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9"/>
  </p:notesMasterIdLst>
  <p:handoutMasterIdLst>
    <p:handoutMasterId r:id="rId10"/>
  </p:handoutMasterIdLst>
  <p:sldIdLst>
    <p:sldId id="281" r:id="rId4"/>
    <p:sldId id="428" r:id="rId5"/>
    <p:sldId id="437" r:id="rId6"/>
    <p:sldId id="445" r:id="rId7"/>
    <p:sldId id="446" r:id="rId8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EB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6" y="72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828C8-D7C6-4B92-B1FB-4EAD21A672ED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85BE6-2A98-4AA4-BB8A-0568D718B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557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0F618-02D7-4BED-A71E-515B1E4CCC2C}" type="datetimeFigureOut">
              <a:rPr lang="en-IN" smtClean="0"/>
              <a:t>03-01-2021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395C8-0005-49E8-9782-9C1D58F8F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529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6E6F65D3-6563-4713-9BE8-7CF9A9390645}"/>
              </a:ext>
            </a:extLst>
          </p:cNvPr>
          <p:cNvCxnSpPr>
            <a:cxnSpLocks/>
          </p:cNvCxnSpPr>
          <p:nvPr/>
        </p:nvCxnSpPr>
        <p:spPr>
          <a:xfrm>
            <a:off x="0" y="6430962"/>
            <a:ext cx="12192000" cy="0"/>
          </a:xfrm>
          <a:prstGeom prst="line">
            <a:avLst/>
          </a:prstGeom>
          <a:ln w="25400">
            <a:solidFill>
              <a:schemeClr val="accent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CCF9E78-6BBC-4373-8848-FD3950FEF73B}"/>
              </a:ext>
            </a:extLst>
          </p:cNvPr>
          <p:cNvSpPr/>
          <p:nvPr userDrawn="1"/>
        </p:nvSpPr>
        <p:spPr>
          <a:xfrm>
            <a:off x="0" y="6485021"/>
            <a:ext cx="12192000" cy="372979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7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5603" y="142321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6E6F65D3-6563-4713-9BE8-7CF9A9390645}"/>
              </a:ext>
            </a:extLst>
          </p:cNvPr>
          <p:cNvCxnSpPr>
            <a:cxnSpLocks/>
          </p:cNvCxnSpPr>
          <p:nvPr/>
        </p:nvCxnSpPr>
        <p:spPr>
          <a:xfrm>
            <a:off x="0" y="6423750"/>
            <a:ext cx="818147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CCF9E78-6BBC-4373-8848-FD3950FEF73B}"/>
              </a:ext>
            </a:extLst>
          </p:cNvPr>
          <p:cNvSpPr/>
          <p:nvPr userDrawn="1"/>
        </p:nvSpPr>
        <p:spPr>
          <a:xfrm>
            <a:off x="0" y="6485021"/>
            <a:ext cx="12192000" cy="3729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15603" y="1247820"/>
            <a:ext cx="11573197" cy="426398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8448174" y="6000445"/>
            <a:ext cx="2956426" cy="561975"/>
          </a:xfrm>
          <a:prstGeom prst="rect">
            <a:avLst/>
          </a:prstGeom>
        </p:spPr>
        <p:txBody>
          <a:bodyPr/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 Programming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87438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6E6F65D3-6563-4713-9BE8-7CF9A9390645}"/>
              </a:ext>
            </a:extLst>
          </p:cNvPr>
          <p:cNvCxnSpPr>
            <a:cxnSpLocks/>
          </p:cNvCxnSpPr>
          <p:nvPr/>
        </p:nvCxnSpPr>
        <p:spPr>
          <a:xfrm>
            <a:off x="0" y="6423750"/>
            <a:ext cx="121920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CCF9E78-6BBC-4373-8848-FD3950FEF73B}"/>
              </a:ext>
            </a:extLst>
          </p:cNvPr>
          <p:cNvSpPr/>
          <p:nvPr userDrawn="1"/>
        </p:nvSpPr>
        <p:spPr>
          <a:xfrm>
            <a:off x="0" y="6485021"/>
            <a:ext cx="12192000" cy="3729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48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8B0E9180-5F9B-4195-9329-D4333F8A63E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rot="21355416">
            <a:off x="4737054" y="311641"/>
            <a:ext cx="6923157" cy="3844781"/>
          </a:xfrm>
          <a:custGeom>
            <a:avLst/>
            <a:gdLst>
              <a:gd name="connsiteX0" fmla="*/ 4127094 w 6923157"/>
              <a:gd name="connsiteY0" fmla="*/ 2650274 h 3844781"/>
              <a:gd name="connsiteX1" fmla="*/ 4120952 w 6923157"/>
              <a:gd name="connsiteY1" fmla="*/ 2652027 h 3844781"/>
              <a:gd name="connsiteX2" fmla="*/ 4121694 w 6923157"/>
              <a:gd name="connsiteY2" fmla="*/ 2652798 h 3844781"/>
              <a:gd name="connsiteX3" fmla="*/ 4123622 w 6923157"/>
              <a:gd name="connsiteY3" fmla="*/ 2654447 h 3844781"/>
              <a:gd name="connsiteX4" fmla="*/ 4042165 w 6923157"/>
              <a:gd name="connsiteY4" fmla="*/ 2624169 h 3844781"/>
              <a:gd name="connsiteX5" fmla="*/ 4033090 w 6923157"/>
              <a:gd name="connsiteY5" fmla="*/ 2625954 h 3844781"/>
              <a:gd name="connsiteX6" fmla="*/ 4032096 w 6923157"/>
              <a:gd name="connsiteY6" fmla="*/ 2627139 h 3844781"/>
              <a:gd name="connsiteX7" fmla="*/ 4039066 w 6923157"/>
              <a:gd name="connsiteY7" fmla="*/ 2637438 h 3844781"/>
              <a:gd name="connsiteX8" fmla="*/ 4040573 w 6923157"/>
              <a:gd name="connsiteY8" fmla="*/ 2642238 h 3844781"/>
              <a:gd name="connsiteX9" fmla="*/ 4050273 w 6923157"/>
              <a:gd name="connsiteY9" fmla="*/ 2643511 h 3844781"/>
              <a:gd name="connsiteX10" fmla="*/ 4050295 w 6923157"/>
              <a:gd name="connsiteY10" fmla="*/ 2643480 h 3844781"/>
              <a:gd name="connsiteX11" fmla="*/ 4049615 w 6923157"/>
              <a:gd name="connsiteY11" fmla="*/ 2633721 h 3844781"/>
              <a:gd name="connsiteX12" fmla="*/ 4042165 w 6923157"/>
              <a:gd name="connsiteY12" fmla="*/ 2624169 h 3844781"/>
              <a:gd name="connsiteX13" fmla="*/ 4268802 w 6923157"/>
              <a:gd name="connsiteY13" fmla="*/ 2636824 h 3844781"/>
              <a:gd name="connsiteX14" fmla="*/ 4256851 w 6923157"/>
              <a:gd name="connsiteY14" fmla="*/ 2652632 h 3844781"/>
              <a:gd name="connsiteX15" fmla="*/ 4274805 w 6923157"/>
              <a:gd name="connsiteY15" fmla="*/ 2655317 h 3844781"/>
              <a:gd name="connsiteX16" fmla="*/ 4275574 w 6923157"/>
              <a:gd name="connsiteY16" fmla="*/ 2653477 h 3844781"/>
              <a:gd name="connsiteX17" fmla="*/ 4287193 w 6923157"/>
              <a:gd name="connsiteY17" fmla="*/ 2642347 h 3844781"/>
              <a:gd name="connsiteX18" fmla="*/ 4268802 w 6923157"/>
              <a:gd name="connsiteY18" fmla="*/ 2636824 h 3844781"/>
              <a:gd name="connsiteX19" fmla="*/ 5509053 w 6923157"/>
              <a:gd name="connsiteY19" fmla="*/ 15735 h 3844781"/>
              <a:gd name="connsiteX20" fmla="*/ 5568007 w 6923157"/>
              <a:gd name="connsiteY20" fmla="*/ 34782 h 3844781"/>
              <a:gd name="connsiteX21" fmla="*/ 5582209 w 6923157"/>
              <a:gd name="connsiteY21" fmla="*/ 34308 h 3844781"/>
              <a:gd name="connsiteX22" fmla="*/ 5615414 w 6923157"/>
              <a:gd name="connsiteY22" fmla="*/ 29649 h 3844781"/>
              <a:gd name="connsiteX23" fmla="*/ 5664202 w 6923157"/>
              <a:gd name="connsiteY23" fmla="*/ 37982 h 3844781"/>
              <a:gd name="connsiteX24" fmla="*/ 5739604 w 6923157"/>
              <a:gd name="connsiteY24" fmla="*/ 53203 h 3844781"/>
              <a:gd name="connsiteX25" fmla="*/ 5783946 w 6923157"/>
              <a:gd name="connsiteY25" fmla="*/ 56089 h 3844781"/>
              <a:gd name="connsiteX26" fmla="*/ 5846832 w 6923157"/>
              <a:gd name="connsiteY26" fmla="*/ 50301 h 3844781"/>
              <a:gd name="connsiteX27" fmla="*/ 5882235 w 6923157"/>
              <a:gd name="connsiteY27" fmla="*/ 54440 h 3844781"/>
              <a:gd name="connsiteX28" fmla="*/ 5891942 w 6923157"/>
              <a:gd name="connsiteY28" fmla="*/ 60666 h 3844781"/>
              <a:gd name="connsiteX29" fmla="*/ 5893015 w 6923157"/>
              <a:gd name="connsiteY29" fmla="*/ 71140 h 3844781"/>
              <a:gd name="connsiteX30" fmla="*/ 5905430 w 6923157"/>
              <a:gd name="connsiteY30" fmla="*/ 78505 h 3844781"/>
              <a:gd name="connsiteX31" fmla="*/ 5943179 w 6923157"/>
              <a:gd name="connsiteY31" fmla="*/ 54995 h 3844781"/>
              <a:gd name="connsiteX32" fmla="*/ 5957381 w 6923157"/>
              <a:gd name="connsiteY32" fmla="*/ 54521 h 3844781"/>
              <a:gd name="connsiteX33" fmla="*/ 5957638 w 6923157"/>
              <a:gd name="connsiteY33" fmla="*/ 69662 h 3844781"/>
              <a:gd name="connsiteX34" fmla="*/ 5967294 w 6923157"/>
              <a:gd name="connsiteY34" fmla="*/ 88037 h 3844781"/>
              <a:gd name="connsiteX35" fmla="*/ 5979250 w 6923157"/>
              <a:gd name="connsiteY35" fmla="*/ 90913 h 3844781"/>
              <a:gd name="connsiteX36" fmla="*/ 5985739 w 6923157"/>
              <a:gd name="connsiteY36" fmla="*/ 103664 h 3844781"/>
              <a:gd name="connsiteX37" fmla="*/ 5985535 w 6923157"/>
              <a:gd name="connsiteY37" fmla="*/ 114315 h 3844781"/>
              <a:gd name="connsiteX38" fmla="*/ 5995906 w 6923157"/>
              <a:gd name="connsiteY38" fmla="*/ 114378 h 3844781"/>
              <a:gd name="connsiteX39" fmla="*/ 6027833 w 6923157"/>
              <a:gd name="connsiteY39" fmla="*/ 109899 h 3844781"/>
              <a:gd name="connsiteX40" fmla="*/ 6120345 w 6923157"/>
              <a:gd name="connsiteY40" fmla="*/ 77188 h 3844781"/>
              <a:gd name="connsiteX41" fmla="*/ 6133167 w 6923157"/>
              <a:gd name="connsiteY41" fmla="*/ 63247 h 3844781"/>
              <a:gd name="connsiteX42" fmla="*/ 6131482 w 6923157"/>
              <a:gd name="connsiteY42" fmla="*/ 84731 h 3844781"/>
              <a:gd name="connsiteX43" fmla="*/ 6148292 w 6923157"/>
              <a:gd name="connsiteY43" fmla="*/ 109692 h 3844781"/>
              <a:gd name="connsiteX44" fmla="*/ 6266453 w 6923157"/>
              <a:gd name="connsiteY44" fmla="*/ 124986 h 3844781"/>
              <a:gd name="connsiteX45" fmla="*/ 6309365 w 6923157"/>
              <a:gd name="connsiteY45" fmla="*/ 126553 h 3844781"/>
              <a:gd name="connsiteX46" fmla="*/ 6323161 w 6923157"/>
              <a:gd name="connsiteY46" fmla="*/ 147384 h 3844781"/>
              <a:gd name="connsiteX47" fmla="*/ 6346711 w 6923157"/>
              <a:gd name="connsiteY47" fmla="*/ 162293 h 3844781"/>
              <a:gd name="connsiteX48" fmla="*/ 6373685 w 6923157"/>
              <a:gd name="connsiteY48" fmla="*/ 160026 h 3844781"/>
              <a:gd name="connsiteX49" fmla="*/ 6390287 w 6923157"/>
              <a:gd name="connsiteY49" fmla="*/ 157697 h 3844781"/>
              <a:gd name="connsiteX50" fmla="*/ 6411539 w 6923157"/>
              <a:gd name="connsiteY50" fmla="*/ 150162 h 3844781"/>
              <a:gd name="connsiteX51" fmla="*/ 6428754 w 6923157"/>
              <a:gd name="connsiteY51" fmla="*/ 153817 h 3844781"/>
              <a:gd name="connsiteX52" fmla="*/ 6441476 w 6923157"/>
              <a:gd name="connsiteY52" fmla="*/ 164175 h 3844781"/>
              <a:gd name="connsiteX53" fmla="*/ 6461400 w 6923157"/>
              <a:gd name="connsiteY53" fmla="*/ 168968 h 3844781"/>
              <a:gd name="connsiteX54" fmla="*/ 6483977 w 6923157"/>
              <a:gd name="connsiteY54" fmla="*/ 149104 h 3844781"/>
              <a:gd name="connsiteX55" fmla="*/ 6485561 w 6923157"/>
              <a:gd name="connsiteY55" fmla="*/ 151918 h 3844781"/>
              <a:gd name="connsiteX56" fmla="*/ 6488426 w 6923157"/>
              <a:gd name="connsiteY56" fmla="*/ 192495 h 3844781"/>
              <a:gd name="connsiteX57" fmla="*/ 6493024 w 6923157"/>
              <a:gd name="connsiteY57" fmla="*/ 199438 h 3844781"/>
              <a:gd name="connsiteX58" fmla="*/ 6542118 w 6923157"/>
              <a:gd name="connsiteY58" fmla="*/ 210763 h 3844781"/>
              <a:gd name="connsiteX59" fmla="*/ 6563778 w 6923157"/>
              <a:gd name="connsiteY59" fmla="*/ 219867 h 3844781"/>
              <a:gd name="connsiteX60" fmla="*/ 6566079 w 6923157"/>
              <a:gd name="connsiteY60" fmla="*/ 242309 h 3844781"/>
              <a:gd name="connsiteX61" fmla="*/ 6534254 w 6923157"/>
              <a:gd name="connsiteY61" fmla="*/ 260435 h 3844781"/>
              <a:gd name="connsiteX62" fmla="*/ 6500486 w 6923157"/>
              <a:gd name="connsiteY62" fmla="*/ 246959 h 3844781"/>
              <a:gd name="connsiteX63" fmla="*/ 6469425 w 6923157"/>
              <a:gd name="connsiteY63" fmla="*/ 234623 h 3844781"/>
              <a:gd name="connsiteX64" fmla="*/ 6437038 w 6923157"/>
              <a:gd name="connsiteY64" fmla="*/ 234614 h 3844781"/>
              <a:gd name="connsiteX65" fmla="*/ 6406030 w 6923157"/>
              <a:gd name="connsiteY65" fmla="*/ 248070 h 3844781"/>
              <a:gd name="connsiteX66" fmla="*/ 6337319 w 6923157"/>
              <a:gd name="connsiteY66" fmla="*/ 234945 h 3844781"/>
              <a:gd name="connsiteX67" fmla="*/ 6283169 w 6923157"/>
              <a:gd name="connsiteY67" fmla="*/ 250132 h 3844781"/>
              <a:gd name="connsiteX68" fmla="*/ 6261153 w 6923157"/>
              <a:gd name="connsiteY68" fmla="*/ 250186 h 3844781"/>
              <a:gd name="connsiteX69" fmla="*/ 6130883 w 6923157"/>
              <a:gd name="connsiteY69" fmla="*/ 230520 h 3844781"/>
              <a:gd name="connsiteX70" fmla="*/ 6110296 w 6923157"/>
              <a:gd name="connsiteY70" fmla="*/ 231890 h 3844781"/>
              <a:gd name="connsiteX71" fmla="*/ 6095786 w 6923157"/>
              <a:gd name="connsiteY71" fmla="*/ 229372 h 3844781"/>
              <a:gd name="connsiteX72" fmla="*/ 6097628 w 6923157"/>
              <a:gd name="connsiteY72" fmla="*/ 247327 h 3844781"/>
              <a:gd name="connsiteX73" fmla="*/ 6091193 w 6923157"/>
              <a:gd name="connsiteY73" fmla="*/ 260372 h 3844781"/>
              <a:gd name="connsiteX74" fmla="*/ 6067744 w 6923157"/>
              <a:gd name="connsiteY74" fmla="*/ 259109 h 3844781"/>
              <a:gd name="connsiteX75" fmla="*/ 6018293 w 6923157"/>
              <a:gd name="connsiteY75" fmla="*/ 256941 h 3844781"/>
              <a:gd name="connsiteX76" fmla="*/ 6012571 w 6923157"/>
              <a:gd name="connsiteY76" fmla="*/ 251672 h 3844781"/>
              <a:gd name="connsiteX77" fmla="*/ 5987896 w 6923157"/>
              <a:gd name="connsiteY77" fmla="*/ 238440 h 3844781"/>
              <a:gd name="connsiteX78" fmla="*/ 5872086 w 6923157"/>
              <a:gd name="connsiteY78" fmla="*/ 233441 h 3844781"/>
              <a:gd name="connsiteX79" fmla="*/ 5861868 w 6923157"/>
              <a:gd name="connsiteY79" fmla="*/ 234874 h 3844781"/>
              <a:gd name="connsiteX80" fmla="*/ 5835099 w 6923157"/>
              <a:gd name="connsiteY80" fmla="*/ 226487 h 3844781"/>
              <a:gd name="connsiteX81" fmla="*/ 5809096 w 6923157"/>
              <a:gd name="connsiteY81" fmla="*/ 225583 h 3844781"/>
              <a:gd name="connsiteX82" fmla="*/ 5796583 w 6923157"/>
              <a:gd name="connsiteY82" fmla="*/ 242516 h 3844781"/>
              <a:gd name="connsiteX83" fmla="*/ 5775585 w 6923157"/>
              <a:gd name="connsiteY83" fmla="*/ 227250 h 3844781"/>
              <a:gd name="connsiteX84" fmla="*/ 5746058 w 6923157"/>
              <a:gd name="connsiteY84" fmla="*/ 229875 h 3844781"/>
              <a:gd name="connsiteX85" fmla="*/ 5706471 w 6923157"/>
              <a:gd name="connsiteY85" fmla="*/ 273373 h 3844781"/>
              <a:gd name="connsiteX86" fmla="*/ 5705346 w 6923157"/>
              <a:gd name="connsiteY86" fmla="*/ 275048 h 3844781"/>
              <a:gd name="connsiteX87" fmla="*/ 5685169 w 6923157"/>
              <a:gd name="connsiteY87" fmla="*/ 293056 h 3844781"/>
              <a:gd name="connsiteX88" fmla="*/ 5511940 w 6923157"/>
              <a:gd name="connsiteY88" fmla="*/ 283972 h 3844781"/>
              <a:gd name="connsiteX89" fmla="*/ 5401850 w 6923157"/>
              <a:gd name="connsiteY89" fmla="*/ 284240 h 3844781"/>
              <a:gd name="connsiteX90" fmla="*/ 5271889 w 6923157"/>
              <a:gd name="connsiteY90" fmla="*/ 267567 h 3844781"/>
              <a:gd name="connsiteX91" fmla="*/ 5177228 w 6923157"/>
              <a:gd name="connsiteY91" fmla="*/ 279331 h 3844781"/>
              <a:gd name="connsiteX92" fmla="*/ 5139732 w 6923157"/>
              <a:gd name="connsiteY92" fmla="*/ 280040 h 3844781"/>
              <a:gd name="connsiteX93" fmla="*/ 5058709 w 6923157"/>
              <a:gd name="connsiteY93" fmla="*/ 273193 h 3844781"/>
              <a:gd name="connsiteX94" fmla="*/ 4984023 w 6923157"/>
              <a:gd name="connsiteY94" fmla="*/ 277602 h 3844781"/>
              <a:gd name="connsiteX95" fmla="*/ 4870257 w 6923157"/>
              <a:gd name="connsiteY95" fmla="*/ 279905 h 3844781"/>
              <a:gd name="connsiteX96" fmla="*/ 4799402 w 6923157"/>
              <a:gd name="connsiteY96" fmla="*/ 283776 h 3844781"/>
              <a:gd name="connsiteX97" fmla="*/ 4645891 w 6923157"/>
              <a:gd name="connsiteY97" fmla="*/ 290136 h 3844781"/>
              <a:gd name="connsiteX98" fmla="*/ 4493454 w 6923157"/>
              <a:gd name="connsiteY98" fmla="*/ 306971 h 3844781"/>
              <a:gd name="connsiteX99" fmla="*/ 4389242 w 6923157"/>
              <a:gd name="connsiteY99" fmla="*/ 314005 h 3844781"/>
              <a:gd name="connsiteX100" fmla="*/ 4227047 w 6923157"/>
              <a:gd name="connsiteY100" fmla="*/ 336762 h 3844781"/>
              <a:gd name="connsiteX101" fmla="*/ 4144697 w 6923157"/>
              <a:gd name="connsiteY101" fmla="*/ 342246 h 3844781"/>
              <a:gd name="connsiteX102" fmla="*/ 4048252 w 6923157"/>
              <a:gd name="connsiteY102" fmla="*/ 361849 h 3844781"/>
              <a:gd name="connsiteX103" fmla="*/ 3988227 w 6923157"/>
              <a:gd name="connsiteY103" fmla="*/ 370271 h 3844781"/>
              <a:gd name="connsiteX104" fmla="*/ 3924064 w 6923157"/>
              <a:gd name="connsiteY104" fmla="*/ 376237 h 3844781"/>
              <a:gd name="connsiteX105" fmla="*/ 3846110 w 6923157"/>
              <a:gd name="connsiteY105" fmla="*/ 399317 h 3844781"/>
              <a:gd name="connsiteX106" fmla="*/ 3738322 w 6923157"/>
              <a:gd name="connsiteY106" fmla="*/ 422029 h 3844781"/>
              <a:gd name="connsiteX107" fmla="*/ 3594111 w 6923157"/>
              <a:gd name="connsiteY107" fmla="*/ 455923 h 3844781"/>
              <a:gd name="connsiteX108" fmla="*/ 3509312 w 6923157"/>
              <a:gd name="connsiteY108" fmla="*/ 475409 h 3844781"/>
              <a:gd name="connsiteX109" fmla="*/ 3376799 w 6923157"/>
              <a:gd name="connsiteY109" fmla="*/ 497038 h 3844781"/>
              <a:gd name="connsiteX110" fmla="*/ 3368778 w 6923157"/>
              <a:gd name="connsiteY110" fmla="*/ 507270 h 3844781"/>
              <a:gd name="connsiteX111" fmla="*/ 3383238 w 6923157"/>
              <a:gd name="connsiteY111" fmla="*/ 521937 h 3844781"/>
              <a:gd name="connsiteX112" fmla="*/ 3409904 w 6923157"/>
              <a:gd name="connsiteY112" fmla="*/ 516676 h 3844781"/>
              <a:gd name="connsiteX113" fmla="*/ 3984042 w 6923157"/>
              <a:gd name="connsiteY113" fmla="*/ 417907 h 3844781"/>
              <a:gd name="connsiteX114" fmla="*/ 4513535 w 6923157"/>
              <a:gd name="connsiteY114" fmla="*/ 351205 h 3844781"/>
              <a:gd name="connsiteX115" fmla="*/ 4854731 w 6923157"/>
              <a:gd name="connsiteY115" fmla="*/ 330651 h 3844781"/>
              <a:gd name="connsiteX116" fmla="*/ 5153579 w 6923157"/>
              <a:gd name="connsiteY116" fmla="*/ 326663 h 3844781"/>
              <a:gd name="connsiteX117" fmla="*/ 5521550 w 6923157"/>
              <a:gd name="connsiteY117" fmla="*/ 352439 h 3844781"/>
              <a:gd name="connsiteX118" fmla="*/ 5638636 w 6923157"/>
              <a:gd name="connsiteY118" fmla="*/ 357260 h 3844781"/>
              <a:gd name="connsiteX119" fmla="*/ 5762367 w 6923157"/>
              <a:gd name="connsiteY119" fmla="*/ 376325 h 3844781"/>
              <a:gd name="connsiteX120" fmla="*/ 5812941 w 6923157"/>
              <a:gd name="connsiteY120" fmla="*/ 376818 h 3844781"/>
              <a:gd name="connsiteX121" fmla="*/ 5848701 w 6923157"/>
              <a:gd name="connsiteY121" fmla="*/ 371801 h 3844781"/>
              <a:gd name="connsiteX122" fmla="*/ 5908215 w 6923157"/>
              <a:gd name="connsiteY122" fmla="*/ 371039 h 3844781"/>
              <a:gd name="connsiteX123" fmla="*/ 5952201 w 6923157"/>
              <a:gd name="connsiteY123" fmla="*/ 383081 h 3844781"/>
              <a:gd name="connsiteX124" fmla="*/ 5967986 w 6923157"/>
              <a:gd name="connsiteY124" fmla="*/ 385420 h 3844781"/>
              <a:gd name="connsiteX125" fmla="*/ 5997206 w 6923157"/>
              <a:gd name="connsiteY125" fmla="*/ 379801 h 3844781"/>
              <a:gd name="connsiteX126" fmla="*/ 6096058 w 6923157"/>
              <a:gd name="connsiteY126" fmla="*/ 396287 h 3844781"/>
              <a:gd name="connsiteX127" fmla="*/ 6126863 w 6923157"/>
              <a:gd name="connsiteY127" fmla="*/ 393483 h 3844781"/>
              <a:gd name="connsiteX128" fmla="*/ 6170388 w 6923157"/>
              <a:gd name="connsiteY128" fmla="*/ 401035 h 3844781"/>
              <a:gd name="connsiteX129" fmla="*/ 6191078 w 6923157"/>
              <a:gd name="connsiteY129" fmla="*/ 413309 h 3844781"/>
              <a:gd name="connsiteX130" fmla="*/ 6268729 w 6923157"/>
              <a:gd name="connsiteY130" fmla="*/ 425181 h 3844781"/>
              <a:gd name="connsiteX131" fmla="*/ 6336367 w 6923157"/>
              <a:gd name="connsiteY131" fmla="*/ 427833 h 3844781"/>
              <a:gd name="connsiteX132" fmla="*/ 6355166 w 6923157"/>
              <a:gd name="connsiteY132" fmla="*/ 434301 h 3844781"/>
              <a:gd name="connsiteX133" fmla="*/ 6378564 w 6923157"/>
              <a:gd name="connsiteY133" fmla="*/ 447714 h 3844781"/>
              <a:gd name="connsiteX134" fmla="*/ 6435781 w 6923157"/>
              <a:gd name="connsiteY134" fmla="*/ 462451 h 3844781"/>
              <a:gd name="connsiteX135" fmla="*/ 6519972 w 6923157"/>
              <a:gd name="connsiteY135" fmla="*/ 474924 h 3844781"/>
              <a:gd name="connsiteX136" fmla="*/ 6536677 w 6923157"/>
              <a:gd name="connsiteY136" fmla="*/ 486239 h 3844781"/>
              <a:gd name="connsiteX137" fmla="*/ 6539181 w 6923157"/>
              <a:gd name="connsiteY137" fmla="*/ 498030 h 3844781"/>
              <a:gd name="connsiteX138" fmla="*/ 6613923 w 6923157"/>
              <a:gd name="connsiteY138" fmla="*/ 557358 h 3844781"/>
              <a:gd name="connsiteX139" fmla="*/ 6618983 w 6923157"/>
              <a:gd name="connsiteY139" fmla="*/ 568791 h 3844781"/>
              <a:gd name="connsiteX140" fmla="*/ 6613518 w 6923157"/>
              <a:gd name="connsiteY140" fmla="*/ 578664 h 3844781"/>
              <a:gd name="connsiteX141" fmla="*/ 6610403 w 6923157"/>
              <a:gd name="connsiteY141" fmla="*/ 598832 h 3844781"/>
              <a:gd name="connsiteX142" fmla="*/ 6627160 w 6923157"/>
              <a:gd name="connsiteY142" fmla="*/ 597999 h 3844781"/>
              <a:gd name="connsiteX143" fmla="*/ 6664195 w 6923157"/>
              <a:gd name="connsiteY143" fmla="*/ 592802 h 3844781"/>
              <a:gd name="connsiteX144" fmla="*/ 6691678 w 6923157"/>
              <a:gd name="connsiteY144" fmla="*/ 582875 h 3844781"/>
              <a:gd name="connsiteX145" fmla="*/ 6699852 w 6923157"/>
              <a:gd name="connsiteY145" fmla="*/ 574140 h 3844781"/>
              <a:gd name="connsiteX146" fmla="*/ 6712622 w 6923157"/>
              <a:gd name="connsiteY146" fmla="*/ 572348 h 3844781"/>
              <a:gd name="connsiteX147" fmla="*/ 6714156 w 6923157"/>
              <a:gd name="connsiteY147" fmla="*/ 587310 h 3844781"/>
              <a:gd name="connsiteX148" fmla="*/ 6705626 w 6923157"/>
              <a:gd name="connsiteY148" fmla="*/ 605202 h 3844781"/>
              <a:gd name="connsiteX149" fmla="*/ 6702562 w 6923157"/>
              <a:gd name="connsiteY149" fmla="*/ 613221 h 3844781"/>
              <a:gd name="connsiteX150" fmla="*/ 6710379 w 6923157"/>
              <a:gd name="connsiteY150" fmla="*/ 613641 h 3844781"/>
              <a:gd name="connsiteX151" fmla="*/ 6719011 w 6923157"/>
              <a:gd name="connsiteY151" fmla="*/ 609395 h 3844781"/>
              <a:gd name="connsiteX152" fmla="*/ 6726674 w 6923157"/>
              <a:gd name="connsiteY152" fmla="*/ 608320 h 3844781"/>
              <a:gd name="connsiteX153" fmla="*/ 6778782 w 6923157"/>
              <a:gd name="connsiteY153" fmla="*/ 623775 h 3844781"/>
              <a:gd name="connsiteX154" fmla="*/ 6805602 w 6923157"/>
              <a:gd name="connsiteY154" fmla="*/ 620012 h 3844781"/>
              <a:gd name="connsiteX155" fmla="*/ 6821694 w 6923157"/>
              <a:gd name="connsiteY155" fmla="*/ 625343 h 3844781"/>
              <a:gd name="connsiteX156" fmla="*/ 6814289 w 6923157"/>
              <a:gd name="connsiteY156" fmla="*/ 641560 h 3844781"/>
              <a:gd name="connsiteX157" fmla="*/ 6807393 w 6923157"/>
              <a:gd name="connsiteY157" fmla="*/ 650116 h 3844781"/>
              <a:gd name="connsiteX158" fmla="*/ 6802234 w 6923157"/>
              <a:gd name="connsiteY158" fmla="*/ 662981 h 3844781"/>
              <a:gd name="connsiteX159" fmla="*/ 6815465 w 6923157"/>
              <a:gd name="connsiteY159" fmla="*/ 665678 h 3844781"/>
              <a:gd name="connsiteX160" fmla="*/ 6848314 w 6923157"/>
              <a:gd name="connsiteY160" fmla="*/ 670176 h 3844781"/>
              <a:gd name="connsiteX161" fmla="*/ 6895820 w 6923157"/>
              <a:gd name="connsiteY161" fmla="*/ 640744 h 3844781"/>
              <a:gd name="connsiteX162" fmla="*/ 6914567 w 6923157"/>
              <a:gd name="connsiteY162" fmla="*/ 621419 h 3844781"/>
              <a:gd name="connsiteX163" fmla="*/ 6923157 w 6923157"/>
              <a:gd name="connsiteY163" fmla="*/ 705208 h 3844781"/>
              <a:gd name="connsiteX164" fmla="*/ 6908855 w 6923157"/>
              <a:gd name="connsiteY164" fmla="*/ 729981 h 3844781"/>
              <a:gd name="connsiteX165" fmla="*/ 6913913 w 6923157"/>
              <a:gd name="connsiteY165" fmla="*/ 741412 h 3844781"/>
              <a:gd name="connsiteX166" fmla="*/ 6901296 w 6923157"/>
              <a:gd name="connsiteY166" fmla="*/ 744700 h 3844781"/>
              <a:gd name="connsiteX167" fmla="*/ 6892049 w 6923157"/>
              <a:gd name="connsiteY167" fmla="*/ 742962 h 3844781"/>
              <a:gd name="connsiteX168" fmla="*/ 6880198 w 6923157"/>
              <a:gd name="connsiteY168" fmla="*/ 753731 h 3844781"/>
              <a:gd name="connsiteX169" fmla="*/ 6869779 w 6923157"/>
              <a:gd name="connsiteY169" fmla="*/ 765818 h 3844781"/>
              <a:gd name="connsiteX170" fmla="*/ 6842346 w 6923157"/>
              <a:gd name="connsiteY170" fmla="*/ 763595 h 3844781"/>
              <a:gd name="connsiteX171" fmla="*/ 6816649 w 6923157"/>
              <a:gd name="connsiteY171" fmla="*/ 765683 h 3844781"/>
              <a:gd name="connsiteX172" fmla="*/ 6808580 w 6923157"/>
              <a:gd name="connsiteY172" fmla="*/ 788064 h 3844781"/>
              <a:gd name="connsiteX173" fmla="*/ 6804392 w 6923157"/>
              <a:gd name="connsiteY173" fmla="*/ 797759 h 3844781"/>
              <a:gd name="connsiteX174" fmla="*/ 6774658 w 6923157"/>
              <a:gd name="connsiteY174" fmla="*/ 773093 h 3844781"/>
              <a:gd name="connsiteX175" fmla="*/ 6766585 w 6923157"/>
              <a:gd name="connsiteY175" fmla="*/ 757530 h 3844781"/>
              <a:gd name="connsiteX176" fmla="*/ 6738029 w 6923157"/>
              <a:gd name="connsiteY176" fmla="*/ 756984 h 3844781"/>
              <a:gd name="connsiteX177" fmla="*/ 6736395 w 6923157"/>
              <a:gd name="connsiteY177" fmla="*/ 766319 h 3844781"/>
              <a:gd name="connsiteX178" fmla="*/ 6735221 w 6923157"/>
              <a:gd name="connsiteY178" fmla="*/ 780145 h 3844781"/>
              <a:gd name="connsiteX179" fmla="*/ 6723064 w 6923157"/>
              <a:gd name="connsiteY179" fmla="*/ 787920 h 3844781"/>
              <a:gd name="connsiteX180" fmla="*/ 6684339 w 6923157"/>
              <a:gd name="connsiteY180" fmla="*/ 776658 h 3844781"/>
              <a:gd name="connsiteX181" fmla="*/ 6661556 w 6923157"/>
              <a:gd name="connsiteY181" fmla="*/ 769231 h 3844781"/>
              <a:gd name="connsiteX182" fmla="*/ 6601021 w 6923157"/>
              <a:gd name="connsiteY182" fmla="*/ 785313 h 3844781"/>
              <a:gd name="connsiteX183" fmla="*/ 6583448 w 6923157"/>
              <a:gd name="connsiteY183" fmla="*/ 790815 h 3844781"/>
              <a:gd name="connsiteX184" fmla="*/ 6525925 w 6923157"/>
              <a:gd name="connsiteY184" fmla="*/ 773084 h 3844781"/>
              <a:gd name="connsiteX185" fmla="*/ 6493843 w 6923157"/>
              <a:gd name="connsiteY185" fmla="*/ 776068 h 3844781"/>
              <a:gd name="connsiteX186" fmla="*/ 6452875 w 6923157"/>
              <a:gd name="connsiteY186" fmla="*/ 806100 h 3844781"/>
              <a:gd name="connsiteX187" fmla="*/ 6447560 w 6923157"/>
              <a:gd name="connsiteY187" fmla="*/ 779526 h 3844781"/>
              <a:gd name="connsiteX188" fmla="*/ 6424162 w 6923157"/>
              <a:gd name="connsiteY188" fmla="*/ 766114 h 3844781"/>
              <a:gd name="connsiteX189" fmla="*/ 6420893 w 6923157"/>
              <a:gd name="connsiteY189" fmla="*/ 784785 h 3844781"/>
              <a:gd name="connsiteX190" fmla="*/ 6407920 w 6923157"/>
              <a:gd name="connsiteY190" fmla="*/ 797231 h 3844781"/>
              <a:gd name="connsiteX191" fmla="*/ 6376808 w 6923157"/>
              <a:gd name="connsiteY191" fmla="*/ 797042 h 3844781"/>
              <a:gd name="connsiteX192" fmla="*/ 6335173 w 6923157"/>
              <a:gd name="connsiteY192" fmla="*/ 795295 h 3844781"/>
              <a:gd name="connsiteX193" fmla="*/ 6313616 w 6923157"/>
              <a:gd name="connsiteY193" fmla="*/ 799837 h 3844781"/>
              <a:gd name="connsiteX194" fmla="*/ 6304626 w 6923157"/>
              <a:gd name="connsiteY194" fmla="*/ 813240 h 3844781"/>
              <a:gd name="connsiteX195" fmla="*/ 6288128 w 6923157"/>
              <a:gd name="connsiteY195" fmla="*/ 829216 h 3844781"/>
              <a:gd name="connsiteX196" fmla="*/ 6279594 w 6923157"/>
              <a:gd name="connsiteY196" fmla="*/ 809163 h 3844781"/>
              <a:gd name="connsiteX197" fmla="*/ 6270042 w 6923157"/>
              <a:gd name="connsiteY197" fmla="*/ 804434 h 3844781"/>
              <a:gd name="connsiteX198" fmla="*/ 6264269 w 6923157"/>
              <a:gd name="connsiteY198" fmla="*/ 811314 h 3844781"/>
              <a:gd name="connsiteX199" fmla="*/ 6249967 w 6923157"/>
              <a:gd name="connsiteY199" fmla="*/ 836088 h 3844781"/>
              <a:gd name="connsiteX200" fmla="*/ 6246699 w 6923157"/>
              <a:gd name="connsiteY200" fmla="*/ 854759 h 3844781"/>
              <a:gd name="connsiteX201" fmla="*/ 6256252 w 6923157"/>
              <a:gd name="connsiteY201" fmla="*/ 859489 h 3844781"/>
              <a:gd name="connsiteX202" fmla="*/ 6365475 w 6923157"/>
              <a:gd name="connsiteY202" fmla="*/ 876037 h 3844781"/>
              <a:gd name="connsiteX203" fmla="*/ 6449461 w 6923157"/>
              <a:gd name="connsiteY203" fmla="*/ 899162 h 3844781"/>
              <a:gd name="connsiteX204" fmla="*/ 6487881 w 6923157"/>
              <a:gd name="connsiteY204" fmla="*/ 945374 h 3844781"/>
              <a:gd name="connsiteX205" fmla="*/ 6515518 w 6923157"/>
              <a:gd name="connsiteY205" fmla="*/ 936943 h 3844781"/>
              <a:gd name="connsiteX206" fmla="*/ 6522620 w 6923157"/>
              <a:gd name="connsiteY206" fmla="*/ 955678 h 3844781"/>
              <a:gd name="connsiteX207" fmla="*/ 6541216 w 6923157"/>
              <a:gd name="connsiteY207" fmla="*/ 972800 h 3844781"/>
              <a:gd name="connsiteX208" fmla="*/ 6556593 w 6923157"/>
              <a:gd name="connsiteY208" fmla="*/ 958500 h 3844781"/>
              <a:gd name="connsiteX209" fmla="*/ 6564202 w 6923157"/>
              <a:gd name="connsiteY209" fmla="*/ 931631 h 3844781"/>
              <a:gd name="connsiteX210" fmla="*/ 6580858 w 6923157"/>
              <a:gd name="connsiteY210" fmla="*/ 955096 h 3844781"/>
              <a:gd name="connsiteX211" fmla="*/ 6600578 w 6923157"/>
              <a:gd name="connsiteY211" fmla="*/ 970541 h 3844781"/>
              <a:gd name="connsiteX212" fmla="*/ 6592562 w 6923157"/>
              <a:gd name="connsiteY212" fmla="*/ 1018716 h 3844781"/>
              <a:gd name="connsiteX213" fmla="*/ 6574173 w 6923157"/>
              <a:gd name="connsiteY213" fmla="*/ 1028885 h 3844781"/>
              <a:gd name="connsiteX214" fmla="*/ 6564976 w 6923157"/>
              <a:gd name="connsiteY214" fmla="*/ 1014998 h 3844781"/>
              <a:gd name="connsiteX215" fmla="*/ 6556392 w 6923157"/>
              <a:gd name="connsiteY215" fmla="*/ 1007096 h 3844781"/>
              <a:gd name="connsiteX216" fmla="*/ 6521346 w 6923157"/>
              <a:gd name="connsiteY216" fmla="*/ 993799 h 3844781"/>
              <a:gd name="connsiteX217" fmla="*/ 6493097 w 6923157"/>
              <a:gd name="connsiteY217" fmla="*/ 996246 h 3844781"/>
              <a:gd name="connsiteX218" fmla="*/ 6484974 w 6923157"/>
              <a:gd name="connsiteY218" fmla="*/ 992832 h 3844781"/>
              <a:gd name="connsiteX219" fmla="*/ 6476238 w 6923157"/>
              <a:gd name="connsiteY219" fmla="*/ 983433 h 3844781"/>
              <a:gd name="connsiteX220" fmla="*/ 6409828 w 6923157"/>
              <a:gd name="connsiteY220" fmla="*/ 992751 h 3844781"/>
              <a:gd name="connsiteX221" fmla="*/ 6375651 w 6923157"/>
              <a:gd name="connsiteY221" fmla="*/ 1000583 h 3844781"/>
              <a:gd name="connsiteX222" fmla="*/ 6346992 w 6923157"/>
              <a:gd name="connsiteY222" fmla="*/ 986391 h 3844781"/>
              <a:gd name="connsiteX223" fmla="*/ 6333608 w 6923157"/>
              <a:gd name="connsiteY223" fmla="*/ 982198 h 3844781"/>
              <a:gd name="connsiteX224" fmla="*/ 6330339 w 6923157"/>
              <a:gd name="connsiteY224" fmla="*/ 1000869 h 3844781"/>
              <a:gd name="connsiteX225" fmla="*/ 6334581 w 6923157"/>
              <a:gd name="connsiteY225" fmla="*/ 1016969 h 3844781"/>
              <a:gd name="connsiteX226" fmla="*/ 6356499 w 6923157"/>
              <a:gd name="connsiteY226" fmla="*/ 1041213 h 3844781"/>
              <a:gd name="connsiteX227" fmla="*/ 6423933 w 6923157"/>
              <a:gd name="connsiteY227" fmla="*/ 1054518 h 3844781"/>
              <a:gd name="connsiteX228" fmla="*/ 6431802 w 6923157"/>
              <a:gd name="connsiteY228" fmla="*/ 1080733 h 3844781"/>
              <a:gd name="connsiteX229" fmla="*/ 6430832 w 6923157"/>
              <a:gd name="connsiteY229" fmla="*/ 1083904 h 3844781"/>
              <a:gd name="connsiteX230" fmla="*/ 6413620 w 6923157"/>
              <a:gd name="connsiteY230" fmla="*/ 1118194 h 3844781"/>
              <a:gd name="connsiteX231" fmla="*/ 6403095 w 6923157"/>
              <a:gd name="connsiteY231" fmla="*/ 1116633 h 3844781"/>
              <a:gd name="connsiteX232" fmla="*/ 6414996 w 6923157"/>
              <a:gd name="connsiteY232" fmla="*/ 1093715 h 3844781"/>
              <a:gd name="connsiteX233" fmla="*/ 6400845 w 6923157"/>
              <a:gd name="connsiteY233" fmla="*/ 1082041 h 3844781"/>
              <a:gd name="connsiteX234" fmla="*/ 6395533 w 6923157"/>
              <a:gd name="connsiteY234" fmla="*/ 1093411 h 3844781"/>
              <a:gd name="connsiteX235" fmla="*/ 6368767 w 6923157"/>
              <a:gd name="connsiteY235" fmla="*/ 1122968 h 3844781"/>
              <a:gd name="connsiteX236" fmla="*/ 6313851 w 6923157"/>
              <a:gd name="connsiteY236" fmla="*/ 1130673 h 3844781"/>
              <a:gd name="connsiteX237" fmla="*/ 6285241 w 6923157"/>
              <a:gd name="connsiteY237" fmla="*/ 1104333 h 3844781"/>
              <a:gd name="connsiteX238" fmla="*/ 6284780 w 6923157"/>
              <a:gd name="connsiteY238" fmla="*/ 1099844 h 3844781"/>
              <a:gd name="connsiteX239" fmla="*/ 6282123 w 6923157"/>
              <a:gd name="connsiteY239" fmla="*/ 1086557 h 3844781"/>
              <a:gd name="connsiteX240" fmla="*/ 6265980 w 6923157"/>
              <a:gd name="connsiteY240" fmla="*/ 1093375 h 3844781"/>
              <a:gd name="connsiteX241" fmla="*/ 6261283 w 6923157"/>
              <a:gd name="connsiteY241" fmla="*/ 1110729 h 3844781"/>
              <a:gd name="connsiteX242" fmla="*/ 6243863 w 6923157"/>
              <a:gd name="connsiteY242" fmla="*/ 1117727 h 3844781"/>
              <a:gd name="connsiteX243" fmla="*/ 6240745 w 6923157"/>
              <a:gd name="connsiteY243" fmla="*/ 1099951 h 3844781"/>
              <a:gd name="connsiteX244" fmla="*/ 6243809 w 6923157"/>
              <a:gd name="connsiteY244" fmla="*/ 1091932 h 3844781"/>
              <a:gd name="connsiteX245" fmla="*/ 6242736 w 6923157"/>
              <a:gd name="connsiteY245" fmla="*/ 1081459 h 3844781"/>
              <a:gd name="connsiteX246" fmla="*/ 6235379 w 6923157"/>
              <a:gd name="connsiteY246" fmla="*/ 1085526 h 3844781"/>
              <a:gd name="connsiteX247" fmla="*/ 6225726 w 6923157"/>
              <a:gd name="connsiteY247" fmla="*/ 1105094 h 3844781"/>
              <a:gd name="connsiteX248" fmla="*/ 6193749 w 6923157"/>
              <a:gd name="connsiteY248" fmla="*/ 1121723 h 3844781"/>
              <a:gd name="connsiteX249" fmla="*/ 6169226 w 6923157"/>
              <a:gd name="connsiteY249" fmla="*/ 1109986 h 3844781"/>
              <a:gd name="connsiteX250" fmla="*/ 6152931 w 6923157"/>
              <a:gd name="connsiteY250" fmla="*/ 1115309 h 3844781"/>
              <a:gd name="connsiteX251" fmla="*/ 6131783 w 6923157"/>
              <a:gd name="connsiteY251" fmla="*/ 1136488 h 3844781"/>
              <a:gd name="connsiteX252" fmla="*/ 6112166 w 6923157"/>
              <a:gd name="connsiteY252" fmla="*/ 1134688 h 3844781"/>
              <a:gd name="connsiteX253" fmla="*/ 6001821 w 6923157"/>
              <a:gd name="connsiteY253" fmla="*/ 1119814 h 3844781"/>
              <a:gd name="connsiteX254" fmla="*/ 5984758 w 6923157"/>
              <a:gd name="connsiteY254" fmla="*/ 1117655 h 3844781"/>
              <a:gd name="connsiteX255" fmla="*/ 5942664 w 6923157"/>
              <a:gd name="connsiteY255" fmla="*/ 1111420 h 3844781"/>
              <a:gd name="connsiteX256" fmla="*/ 5885247 w 6923157"/>
              <a:gd name="connsiteY256" fmla="*/ 1145277 h 3844781"/>
              <a:gd name="connsiteX257" fmla="*/ 5858225 w 6923157"/>
              <a:gd name="connsiteY257" fmla="*/ 1159693 h 3844781"/>
              <a:gd name="connsiteX258" fmla="*/ 5755695 w 6923157"/>
              <a:gd name="connsiteY258" fmla="*/ 1145242 h 3844781"/>
              <a:gd name="connsiteX259" fmla="*/ 5738121 w 6923157"/>
              <a:gd name="connsiteY259" fmla="*/ 1150743 h 3844781"/>
              <a:gd name="connsiteX260" fmla="*/ 5731226 w 6923157"/>
              <a:gd name="connsiteY260" fmla="*/ 1159299 h 3844781"/>
              <a:gd name="connsiteX261" fmla="*/ 5728315 w 6923157"/>
              <a:gd name="connsiteY261" fmla="*/ 1168814 h 3844781"/>
              <a:gd name="connsiteX262" fmla="*/ 5745021 w 6923157"/>
              <a:gd name="connsiteY262" fmla="*/ 1180129 h 3844781"/>
              <a:gd name="connsiteX263" fmla="*/ 5758356 w 6923157"/>
              <a:gd name="connsiteY263" fmla="*/ 1196471 h 3844781"/>
              <a:gd name="connsiteX264" fmla="*/ 5744614 w 6923157"/>
              <a:gd name="connsiteY264" fmla="*/ 1201435 h 3844781"/>
              <a:gd name="connsiteX265" fmla="*/ 5719988 w 6923157"/>
              <a:gd name="connsiteY265" fmla="*/ 1176053 h 3844781"/>
              <a:gd name="connsiteX266" fmla="*/ 5632171 w 6923157"/>
              <a:gd name="connsiteY266" fmla="*/ 1153467 h 3844781"/>
              <a:gd name="connsiteX267" fmla="*/ 5605965 w 6923157"/>
              <a:gd name="connsiteY267" fmla="*/ 1163215 h 3844781"/>
              <a:gd name="connsiteX268" fmla="*/ 5596105 w 6923157"/>
              <a:gd name="connsiteY268" fmla="*/ 1155492 h 3844781"/>
              <a:gd name="connsiteX269" fmla="*/ 5578122 w 6923157"/>
              <a:gd name="connsiteY269" fmla="*/ 1144354 h 3844781"/>
              <a:gd name="connsiteX270" fmla="*/ 5515033 w 6923157"/>
              <a:gd name="connsiteY270" fmla="*/ 1160795 h 3844781"/>
              <a:gd name="connsiteX271" fmla="*/ 5425638 w 6923157"/>
              <a:gd name="connsiteY271" fmla="*/ 1211282 h 3844781"/>
              <a:gd name="connsiteX272" fmla="*/ 5424054 w 6923157"/>
              <a:gd name="connsiteY272" fmla="*/ 1208468 h 3844781"/>
              <a:gd name="connsiteX273" fmla="*/ 5427630 w 6923157"/>
              <a:gd name="connsiteY273" fmla="*/ 1192790 h 3844781"/>
              <a:gd name="connsiteX274" fmla="*/ 5413835 w 6923157"/>
              <a:gd name="connsiteY274" fmla="*/ 1171959 h 3844781"/>
              <a:gd name="connsiteX275" fmla="*/ 5396364 w 6923157"/>
              <a:gd name="connsiteY275" fmla="*/ 1191106 h 3844781"/>
              <a:gd name="connsiteX276" fmla="*/ 5392638 w 6923157"/>
              <a:gd name="connsiteY276" fmla="*/ 1205288 h 3844781"/>
              <a:gd name="connsiteX277" fmla="*/ 5376288 w 6923157"/>
              <a:gd name="connsiteY277" fmla="*/ 1184816 h 3844781"/>
              <a:gd name="connsiteX278" fmla="*/ 5369645 w 6923157"/>
              <a:gd name="connsiteY278" fmla="*/ 1170570 h 3844781"/>
              <a:gd name="connsiteX279" fmla="*/ 5318201 w 6923157"/>
              <a:gd name="connsiteY279" fmla="*/ 1148951 h 3844781"/>
              <a:gd name="connsiteX280" fmla="*/ 5277333 w 6923157"/>
              <a:gd name="connsiteY280" fmla="*/ 1154686 h 3844781"/>
              <a:gd name="connsiteX281" fmla="*/ 5262621 w 6923157"/>
              <a:gd name="connsiteY281" fmla="*/ 1162820 h 3844781"/>
              <a:gd name="connsiteX282" fmla="*/ 5231510 w 6923157"/>
              <a:gd name="connsiteY282" fmla="*/ 1162632 h 3844781"/>
              <a:gd name="connsiteX283" fmla="*/ 5213374 w 6923157"/>
              <a:gd name="connsiteY283" fmla="*/ 1150000 h 3844781"/>
              <a:gd name="connsiteX284" fmla="*/ 5198406 w 6923157"/>
              <a:gd name="connsiteY284" fmla="*/ 1142993 h 3844781"/>
              <a:gd name="connsiteX285" fmla="*/ 5178431 w 6923157"/>
              <a:gd name="connsiteY285" fmla="*/ 1150349 h 3844781"/>
              <a:gd name="connsiteX286" fmla="*/ 5154987 w 6923157"/>
              <a:gd name="connsiteY286" fmla="*/ 1187028 h 3844781"/>
              <a:gd name="connsiteX287" fmla="*/ 5154273 w 6923157"/>
              <a:gd name="connsiteY287" fmla="*/ 1205341 h 3844781"/>
              <a:gd name="connsiteX288" fmla="*/ 5086990 w 6923157"/>
              <a:gd name="connsiteY288" fmla="*/ 1155590 h 3844781"/>
              <a:gd name="connsiteX289" fmla="*/ 5066046 w 6923157"/>
              <a:gd name="connsiteY289" fmla="*/ 1166117 h 3844781"/>
              <a:gd name="connsiteX290" fmla="*/ 5061960 w 6923157"/>
              <a:gd name="connsiteY290" fmla="*/ 1189457 h 3844781"/>
              <a:gd name="connsiteX291" fmla="*/ 5076315 w 6923157"/>
              <a:gd name="connsiteY291" fmla="*/ 1190478 h 3844781"/>
              <a:gd name="connsiteX292" fmla="*/ 5088423 w 6923157"/>
              <a:gd name="connsiteY292" fmla="*/ 1194852 h 3844781"/>
              <a:gd name="connsiteX293" fmla="*/ 5083725 w 6923157"/>
              <a:gd name="connsiteY293" fmla="*/ 1212205 h 3844781"/>
              <a:gd name="connsiteX294" fmla="*/ 5067583 w 6923157"/>
              <a:gd name="connsiteY294" fmla="*/ 1219023 h 3844781"/>
              <a:gd name="connsiteX295" fmla="*/ 5051593 w 6923157"/>
              <a:gd name="connsiteY295" fmla="*/ 1227338 h 3844781"/>
              <a:gd name="connsiteX296" fmla="*/ 5078669 w 6923157"/>
              <a:gd name="connsiteY296" fmla="*/ 1238716 h 3844781"/>
              <a:gd name="connsiteX297" fmla="*/ 5156475 w 6923157"/>
              <a:gd name="connsiteY297" fmla="*/ 1252083 h 3844781"/>
              <a:gd name="connsiteX298" fmla="*/ 5205821 w 6923157"/>
              <a:gd name="connsiteY298" fmla="*/ 1240606 h 3844781"/>
              <a:gd name="connsiteX299" fmla="*/ 5221453 w 6923157"/>
              <a:gd name="connsiteY299" fmla="*/ 1241448 h 3844781"/>
              <a:gd name="connsiteX300" fmla="*/ 5256143 w 6923157"/>
              <a:gd name="connsiteY300" fmla="*/ 1263901 h 3844781"/>
              <a:gd name="connsiteX301" fmla="*/ 5275146 w 6923157"/>
              <a:gd name="connsiteY301" fmla="*/ 1259717 h 3844781"/>
              <a:gd name="connsiteX302" fmla="*/ 5315246 w 6923157"/>
              <a:gd name="connsiteY302" fmla="*/ 1246501 h 3844781"/>
              <a:gd name="connsiteX303" fmla="*/ 5353663 w 6923157"/>
              <a:gd name="connsiteY303" fmla="*/ 1254771 h 3844781"/>
              <a:gd name="connsiteX304" fmla="*/ 5368068 w 6923157"/>
              <a:gd name="connsiteY304" fmla="*/ 1243644 h 3844781"/>
              <a:gd name="connsiteX305" fmla="*/ 5377058 w 6923157"/>
              <a:gd name="connsiteY305" fmla="*/ 1230239 h 3844781"/>
              <a:gd name="connsiteX306" fmla="*/ 5393254 w 6923157"/>
              <a:gd name="connsiteY306" fmla="*/ 1249216 h 3844781"/>
              <a:gd name="connsiteX307" fmla="*/ 5412465 w 6923157"/>
              <a:gd name="connsiteY307" fmla="*/ 1272322 h 3844781"/>
              <a:gd name="connsiteX308" fmla="*/ 5445363 w 6923157"/>
              <a:gd name="connsiteY308" fmla="*/ 1264671 h 3844781"/>
              <a:gd name="connsiteX309" fmla="*/ 5493076 w 6923157"/>
              <a:gd name="connsiteY309" fmla="*/ 1262529 h 3844781"/>
              <a:gd name="connsiteX310" fmla="*/ 5508148 w 6923157"/>
              <a:gd name="connsiteY310" fmla="*/ 1283182 h 3844781"/>
              <a:gd name="connsiteX311" fmla="*/ 5522913 w 6923157"/>
              <a:gd name="connsiteY311" fmla="*/ 1300840 h 3844781"/>
              <a:gd name="connsiteX312" fmla="*/ 5614102 w 6923157"/>
              <a:gd name="connsiteY312" fmla="*/ 1318401 h 3844781"/>
              <a:gd name="connsiteX313" fmla="*/ 5661252 w 6923157"/>
              <a:gd name="connsiteY313" fmla="*/ 1298126 h 3844781"/>
              <a:gd name="connsiteX314" fmla="*/ 5663807 w 6923157"/>
              <a:gd name="connsiteY314" fmla="*/ 1297767 h 3844781"/>
              <a:gd name="connsiteX315" fmla="*/ 5672032 w 6923157"/>
              <a:gd name="connsiteY315" fmla="*/ 1314826 h 3844781"/>
              <a:gd name="connsiteX316" fmla="*/ 5685670 w 6923157"/>
              <a:gd name="connsiteY316" fmla="*/ 1296217 h 3844781"/>
              <a:gd name="connsiteX317" fmla="*/ 5688889 w 6923157"/>
              <a:gd name="connsiteY317" fmla="*/ 1289695 h 3844781"/>
              <a:gd name="connsiteX318" fmla="*/ 5697161 w 6923157"/>
              <a:gd name="connsiteY318" fmla="*/ 1256661 h 3844781"/>
              <a:gd name="connsiteX319" fmla="*/ 5710596 w 6923157"/>
              <a:gd name="connsiteY319" fmla="*/ 1248706 h 3844781"/>
              <a:gd name="connsiteX320" fmla="*/ 5718361 w 6923157"/>
              <a:gd name="connsiteY320" fmla="*/ 1261275 h 3844781"/>
              <a:gd name="connsiteX321" fmla="*/ 5724038 w 6923157"/>
              <a:gd name="connsiteY321" fmla="*/ 1316636 h 3844781"/>
              <a:gd name="connsiteX322" fmla="*/ 5737422 w 6923157"/>
              <a:gd name="connsiteY322" fmla="*/ 1320828 h 3844781"/>
              <a:gd name="connsiteX323" fmla="*/ 5777880 w 6923157"/>
              <a:gd name="connsiteY323" fmla="*/ 1298457 h 3844781"/>
              <a:gd name="connsiteX324" fmla="*/ 5788403 w 6923157"/>
              <a:gd name="connsiteY324" fmla="*/ 1300016 h 3844781"/>
              <a:gd name="connsiteX325" fmla="*/ 5826617 w 6923157"/>
              <a:gd name="connsiteY325" fmla="*/ 1318938 h 3844781"/>
              <a:gd name="connsiteX326" fmla="*/ 5860692 w 6923157"/>
              <a:gd name="connsiteY326" fmla="*/ 1335406 h 3844781"/>
              <a:gd name="connsiteX327" fmla="*/ 5872800 w 6923157"/>
              <a:gd name="connsiteY327" fmla="*/ 1339778 h 3844781"/>
              <a:gd name="connsiteX328" fmla="*/ 5937576 w 6923157"/>
              <a:gd name="connsiteY328" fmla="*/ 1339795 h 3844781"/>
              <a:gd name="connsiteX329" fmla="*/ 5958163 w 6923157"/>
              <a:gd name="connsiteY329" fmla="*/ 1338425 h 3844781"/>
              <a:gd name="connsiteX330" fmla="*/ 6008431 w 6923157"/>
              <a:gd name="connsiteY330" fmla="*/ 1335925 h 3844781"/>
              <a:gd name="connsiteX331" fmla="*/ 6021510 w 6923157"/>
              <a:gd name="connsiteY331" fmla="*/ 1337126 h 3844781"/>
              <a:gd name="connsiteX332" fmla="*/ 6094664 w 6923157"/>
              <a:gd name="connsiteY332" fmla="*/ 1355698 h 3844781"/>
              <a:gd name="connsiteX333" fmla="*/ 6128227 w 6923157"/>
              <a:gd name="connsiteY333" fmla="*/ 1341882 h 3844781"/>
              <a:gd name="connsiteX334" fmla="*/ 6181662 w 6923157"/>
              <a:gd name="connsiteY334" fmla="*/ 1345011 h 3844781"/>
              <a:gd name="connsiteX335" fmla="*/ 6230809 w 6923157"/>
              <a:gd name="connsiteY335" fmla="*/ 1382128 h 3844781"/>
              <a:gd name="connsiteX336" fmla="*/ 6232853 w 6923157"/>
              <a:gd name="connsiteY336" fmla="*/ 1389430 h 3844781"/>
              <a:gd name="connsiteX337" fmla="*/ 6247362 w 6923157"/>
              <a:gd name="connsiteY337" fmla="*/ 1391948 h 3844781"/>
              <a:gd name="connsiteX338" fmla="*/ 6262123 w 6923157"/>
              <a:gd name="connsiteY338" fmla="*/ 1371663 h 3844781"/>
              <a:gd name="connsiteX339" fmla="*/ 6326390 w 6923157"/>
              <a:gd name="connsiteY339" fmla="*/ 1379343 h 3844781"/>
              <a:gd name="connsiteX340" fmla="*/ 6354183 w 6923157"/>
              <a:gd name="connsiteY340" fmla="*/ 1410351 h 3844781"/>
              <a:gd name="connsiteX341" fmla="*/ 6384224 w 6923157"/>
              <a:gd name="connsiteY341" fmla="*/ 1438008 h 3844781"/>
              <a:gd name="connsiteX342" fmla="*/ 6386978 w 6923157"/>
              <a:gd name="connsiteY342" fmla="*/ 1389054 h 3844781"/>
              <a:gd name="connsiteX343" fmla="*/ 6417272 w 6923157"/>
              <a:gd name="connsiteY343" fmla="*/ 1393909 h 3844781"/>
              <a:gd name="connsiteX344" fmla="*/ 6437706 w 6923157"/>
              <a:gd name="connsiteY344" fmla="*/ 1391044 h 3844781"/>
              <a:gd name="connsiteX345" fmla="*/ 6501615 w 6923157"/>
              <a:gd name="connsiteY345" fmla="*/ 1407879 h 3844781"/>
              <a:gd name="connsiteX346" fmla="*/ 6696254 w 6923157"/>
              <a:gd name="connsiteY346" fmla="*/ 1448867 h 3844781"/>
              <a:gd name="connsiteX347" fmla="*/ 6709944 w 6923157"/>
              <a:gd name="connsiteY347" fmla="*/ 1456053 h 3844781"/>
              <a:gd name="connsiteX348" fmla="*/ 6702539 w 6923157"/>
              <a:gd name="connsiteY348" fmla="*/ 1472269 h 3844781"/>
              <a:gd name="connsiteX349" fmla="*/ 6697380 w 6923157"/>
              <a:gd name="connsiteY349" fmla="*/ 1485135 h 3844781"/>
              <a:gd name="connsiteX350" fmla="*/ 6710102 w 6923157"/>
              <a:gd name="connsiteY350" fmla="*/ 1495493 h 3844781"/>
              <a:gd name="connsiteX351" fmla="*/ 6721595 w 6923157"/>
              <a:gd name="connsiteY351" fmla="*/ 1493879 h 3844781"/>
              <a:gd name="connsiteX352" fmla="*/ 6753221 w 6923157"/>
              <a:gd name="connsiteY352" fmla="*/ 1524350 h 3844781"/>
              <a:gd name="connsiteX353" fmla="*/ 6752967 w 6923157"/>
              <a:gd name="connsiteY353" fmla="*/ 1547152 h 3844781"/>
              <a:gd name="connsiteX354" fmla="*/ 6765534 w 6923157"/>
              <a:gd name="connsiteY354" fmla="*/ 1556012 h 3844781"/>
              <a:gd name="connsiteX355" fmla="*/ 6780857 w 6923157"/>
              <a:gd name="connsiteY355" fmla="*/ 1515919 h 3844781"/>
              <a:gd name="connsiteX356" fmla="*/ 6803541 w 6923157"/>
              <a:gd name="connsiteY356" fmla="*/ 1547645 h 3844781"/>
              <a:gd name="connsiteX357" fmla="*/ 6799510 w 6923157"/>
              <a:gd name="connsiteY357" fmla="*/ 1596778 h 3844781"/>
              <a:gd name="connsiteX358" fmla="*/ 6767276 w 6923157"/>
              <a:gd name="connsiteY358" fmla="*/ 1598266 h 3844781"/>
              <a:gd name="connsiteX359" fmla="*/ 6723597 w 6923157"/>
              <a:gd name="connsiteY359" fmla="*/ 1589216 h 3844781"/>
              <a:gd name="connsiteX360" fmla="*/ 6694223 w 6923157"/>
              <a:gd name="connsiteY360" fmla="*/ 1593338 h 3844781"/>
              <a:gd name="connsiteX361" fmla="*/ 6573557 w 6923157"/>
              <a:gd name="connsiteY361" fmla="*/ 1566253 h 3844781"/>
              <a:gd name="connsiteX362" fmla="*/ 6547657 w 6923157"/>
              <a:gd name="connsiteY362" fmla="*/ 1578994 h 3844781"/>
              <a:gd name="connsiteX363" fmla="*/ 6546024 w 6923157"/>
              <a:gd name="connsiteY363" fmla="*/ 1588330 h 3844781"/>
              <a:gd name="connsiteX364" fmla="*/ 6537748 w 6923157"/>
              <a:gd name="connsiteY364" fmla="*/ 1583419 h 3844781"/>
              <a:gd name="connsiteX365" fmla="*/ 6533150 w 6923157"/>
              <a:gd name="connsiteY365" fmla="*/ 1576476 h 3844781"/>
              <a:gd name="connsiteX366" fmla="*/ 6517211 w 6923157"/>
              <a:gd name="connsiteY366" fmla="*/ 1572641 h 3844781"/>
              <a:gd name="connsiteX367" fmla="*/ 6523700 w 6923157"/>
              <a:gd name="connsiteY367" fmla="*/ 1585391 h 3844781"/>
              <a:gd name="connsiteX368" fmla="*/ 6525284 w 6923157"/>
              <a:gd name="connsiteY368" fmla="*/ 1588204 h 3844781"/>
              <a:gd name="connsiteX369" fmla="*/ 6527634 w 6923157"/>
              <a:gd name="connsiteY369" fmla="*/ 1598499 h 3844781"/>
              <a:gd name="connsiteX370" fmla="*/ 6518848 w 6923157"/>
              <a:gd name="connsiteY370" fmla="*/ 1601249 h 3844781"/>
              <a:gd name="connsiteX371" fmla="*/ 6480638 w 6923157"/>
              <a:gd name="connsiteY371" fmla="*/ 1620270 h 3844781"/>
              <a:gd name="connsiteX372" fmla="*/ 6474049 w 6923157"/>
              <a:gd name="connsiteY372" fmla="*/ 1631818 h 3844781"/>
              <a:gd name="connsiteX373" fmla="*/ 6503937 w 6923157"/>
              <a:gd name="connsiteY373" fmla="*/ 1657980 h 3844781"/>
              <a:gd name="connsiteX374" fmla="*/ 6579236 w 6923157"/>
              <a:gd name="connsiteY374" fmla="*/ 1659557 h 3844781"/>
              <a:gd name="connsiteX375" fmla="*/ 6604625 w 6923157"/>
              <a:gd name="connsiteY375" fmla="*/ 1654477 h 3844781"/>
              <a:gd name="connsiteX376" fmla="*/ 6615456 w 6923157"/>
              <a:gd name="connsiteY376" fmla="*/ 1659028 h 3844781"/>
              <a:gd name="connsiteX377" fmla="*/ 6635635 w 6923157"/>
              <a:gd name="connsiteY377" fmla="*/ 1678964 h 3844781"/>
              <a:gd name="connsiteX378" fmla="*/ 6670222 w 6923157"/>
              <a:gd name="connsiteY378" fmla="*/ 1687770 h 3844781"/>
              <a:gd name="connsiteX379" fmla="*/ 6685448 w 6923157"/>
              <a:gd name="connsiteY379" fmla="*/ 1709917 h 3844781"/>
              <a:gd name="connsiteX380" fmla="*/ 6684937 w 6923157"/>
              <a:gd name="connsiteY380" fmla="*/ 1717578 h 3844781"/>
              <a:gd name="connsiteX381" fmla="*/ 6696534 w 6923157"/>
              <a:gd name="connsiteY381" fmla="*/ 1729610 h 3844781"/>
              <a:gd name="connsiteX382" fmla="*/ 6700416 w 6923157"/>
              <a:gd name="connsiteY382" fmla="*/ 1716925 h 3844781"/>
              <a:gd name="connsiteX383" fmla="*/ 6707975 w 6923157"/>
              <a:gd name="connsiteY383" fmla="*/ 1702203 h 3844781"/>
              <a:gd name="connsiteX384" fmla="*/ 6730045 w 6923157"/>
              <a:gd name="connsiteY384" fmla="*/ 1727944 h 3844781"/>
              <a:gd name="connsiteX385" fmla="*/ 6731273 w 6923157"/>
              <a:gd name="connsiteY385" fmla="*/ 1739914 h 3844781"/>
              <a:gd name="connsiteX386" fmla="*/ 6737045 w 6923157"/>
              <a:gd name="connsiteY386" fmla="*/ 1733033 h 3844781"/>
              <a:gd name="connsiteX387" fmla="*/ 6753802 w 6923157"/>
              <a:gd name="connsiteY387" fmla="*/ 1732200 h 3844781"/>
              <a:gd name="connsiteX388" fmla="*/ 6784609 w 6923157"/>
              <a:gd name="connsiteY388" fmla="*/ 1767339 h 3844781"/>
              <a:gd name="connsiteX389" fmla="*/ 6812659 w 6923157"/>
              <a:gd name="connsiteY389" fmla="*/ 1813489 h 3844781"/>
              <a:gd name="connsiteX390" fmla="*/ 6824870 w 6923157"/>
              <a:gd name="connsiteY390" fmla="*/ 1831507 h 3844781"/>
              <a:gd name="connsiteX391" fmla="*/ 6889395 w 6923157"/>
              <a:gd name="connsiteY391" fmla="*/ 1892269 h 3844781"/>
              <a:gd name="connsiteX392" fmla="*/ 6894098 w 6923157"/>
              <a:gd name="connsiteY392" fmla="*/ 1912858 h 3844781"/>
              <a:gd name="connsiteX393" fmla="*/ 6879897 w 6923157"/>
              <a:gd name="connsiteY393" fmla="*/ 1913333 h 3844781"/>
              <a:gd name="connsiteX394" fmla="*/ 6856908 w 6923157"/>
              <a:gd name="connsiteY394" fmla="*/ 1916558 h 3844781"/>
              <a:gd name="connsiteX395" fmla="*/ 6827331 w 6923157"/>
              <a:gd name="connsiteY395" fmla="*/ 1931332 h 3844781"/>
              <a:gd name="connsiteX396" fmla="*/ 6799077 w 6923157"/>
              <a:gd name="connsiteY396" fmla="*/ 1895835 h 3844781"/>
              <a:gd name="connsiteX397" fmla="*/ 6800099 w 6923157"/>
              <a:gd name="connsiteY397" fmla="*/ 1880514 h 3844781"/>
              <a:gd name="connsiteX398" fmla="*/ 6801068 w 6923157"/>
              <a:gd name="connsiteY398" fmla="*/ 1877342 h 3844781"/>
              <a:gd name="connsiteX399" fmla="*/ 6798668 w 6923157"/>
              <a:gd name="connsiteY399" fmla="*/ 1879197 h 3844781"/>
              <a:gd name="connsiteX400" fmla="*/ 6784466 w 6923157"/>
              <a:gd name="connsiteY400" fmla="*/ 1879672 h 3844781"/>
              <a:gd name="connsiteX401" fmla="*/ 6747483 w 6923157"/>
              <a:gd name="connsiteY401" fmla="*/ 1910662 h 3844781"/>
              <a:gd name="connsiteX402" fmla="*/ 6727153 w 6923157"/>
              <a:gd name="connsiteY402" fmla="*/ 1927175 h 3844781"/>
              <a:gd name="connsiteX403" fmla="*/ 6706155 w 6923157"/>
              <a:gd name="connsiteY403" fmla="*/ 1911909 h 3844781"/>
              <a:gd name="connsiteX404" fmla="*/ 6635193 w 6923157"/>
              <a:gd name="connsiteY404" fmla="*/ 1864190 h 3844781"/>
              <a:gd name="connsiteX405" fmla="*/ 6618184 w 6923157"/>
              <a:gd name="connsiteY405" fmla="*/ 1887826 h 3844781"/>
              <a:gd name="connsiteX406" fmla="*/ 6609758 w 6923157"/>
              <a:gd name="connsiteY406" fmla="*/ 1919363 h 3844781"/>
              <a:gd name="connsiteX407" fmla="*/ 6580025 w 6923157"/>
              <a:gd name="connsiteY407" fmla="*/ 1894697 h 3844781"/>
              <a:gd name="connsiteX408" fmla="*/ 6543192 w 6923157"/>
              <a:gd name="connsiteY408" fmla="*/ 1889241 h 3844781"/>
              <a:gd name="connsiteX409" fmla="*/ 6540483 w 6923157"/>
              <a:gd name="connsiteY409" fmla="*/ 1888103 h 3844781"/>
              <a:gd name="connsiteX410" fmla="*/ 6520207 w 6923157"/>
              <a:gd name="connsiteY410" fmla="*/ 1930409 h 3844781"/>
              <a:gd name="connsiteX411" fmla="*/ 6512597 w 6923157"/>
              <a:gd name="connsiteY411" fmla="*/ 1957279 h 3844781"/>
              <a:gd name="connsiteX412" fmla="*/ 6507490 w 6923157"/>
              <a:gd name="connsiteY412" fmla="*/ 1957996 h 3844781"/>
              <a:gd name="connsiteX413" fmla="*/ 6487768 w 6923157"/>
              <a:gd name="connsiteY413" fmla="*/ 1942550 h 3844781"/>
              <a:gd name="connsiteX414" fmla="*/ 6472544 w 6923157"/>
              <a:gd name="connsiteY414" fmla="*/ 1920402 h 3844781"/>
              <a:gd name="connsiteX415" fmla="*/ 6455427 w 6923157"/>
              <a:gd name="connsiteY415" fmla="*/ 1892449 h 3844781"/>
              <a:gd name="connsiteX416" fmla="*/ 6429067 w 6923157"/>
              <a:gd name="connsiteY416" fmla="*/ 1900700 h 3844781"/>
              <a:gd name="connsiteX417" fmla="*/ 6418237 w 6923157"/>
              <a:gd name="connsiteY417" fmla="*/ 1896150 h 3844781"/>
              <a:gd name="connsiteX418" fmla="*/ 6400101 w 6923157"/>
              <a:gd name="connsiteY418" fmla="*/ 1883516 h 3844781"/>
              <a:gd name="connsiteX419" fmla="*/ 6392592 w 6923157"/>
              <a:gd name="connsiteY419" fmla="*/ 1886088 h 3844781"/>
              <a:gd name="connsiteX420" fmla="*/ 6365669 w 6923157"/>
              <a:gd name="connsiteY420" fmla="*/ 1876205 h 3844781"/>
              <a:gd name="connsiteX421" fmla="*/ 6333994 w 6923157"/>
              <a:gd name="connsiteY421" fmla="*/ 1857884 h 3844781"/>
              <a:gd name="connsiteX422" fmla="*/ 6318772 w 6923157"/>
              <a:gd name="connsiteY422" fmla="*/ 1873679 h 3844781"/>
              <a:gd name="connsiteX423" fmla="*/ 6317752 w 6923157"/>
              <a:gd name="connsiteY423" fmla="*/ 1889000 h 3844781"/>
              <a:gd name="connsiteX424" fmla="*/ 6322097 w 6923157"/>
              <a:gd name="connsiteY424" fmla="*/ 1918744 h 3844781"/>
              <a:gd name="connsiteX425" fmla="*/ 6341157 w 6923157"/>
              <a:gd name="connsiteY425" fmla="*/ 1978298 h 3844781"/>
              <a:gd name="connsiteX426" fmla="*/ 6311833 w 6923157"/>
              <a:gd name="connsiteY426" fmla="*/ 1970270 h 3844781"/>
              <a:gd name="connsiteX427" fmla="*/ 6276125 w 6923157"/>
              <a:gd name="connsiteY427" fmla="*/ 1963139 h 3844781"/>
              <a:gd name="connsiteX428" fmla="*/ 6244756 w 6923157"/>
              <a:gd name="connsiteY428" fmla="*/ 1947809 h 3844781"/>
              <a:gd name="connsiteX429" fmla="*/ 6150194 w 6923157"/>
              <a:gd name="connsiteY429" fmla="*/ 1897331 h 3844781"/>
              <a:gd name="connsiteX430" fmla="*/ 6137882 w 6923157"/>
              <a:gd name="connsiteY430" fmla="*/ 1903612 h 3844781"/>
              <a:gd name="connsiteX431" fmla="*/ 6130987 w 6923157"/>
              <a:gd name="connsiteY431" fmla="*/ 1912168 h 3844781"/>
              <a:gd name="connsiteX432" fmla="*/ 6126082 w 6923157"/>
              <a:gd name="connsiteY432" fmla="*/ 1902232 h 3844781"/>
              <a:gd name="connsiteX433" fmla="*/ 6116885 w 6923157"/>
              <a:gd name="connsiteY433" fmla="*/ 1888346 h 3844781"/>
              <a:gd name="connsiteX434" fmla="*/ 6098085 w 6923157"/>
              <a:gd name="connsiteY434" fmla="*/ 1881876 h 3844781"/>
              <a:gd name="connsiteX435" fmla="*/ 6089858 w 6923157"/>
              <a:gd name="connsiteY435" fmla="*/ 1864818 h 3844781"/>
              <a:gd name="connsiteX436" fmla="*/ 6078618 w 6923157"/>
              <a:gd name="connsiteY436" fmla="*/ 1843629 h 3844781"/>
              <a:gd name="connsiteX437" fmla="*/ 6066920 w 6923157"/>
              <a:gd name="connsiteY437" fmla="*/ 1855895 h 3844781"/>
              <a:gd name="connsiteX438" fmla="*/ 6062425 w 6923157"/>
              <a:gd name="connsiteY438" fmla="*/ 1862596 h 3844781"/>
              <a:gd name="connsiteX439" fmla="*/ 6052308 w 6923157"/>
              <a:gd name="connsiteY439" fmla="*/ 1839731 h 3844781"/>
              <a:gd name="connsiteX440" fmla="*/ 6039740 w 6923157"/>
              <a:gd name="connsiteY440" fmla="*/ 1830870 h 3844781"/>
              <a:gd name="connsiteX441" fmla="*/ 6033306 w 6923157"/>
              <a:gd name="connsiteY441" fmla="*/ 1843915 h 3844781"/>
              <a:gd name="connsiteX442" fmla="*/ 5984828 w 6923157"/>
              <a:gd name="connsiteY442" fmla="*/ 1876520 h 3844781"/>
              <a:gd name="connsiteX443" fmla="*/ 5969859 w 6923157"/>
              <a:gd name="connsiteY443" fmla="*/ 1869513 h 3844781"/>
              <a:gd name="connsiteX444" fmla="*/ 5911878 w 6923157"/>
              <a:gd name="connsiteY444" fmla="*/ 1885236 h 3844781"/>
              <a:gd name="connsiteX445" fmla="*/ 5910756 w 6923157"/>
              <a:gd name="connsiteY445" fmla="*/ 1886912 h 3844781"/>
              <a:gd name="connsiteX446" fmla="*/ 5892876 w 6923157"/>
              <a:gd name="connsiteY446" fmla="*/ 1889420 h 3844781"/>
              <a:gd name="connsiteX447" fmla="*/ 5888124 w 6923157"/>
              <a:gd name="connsiteY447" fmla="*/ 1880981 h 3844781"/>
              <a:gd name="connsiteX448" fmla="*/ 5899822 w 6923157"/>
              <a:gd name="connsiteY448" fmla="*/ 1868716 h 3844781"/>
              <a:gd name="connsiteX449" fmla="*/ 5908148 w 6923157"/>
              <a:gd name="connsiteY449" fmla="*/ 1861477 h 3844781"/>
              <a:gd name="connsiteX450" fmla="*/ 5899719 w 6923157"/>
              <a:gd name="connsiteY450" fmla="*/ 1855071 h 3844781"/>
              <a:gd name="connsiteX451" fmla="*/ 5879794 w 6923157"/>
              <a:gd name="connsiteY451" fmla="*/ 1850277 h 3844781"/>
              <a:gd name="connsiteX452" fmla="*/ 5856396 w 6923157"/>
              <a:gd name="connsiteY452" fmla="*/ 1836864 h 3844781"/>
              <a:gd name="connsiteX453" fmla="*/ 5842041 w 6923157"/>
              <a:gd name="connsiteY453" fmla="*/ 1835843 h 3844781"/>
              <a:gd name="connsiteX454" fmla="*/ 5799639 w 6923157"/>
              <a:gd name="connsiteY454" fmla="*/ 1826615 h 3844781"/>
              <a:gd name="connsiteX455" fmla="*/ 5781245 w 6923157"/>
              <a:gd name="connsiteY455" fmla="*/ 1798841 h 3844781"/>
              <a:gd name="connsiteX456" fmla="*/ 5751972 w 6923157"/>
              <a:gd name="connsiteY456" fmla="*/ 1778664 h 3844781"/>
              <a:gd name="connsiteX457" fmla="*/ 5727964 w 6923157"/>
              <a:gd name="connsiteY457" fmla="*/ 1797210 h 3844781"/>
              <a:gd name="connsiteX458" fmla="*/ 5699511 w 6923157"/>
              <a:gd name="connsiteY458" fmla="*/ 1810309 h 3844781"/>
              <a:gd name="connsiteX459" fmla="*/ 5685002 w 6923157"/>
              <a:gd name="connsiteY459" fmla="*/ 1807792 h 3844781"/>
              <a:gd name="connsiteX460" fmla="*/ 5668296 w 6923157"/>
              <a:gd name="connsiteY460" fmla="*/ 1796475 h 3844781"/>
              <a:gd name="connsiteX461" fmla="*/ 5667528 w 6923157"/>
              <a:gd name="connsiteY461" fmla="*/ 1788995 h 3844781"/>
              <a:gd name="connsiteX462" fmla="*/ 5650977 w 6923157"/>
              <a:gd name="connsiteY462" fmla="*/ 1779176 h 3844781"/>
              <a:gd name="connsiteX463" fmla="*/ 5629062 w 6923157"/>
              <a:gd name="connsiteY463" fmla="*/ 1792873 h 3844781"/>
              <a:gd name="connsiteX464" fmla="*/ 5548958 w 6923157"/>
              <a:gd name="connsiteY464" fmla="*/ 1757063 h 3844781"/>
              <a:gd name="connsiteX465" fmla="*/ 5547524 w 6923157"/>
              <a:gd name="connsiteY465" fmla="*/ 1717803 h 3844781"/>
              <a:gd name="connsiteX466" fmla="*/ 5523562 w 6923157"/>
              <a:gd name="connsiteY466" fmla="*/ 1686257 h 3844781"/>
              <a:gd name="connsiteX467" fmla="*/ 5499807 w 6923157"/>
              <a:gd name="connsiteY467" fmla="*/ 1682002 h 3844781"/>
              <a:gd name="connsiteX468" fmla="*/ 5470690 w 6923157"/>
              <a:gd name="connsiteY468" fmla="*/ 1701264 h 3844781"/>
              <a:gd name="connsiteX469" fmla="*/ 5455517 w 6923157"/>
              <a:gd name="connsiteY469" fmla="*/ 1704910 h 3844781"/>
              <a:gd name="connsiteX470" fmla="*/ 5424510 w 6923157"/>
              <a:gd name="connsiteY470" fmla="*/ 1718368 h 3844781"/>
              <a:gd name="connsiteX471" fmla="*/ 5429875 w 6923157"/>
              <a:gd name="connsiteY471" fmla="*/ 1732793 h 3844781"/>
              <a:gd name="connsiteX472" fmla="*/ 5437895 w 6923157"/>
              <a:gd name="connsiteY472" fmla="*/ 1722561 h 3844781"/>
              <a:gd name="connsiteX473" fmla="*/ 5444791 w 6923157"/>
              <a:gd name="connsiteY473" fmla="*/ 1714004 h 3844781"/>
              <a:gd name="connsiteX474" fmla="*/ 5453528 w 6923157"/>
              <a:gd name="connsiteY474" fmla="*/ 1723403 h 3844781"/>
              <a:gd name="connsiteX475" fmla="*/ 5457466 w 6923157"/>
              <a:gd name="connsiteY475" fmla="*/ 1774455 h 3844781"/>
              <a:gd name="connsiteX476" fmla="*/ 5450160 w 6923157"/>
              <a:gd name="connsiteY476" fmla="*/ 1766372 h 3844781"/>
              <a:gd name="connsiteX477" fmla="*/ 5422113 w 6923157"/>
              <a:gd name="connsiteY477" fmla="*/ 1758166 h 3844781"/>
              <a:gd name="connsiteX478" fmla="*/ 5412970 w 6923157"/>
              <a:gd name="connsiteY478" fmla="*/ 1770073 h 3844781"/>
              <a:gd name="connsiteX479" fmla="*/ 5391719 w 6923157"/>
              <a:gd name="connsiteY479" fmla="*/ 1777607 h 3844781"/>
              <a:gd name="connsiteX480" fmla="*/ 5365716 w 6923157"/>
              <a:gd name="connsiteY480" fmla="*/ 1776702 h 3844781"/>
              <a:gd name="connsiteX481" fmla="*/ 5375987 w 6923157"/>
              <a:gd name="connsiteY481" fmla="*/ 1801063 h 3844781"/>
              <a:gd name="connsiteX482" fmla="*/ 5353766 w 6923157"/>
              <a:gd name="connsiteY482" fmla="*/ 1811770 h 3844781"/>
              <a:gd name="connsiteX483" fmla="*/ 5351519 w 6923157"/>
              <a:gd name="connsiteY483" fmla="*/ 1815120 h 3844781"/>
              <a:gd name="connsiteX484" fmla="*/ 5358314 w 6923157"/>
              <a:gd name="connsiteY484" fmla="*/ 1830862 h 3844781"/>
              <a:gd name="connsiteX485" fmla="*/ 5386514 w 6923157"/>
              <a:gd name="connsiteY485" fmla="*/ 1840565 h 3844781"/>
              <a:gd name="connsiteX486" fmla="*/ 5410166 w 6923157"/>
              <a:gd name="connsiteY486" fmla="*/ 1831175 h 3844781"/>
              <a:gd name="connsiteX487" fmla="*/ 5425338 w 6923157"/>
              <a:gd name="connsiteY487" fmla="*/ 1827529 h 3844781"/>
              <a:gd name="connsiteX488" fmla="*/ 5458393 w 6923157"/>
              <a:gd name="connsiteY488" fmla="*/ 1859318 h 3844781"/>
              <a:gd name="connsiteX489" fmla="*/ 5477856 w 6923157"/>
              <a:gd name="connsiteY489" fmla="*/ 1859622 h 3844781"/>
              <a:gd name="connsiteX490" fmla="*/ 5496246 w 6923157"/>
              <a:gd name="connsiteY490" fmla="*/ 1849454 h 3844781"/>
              <a:gd name="connsiteX491" fmla="*/ 5510704 w 6923157"/>
              <a:gd name="connsiteY491" fmla="*/ 1864120 h 3844781"/>
              <a:gd name="connsiteX492" fmla="*/ 5537064 w 6923157"/>
              <a:gd name="connsiteY492" fmla="*/ 1855868 h 3844781"/>
              <a:gd name="connsiteX493" fmla="*/ 5559235 w 6923157"/>
              <a:gd name="connsiteY493" fmla="*/ 1857310 h 3844781"/>
              <a:gd name="connsiteX494" fmla="*/ 5593819 w 6923157"/>
              <a:gd name="connsiteY494" fmla="*/ 1866118 h 3844781"/>
              <a:gd name="connsiteX495" fmla="*/ 5613185 w 6923157"/>
              <a:gd name="connsiteY495" fmla="*/ 1890720 h 3844781"/>
              <a:gd name="connsiteX496" fmla="*/ 5649097 w 6923157"/>
              <a:gd name="connsiteY496" fmla="*/ 1887199 h 3844781"/>
              <a:gd name="connsiteX497" fmla="*/ 5658903 w 6923157"/>
              <a:gd name="connsiteY497" fmla="*/ 1869128 h 3844781"/>
              <a:gd name="connsiteX498" fmla="*/ 5669941 w 6923157"/>
              <a:gd name="connsiteY498" fmla="*/ 1900969 h 3844781"/>
              <a:gd name="connsiteX499" fmla="*/ 5673159 w 6923157"/>
              <a:gd name="connsiteY499" fmla="*/ 1894447 h 3844781"/>
              <a:gd name="connsiteX500" fmla="*/ 5711164 w 6923157"/>
              <a:gd name="connsiteY500" fmla="*/ 1886079 h 3844781"/>
              <a:gd name="connsiteX501" fmla="*/ 5720362 w 6923157"/>
              <a:gd name="connsiteY501" fmla="*/ 1899966 h 3844781"/>
              <a:gd name="connsiteX502" fmla="*/ 5721436 w 6923157"/>
              <a:gd name="connsiteY502" fmla="*/ 1910440 h 3844781"/>
              <a:gd name="connsiteX503" fmla="*/ 5727875 w 6923157"/>
              <a:gd name="connsiteY503" fmla="*/ 1935338 h 3844781"/>
              <a:gd name="connsiteX504" fmla="*/ 5796381 w 6923157"/>
              <a:gd name="connsiteY504" fmla="*/ 1959115 h 3844781"/>
              <a:gd name="connsiteX505" fmla="*/ 5908415 w 6923157"/>
              <a:gd name="connsiteY505" fmla="*/ 1990447 h 3844781"/>
              <a:gd name="connsiteX506" fmla="*/ 5943971 w 6923157"/>
              <a:gd name="connsiteY506" fmla="*/ 1996083 h 3844781"/>
              <a:gd name="connsiteX507" fmla="*/ 5970586 w 6923157"/>
              <a:gd name="connsiteY507" fmla="*/ 2002972 h 3844781"/>
              <a:gd name="connsiteX508" fmla="*/ 6016463 w 6923157"/>
              <a:gd name="connsiteY508" fmla="*/ 2020820 h 3844781"/>
              <a:gd name="connsiteX509" fmla="*/ 6064126 w 6923157"/>
              <a:gd name="connsiteY509" fmla="*/ 2030827 h 3844781"/>
              <a:gd name="connsiteX510" fmla="*/ 6103564 w 6923157"/>
              <a:gd name="connsiteY510" fmla="*/ 2023776 h 3844781"/>
              <a:gd name="connsiteX511" fmla="*/ 6137129 w 6923157"/>
              <a:gd name="connsiteY511" fmla="*/ 2047903 h 3844781"/>
              <a:gd name="connsiteX512" fmla="*/ 6170284 w 6923157"/>
              <a:gd name="connsiteY512" fmla="*/ 2055394 h 3844781"/>
              <a:gd name="connsiteX513" fmla="*/ 6218203 w 6923157"/>
              <a:gd name="connsiteY513" fmla="*/ 2080543 h 3844781"/>
              <a:gd name="connsiteX514" fmla="*/ 6309190 w 6923157"/>
              <a:gd name="connsiteY514" fmla="*/ 2108756 h 3844781"/>
              <a:gd name="connsiteX515" fmla="*/ 6382346 w 6923157"/>
              <a:gd name="connsiteY515" fmla="*/ 2127328 h 3844781"/>
              <a:gd name="connsiteX516" fmla="*/ 6399052 w 6923157"/>
              <a:gd name="connsiteY516" fmla="*/ 2138645 h 3844781"/>
              <a:gd name="connsiteX517" fmla="*/ 6440125 w 6923157"/>
              <a:gd name="connsiteY517" fmla="*/ 2160201 h 3844781"/>
              <a:gd name="connsiteX518" fmla="*/ 6449067 w 6923157"/>
              <a:gd name="connsiteY518" fmla="*/ 2158948 h 3844781"/>
              <a:gd name="connsiteX519" fmla="*/ 6440180 w 6923157"/>
              <a:gd name="connsiteY519" fmla="*/ 2185995 h 3844781"/>
              <a:gd name="connsiteX520" fmla="*/ 6414077 w 6923157"/>
              <a:gd name="connsiteY520" fmla="*/ 2209389 h 3844781"/>
              <a:gd name="connsiteX521" fmla="*/ 6392212 w 6923157"/>
              <a:gd name="connsiteY521" fmla="*/ 2210938 h 3844781"/>
              <a:gd name="connsiteX522" fmla="*/ 6371522 w 6923157"/>
              <a:gd name="connsiteY522" fmla="*/ 2198663 h 3844781"/>
              <a:gd name="connsiteX523" fmla="*/ 6369681 w 6923157"/>
              <a:gd name="connsiteY523" fmla="*/ 2180709 h 3844781"/>
              <a:gd name="connsiteX524" fmla="*/ 6359667 w 6923157"/>
              <a:gd name="connsiteY524" fmla="*/ 2171490 h 3844781"/>
              <a:gd name="connsiteX525" fmla="*/ 6328150 w 6923157"/>
              <a:gd name="connsiteY525" fmla="*/ 2192607 h 3844781"/>
              <a:gd name="connsiteX526" fmla="*/ 6320947 w 6923157"/>
              <a:gd name="connsiteY526" fmla="*/ 2198171 h 3844781"/>
              <a:gd name="connsiteX527" fmla="*/ 6316196 w 6923157"/>
              <a:gd name="connsiteY527" fmla="*/ 2189732 h 3844781"/>
              <a:gd name="connsiteX528" fmla="*/ 6315429 w 6923157"/>
              <a:gd name="connsiteY528" fmla="*/ 2182250 h 3844781"/>
              <a:gd name="connsiteX529" fmla="*/ 6302860 w 6923157"/>
              <a:gd name="connsiteY529" fmla="*/ 2173390 h 3844781"/>
              <a:gd name="connsiteX530" fmla="*/ 6286769 w 6923157"/>
              <a:gd name="connsiteY530" fmla="*/ 2168059 h 3844781"/>
              <a:gd name="connsiteX531" fmla="*/ 6286358 w 6923157"/>
              <a:gd name="connsiteY531" fmla="*/ 2151421 h 3844781"/>
              <a:gd name="connsiteX532" fmla="*/ 6301838 w 6923157"/>
              <a:gd name="connsiteY532" fmla="*/ 2150768 h 3844781"/>
              <a:gd name="connsiteX533" fmla="*/ 6311901 w 6923157"/>
              <a:gd name="connsiteY533" fmla="*/ 2147837 h 3844781"/>
              <a:gd name="connsiteX534" fmla="*/ 6309243 w 6923157"/>
              <a:gd name="connsiteY534" fmla="*/ 2134550 h 3844781"/>
              <a:gd name="connsiteX535" fmla="*/ 6278389 w 6923157"/>
              <a:gd name="connsiteY535" fmla="*/ 2149504 h 3844781"/>
              <a:gd name="connsiteX536" fmla="*/ 6251673 w 6923157"/>
              <a:gd name="connsiteY536" fmla="*/ 2166912 h 3844781"/>
              <a:gd name="connsiteX537" fmla="*/ 6178824 w 6923157"/>
              <a:gd name="connsiteY537" fmla="*/ 2151331 h 3844781"/>
              <a:gd name="connsiteX538" fmla="*/ 6173458 w 6923157"/>
              <a:gd name="connsiteY538" fmla="*/ 2136907 h 3844781"/>
              <a:gd name="connsiteX539" fmla="*/ 6177390 w 6923157"/>
              <a:gd name="connsiteY539" fmla="*/ 2112071 h 3844781"/>
              <a:gd name="connsiteX540" fmla="*/ 6165639 w 6923157"/>
              <a:gd name="connsiteY540" fmla="*/ 2098542 h 3844781"/>
              <a:gd name="connsiteX541" fmla="*/ 6158590 w 6923157"/>
              <a:gd name="connsiteY541" fmla="*/ 2105602 h 3844781"/>
              <a:gd name="connsiteX542" fmla="*/ 6141377 w 6923157"/>
              <a:gd name="connsiteY542" fmla="*/ 2139891 h 3844781"/>
              <a:gd name="connsiteX543" fmla="*/ 6139486 w 6923157"/>
              <a:gd name="connsiteY543" fmla="*/ 2134085 h 3844781"/>
              <a:gd name="connsiteX544" fmla="*/ 6123241 w 6923157"/>
              <a:gd name="connsiteY544" fmla="*/ 2127258 h 3844781"/>
              <a:gd name="connsiteX545" fmla="*/ 6115271 w 6923157"/>
              <a:gd name="connsiteY545" fmla="*/ 2125340 h 3844781"/>
              <a:gd name="connsiteX546" fmla="*/ 6093458 w 6923157"/>
              <a:gd name="connsiteY546" fmla="*/ 2114741 h 3844781"/>
              <a:gd name="connsiteX547" fmla="*/ 6051925 w 6923157"/>
              <a:gd name="connsiteY547" fmla="*/ 2126639 h 3844781"/>
              <a:gd name="connsiteX548" fmla="*/ 6046614 w 6923157"/>
              <a:gd name="connsiteY548" fmla="*/ 2138008 h 3844781"/>
              <a:gd name="connsiteX549" fmla="*/ 6042376 w 6923157"/>
              <a:gd name="connsiteY549" fmla="*/ 2159852 h 3844781"/>
              <a:gd name="connsiteX550" fmla="*/ 6076961 w 6923157"/>
              <a:gd name="connsiteY550" fmla="*/ 2168659 h 3844781"/>
              <a:gd name="connsiteX551" fmla="*/ 6107206 w 6923157"/>
              <a:gd name="connsiteY551" fmla="*/ 2185663 h 3844781"/>
              <a:gd name="connsiteX552" fmla="*/ 6065417 w 6923157"/>
              <a:gd name="connsiteY552" fmla="*/ 2182420 h 3844781"/>
              <a:gd name="connsiteX553" fmla="*/ 6034103 w 6923157"/>
              <a:gd name="connsiteY553" fmla="*/ 2192885 h 3844781"/>
              <a:gd name="connsiteX554" fmla="*/ 6017348 w 6923157"/>
              <a:gd name="connsiteY554" fmla="*/ 2193719 h 3844781"/>
              <a:gd name="connsiteX555" fmla="*/ 6015610 w 6923157"/>
              <a:gd name="connsiteY555" fmla="*/ 2189409 h 3844781"/>
              <a:gd name="connsiteX556" fmla="*/ 5954819 w 6923157"/>
              <a:gd name="connsiteY556" fmla="*/ 2190350 h 3844781"/>
              <a:gd name="connsiteX557" fmla="*/ 5921667 w 6923157"/>
              <a:gd name="connsiteY557" fmla="*/ 2220803 h 3844781"/>
              <a:gd name="connsiteX558" fmla="*/ 5878448 w 6923157"/>
              <a:gd name="connsiteY558" fmla="*/ 2216242 h 3844781"/>
              <a:gd name="connsiteX559" fmla="*/ 5823939 w 6923157"/>
              <a:gd name="connsiteY559" fmla="*/ 2202642 h 3844781"/>
              <a:gd name="connsiteX560" fmla="*/ 5782969 w 6923157"/>
              <a:gd name="connsiteY560" fmla="*/ 2194731 h 3844781"/>
              <a:gd name="connsiteX561" fmla="*/ 5751550 w 6923157"/>
              <a:gd name="connsiteY561" fmla="*/ 2191551 h 3844781"/>
              <a:gd name="connsiteX562" fmla="*/ 5724781 w 6923157"/>
              <a:gd name="connsiteY562" fmla="*/ 2183164 h 3844781"/>
              <a:gd name="connsiteX563" fmla="*/ 5721864 w 6923157"/>
              <a:gd name="connsiteY563" fmla="*/ 2175534 h 3844781"/>
              <a:gd name="connsiteX564" fmla="*/ 5719633 w 6923157"/>
              <a:gd name="connsiteY564" fmla="*/ 2176664 h 3844781"/>
              <a:gd name="connsiteX565" fmla="*/ 5724208 w 6923157"/>
              <a:gd name="connsiteY565" fmla="*/ 2184965 h 3844781"/>
              <a:gd name="connsiteX566" fmla="*/ 5725317 w 6923157"/>
              <a:gd name="connsiteY566" fmla="*/ 2186793 h 3844781"/>
              <a:gd name="connsiteX567" fmla="*/ 5727090 w 6923157"/>
              <a:gd name="connsiteY567" fmla="*/ 2193574 h 3844781"/>
              <a:gd name="connsiteX568" fmla="*/ 5721301 w 6923157"/>
              <a:gd name="connsiteY568" fmla="*/ 2195647 h 3844781"/>
              <a:gd name="connsiteX569" fmla="*/ 5696271 w 6923157"/>
              <a:gd name="connsiteY569" fmla="*/ 2209352 h 3844781"/>
              <a:gd name="connsiteX570" fmla="*/ 5692123 w 6923157"/>
              <a:gd name="connsiteY570" fmla="*/ 2217218 h 3844781"/>
              <a:gd name="connsiteX571" fmla="*/ 5712528 w 6923157"/>
              <a:gd name="connsiteY571" fmla="*/ 2233791 h 3844781"/>
              <a:gd name="connsiteX572" fmla="*/ 5762644 w 6923157"/>
              <a:gd name="connsiteY572" fmla="*/ 2232758 h 3844781"/>
              <a:gd name="connsiteX573" fmla="*/ 5779429 w 6923157"/>
              <a:gd name="connsiteY573" fmla="*/ 2228676 h 3844781"/>
              <a:gd name="connsiteX574" fmla="*/ 5786724 w 6923157"/>
              <a:gd name="connsiteY574" fmla="*/ 2231405 h 3844781"/>
              <a:gd name="connsiteX575" fmla="*/ 5800550 w 6923157"/>
              <a:gd name="connsiteY575" fmla="*/ 2244106 h 3844781"/>
              <a:gd name="connsiteX576" fmla="*/ 5823730 w 6923157"/>
              <a:gd name="connsiteY576" fmla="*/ 2249008 h 3844781"/>
              <a:gd name="connsiteX577" fmla="*/ 5834305 w 6923157"/>
              <a:gd name="connsiteY577" fmla="*/ 2263318 h 3844781"/>
              <a:gd name="connsiteX578" fmla="*/ 5834120 w 6923157"/>
              <a:gd name="connsiteY578" fmla="*/ 2268427 h 3844781"/>
              <a:gd name="connsiteX579" fmla="*/ 5842077 w 6923157"/>
              <a:gd name="connsiteY579" fmla="*/ 2276107 h 3844781"/>
              <a:gd name="connsiteX580" fmla="*/ 5844402 w 6923157"/>
              <a:gd name="connsiteY580" fmla="*/ 2267564 h 3844781"/>
              <a:gd name="connsiteX581" fmla="*/ 5849133 w 6923157"/>
              <a:gd name="connsiteY581" fmla="*/ 2257563 h 3844781"/>
              <a:gd name="connsiteX582" fmla="*/ 5864334 w 6923157"/>
              <a:gd name="connsiteY582" fmla="*/ 2274074 h 3844781"/>
              <a:gd name="connsiteX583" fmla="*/ 5865391 w 6923157"/>
              <a:gd name="connsiteY583" fmla="*/ 2282002 h 3844781"/>
              <a:gd name="connsiteX584" fmla="*/ 5869090 w 6923157"/>
              <a:gd name="connsiteY584" fmla="*/ 2277265 h 3844781"/>
              <a:gd name="connsiteX585" fmla="*/ 5880218 w 6923157"/>
              <a:gd name="connsiteY585" fmla="*/ 2276247 h 3844781"/>
              <a:gd name="connsiteX586" fmla="*/ 5901419 w 6923157"/>
              <a:gd name="connsiteY586" fmla="*/ 2298766 h 3844781"/>
              <a:gd name="connsiteX587" fmla="*/ 5921009 w 6923157"/>
              <a:gd name="connsiteY587" fmla="*/ 2328686 h 3844781"/>
              <a:gd name="connsiteX588" fmla="*/ 5929493 w 6923157"/>
              <a:gd name="connsiteY588" fmla="*/ 2340331 h 3844781"/>
              <a:gd name="connsiteX589" fmla="*/ 5973639 w 6923157"/>
              <a:gd name="connsiteY589" fmla="*/ 2378962 h 3844781"/>
              <a:gd name="connsiteX590" fmla="*/ 5977182 w 6923157"/>
              <a:gd name="connsiteY590" fmla="*/ 2392526 h 3844781"/>
              <a:gd name="connsiteX591" fmla="*/ 5967748 w 6923157"/>
              <a:gd name="connsiteY591" fmla="*/ 2393234 h 3844781"/>
              <a:gd name="connsiteX592" fmla="*/ 5952522 w 6923157"/>
              <a:gd name="connsiteY592" fmla="*/ 2396015 h 3844781"/>
              <a:gd name="connsiteX593" fmla="*/ 5933148 w 6923157"/>
              <a:gd name="connsiteY593" fmla="*/ 2406661 h 3844781"/>
              <a:gd name="connsiteX594" fmla="*/ 5913638 w 6923157"/>
              <a:gd name="connsiteY594" fmla="*/ 2383831 h 3844781"/>
              <a:gd name="connsiteX595" fmla="*/ 5914007 w 6923157"/>
              <a:gd name="connsiteY595" fmla="*/ 2373613 h 3844781"/>
              <a:gd name="connsiteX596" fmla="*/ 5914589 w 6923157"/>
              <a:gd name="connsiteY596" fmla="*/ 2371477 h 3844781"/>
              <a:gd name="connsiteX597" fmla="*/ 5913030 w 6923157"/>
              <a:gd name="connsiteY597" fmla="*/ 2372777 h 3844781"/>
              <a:gd name="connsiteX598" fmla="*/ 5903593 w 6923157"/>
              <a:gd name="connsiteY598" fmla="*/ 2373485 h 3844781"/>
              <a:gd name="connsiteX599" fmla="*/ 5879623 w 6923157"/>
              <a:gd name="connsiteY599" fmla="*/ 2395120 h 3844781"/>
              <a:gd name="connsiteX600" fmla="*/ 5866434 w 6923157"/>
              <a:gd name="connsiteY600" fmla="*/ 2406665 h 3844781"/>
              <a:gd name="connsiteX601" fmla="*/ 5852159 w 6923157"/>
              <a:gd name="connsiteY601" fmla="*/ 2397091 h 3844781"/>
              <a:gd name="connsiteX602" fmla="*/ 5803997 w 6923157"/>
              <a:gd name="connsiteY602" fmla="*/ 2367315 h 3844781"/>
              <a:gd name="connsiteX603" fmla="*/ 5793160 w 6923157"/>
              <a:gd name="connsiteY603" fmla="*/ 2383506 h 3844781"/>
              <a:gd name="connsiteX604" fmla="*/ 5788194 w 6923157"/>
              <a:gd name="connsiteY604" fmla="*/ 2404715 h 3844781"/>
              <a:gd name="connsiteX605" fmla="*/ 5767919 w 6923157"/>
              <a:gd name="connsiteY605" fmla="*/ 2389130 h 3844781"/>
              <a:gd name="connsiteX606" fmla="*/ 5743310 w 6923157"/>
              <a:gd name="connsiteY606" fmla="*/ 2386521 h 3844781"/>
              <a:gd name="connsiteX607" fmla="*/ 5741487 w 6923157"/>
              <a:gd name="connsiteY607" fmla="*/ 2385840 h 3844781"/>
              <a:gd name="connsiteX608" fmla="*/ 5728855 w 6923157"/>
              <a:gd name="connsiteY608" fmla="*/ 2414539 h 3844781"/>
              <a:gd name="connsiteX609" fmla="*/ 5724337 w 6923157"/>
              <a:gd name="connsiteY609" fmla="*/ 2432621 h 3844781"/>
              <a:gd name="connsiteX610" fmla="*/ 5720953 w 6923157"/>
              <a:gd name="connsiteY610" fmla="*/ 2433239 h 3844781"/>
              <a:gd name="connsiteX611" fmla="*/ 5707526 w 6923157"/>
              <a:gd name="connsiteY611" fmla="*/ 2423511 h 3844781"/>
              <a:gd name="connsiteX612" fmla="*/ 5696953 w 6923157"/>
              <a:gd name="connsiteY612" fmla="*/ 2409200 h 3844781"/>
              <a:gd name="connsiteX613" fmla="*/ 5685002 w 6923157"/>
              <a:gd name="connsiteY613" fmla="*/ 2391082 h 3844781"/>
              <a:gd name="connsiteX614" fmla="*/ 5667637 w 6923157"/>
              <a:gd name="connsiteY614" fmla="*/ 2397298 h 3844781"/>
              <a:gd name="connsiteX615" fmla="*/ 5660342 w 6923157"/>
              <a:gd name="connsiteY615" fmla="*/ 2394570 h 3844781"/>
              <a:gd name="connsiteX616" fmla="*/ 5648023 w 6923157"/>
              <a:gd name="connsiteY616" fmla="*/ 2386670 h 3844781"/>
              <a:gd name="connsiteX617" fmla="*/ 5643081 w 6923157"/>
              <a:gd name="connsiteY617" fmla="*/ 2388590 h 3844781"/>
              <a:gd name="connsiteX618" fmla="*/ 5624974 w 6923157"/>
              <a:gd name="connsiteY618" fmla="*/ 2382760 h 3844781"/>
              <a:gd name="connsiteX619" fmla="*/ 5603537 w 6923157"/>
              <a:gd name="connsiteY619" fmla="*/ 2371451 h 3844781"/>
              <a:gd name="connsiteX620" fmla="*/ 5593731 w 6923157"/>
              <a:gd name="connsiteY620" fmla="*/ 2382376 h 3844781"/>
              <a:gd name="connsiteX621" fmla="*/ 5593361 w 6923157"/>
              <a:gd name="connsiteY621" fmla="*/ 2392594 h 3844781"/>
              <a:gd name="connsiteX622" fmla="*/ 5596854 w 6923157"/>
              <a:gd name="connsiteY622" fmla="*/ 2412258 h 3844781"/>
              <a:gd name="connsiteX623" fmla="*/ 5610735 w 6923157"/>
              <a:gd name="connsiteY623" fmla="*/ 2451342 h 3844781"/>
              <a:gd name="connsiteX624" fmla="*/ 5591068 w 6923157"/>
              <a:gd name="connsiteY624" fmla="*/ 2446814 h 3844781"/>
              <a:gd name="connsiteX625" fmla="*/ 5567173 w 6923157"/>
              <a:gd name="connsiteY625" fmla="*/ 2443058 h 3844781"/>
              <a:gd name="connsiteX626" fmla="*/ 5546000 w 6923157"/>
              <a:gd name="connsiteY626" fmla="*/ 2433729 h 3844781"/>
              <a:gd name="connsiteX627" fmla="*/ 5482084 w 6923157"/>
              <a:gd name="connsiteY627" fmla="*/ 2402769 h 3844781"/>
              <a:gd name="connsiteX628" fmla="*/ 5474023 w 6923157"/>
              <a:gd name="connsiteY628" fmla="*/ 2407288 h 3844781"/>
              <a:gd name="connsiteX629" fmla="*/ 5469609 w 6923157"/>
              <a:gd name="connsiteY629" fmla="*/ 2413169 h 3844781"/>
              <a:gd name="connsiteX630" fmla="*/ 5466147 w 6923157"/>
              <a:gd name="connsiteY630" fmla="*/ 2406696 h 3844781"/>
              <a:gd name="connsiteX631" fmla="*/ 5459748 w 6923157"/>
              <a:gd name="connsiteY631" fmla="*/ 2397715 h 3844781"/>
              <a:gd name="connsiteX632" fmla="*/ 5447113 w 6923157"/>
              <a:gd name="connsiteY632" fmla="*/ 2393932 h 3844781"/>
              <a:gd name="connsiteX633" fmla="*/ 5441298 w 6923157"/>
              <a:gd name="connsiteY633" fmla="*/ 2382813 h 3844781"/>
              <a:gd name="connsiteX634" fmla="*/ 5433393 w 6923157"/>
              <a:gd name="connsiteY634" fmla="*/ 2369030 h 3844781"/>
              <a:gd name="connsiteX635" fmla="*/ 5425861 w 6923157"/>
              <a:gd name="connsiteY635" fmla="*/ 2377512 h 3844781"/>
              <a:gd name="connsiteX636" fmla="*/ 5423007 w 6923157"/>
              <a:gd name="connsiteY636" fmla="*/ 2382095 h 3844781"/>
              <a:gd name="connsiteX637" fmla="*/ 5415816 w 6923157"/>
              <a:gd name="connsiteY637" fmla="*/ 2367167 h 3844781"/>
              <a:gd name="connsiteX638" fmla="*/ 5407277 w 6923157"/>
              <a:gd name="connsiteY638" fmla="*/ 2361621 h 3844781"/>
              <a:gd name="connsiteX639" fmla="*/ 5403261 w 6923157"/>
              <a:gd name="connsiteY639" fmla="*/ 2370474 h 3844781"/>
              <a:gd name="connsiteX640" fmla="*/ 5371676 w 6923157"/>
              <a:gd name="connsiteY640" fmla="*/ 2393499 h 3844781"/>
              <a:gd name="connsiteX641" fmla="*/ 5361578 w 6923157"/>
              <a:gd name="connsiteY641" fmla="*/ 2389255 h 3844781"/>
              <a:gd name="connsiteX642" fmla="*/ 5323333 w 6923157"/>
              <a:gd name="connsiteY642" fmla="*/ 2401315 h 3844781"/>
              <a:gd name="connsiteX643" fmla="*/ 5322621 w 6923157"/>
              <a:gd name="connsiteY643" fmla="*/ 2402460 h 3844781"/>
              <a:gd name="connsiteX644" fmla="*/ 5310778 w 6923157"/>
              <a:gd name="connsiteY644" fmla="*/ 2404624 h 3844781"/>
              <a:gd name="connsiteX645" fmla="*/ 5307447 w 6923157"/>
              <a:gd name="connsiteY645" fmla="*/ 2399143 h 3844781"/>
              <a:gd name="connsiteX646" fmla="*/ 5314979 w 6923157"/>
              <a:gd name="connsiteY646" fmla="*/ 2390661 h 3844781"/>
              <a:gd name="connsiteX647" fmla="*/ 5320370 w 6923157"/>
              <a:gd name="connsiteY647" fmla="*/ 2385616 h 3844781"/>
              <a:gd name="connsiteX648" fmla="*/ 5314634 w 6923157"/>
              <a:gd name="connsiteY648" fmla="*/ 2381587 h 3844781"/>
              <a:gd name="connsiteX649" fmla="*/ 5301286 w 6923157"/>
              <a:gd name="connsiteY649" fmla="*/ 2378951 h 3844781"/>
              <a:gd name="connsiteX650" fmla="*/ 5285452 w 6923157"/>
              <a:gd name="connsiteY650" fmla="*/ 2370677 h 3844781"/>
              <a:gd name="connsiteX651" fmla="*/ 5275884 w 6923157"/>
              <a:gd name="connsiteY651" fmla="*/ 2370393 h 3844781"/>
              <a:gd name="connsiteX652" fmla="*/ 5247497 w 6923157"/>
              <a:gd name="connsiteY652" fmla="*/ 2365428 h 3844781"/>
              <a:gd name="connsiteX653" fmla="*/ 5234702 w 6923157"/>
              <a:gd name="connsiteY653" fmla="*/ 2347465 h 3844781"/>
              <a:gd name="connsiteX654" fmla="*/ 5214823 w 6923157"/>
              <a:gd name="connsiteY654" fmla="*/ 2334853 h 3844781"/>
              <a:gd name="connsiteX655" fmla="*/ 5199229 w 6923157"/>
              <a:gd name="connsiteY655" fmla="*/ 2347854 h 3844781"/>
              <a:gd name="connsiteX656" fmla="*/ 5180568 w 6923157"/>
              <a:gd name="connsiteY656" fmla="*/ 2357351 h 3844781"/>
              <a:gd name="connsiteX657" fmla="*/ 5170868 w 6923157"/>
              <a:gd name="connsiteY657" fmla="*/ 2356078 h 3844781"/>
              <a:gd name="connsiteX658" fmla="*/ 5159530 w 6923157"/>
              <a:gd name="connsiteY658" fmla="*/ 2349014 h 3844781"/>
              <a:gd name="connsiteX659" fmla="*/ 5158867 w 6923157"/>
              <a:gd name="connsiteY659" fmla="*/ 2344059 h 3844781"/>
              <a:gd name="connsiteX660" fmla="*/ 5147659 w 6923157"/>
              <a:gd name="connsiteY660" fmla="*/ 2337987 h 3844781"/>
              <a:gd name="connsiteX661" fmla="*/ 5133362 w 6923157"/>
              <a:gd name="connsiteY661" fmla="*/ 2347703 h 3844781"/>
              <a:gd name="connsiteX662" fmla="*/ 5079358 w 6923157"/>
              <a:gd name="connsiteY662" fmla="*/ 2326101 h 3844781"/>
              <a:gd name="connsiteX663" fmla="*/ 5077611 w 6923157"/>
              <a:gd name="connsiteY663" fmla="*/ 2300028 h 3844781"/>
              <a:gd name="connsiteX664" fmla="*/ 5061035 w 6923157"/>
              <a:gd name="connsiteY664" fmla="*/ 2279707 h 3844781"/>
              <a:gd name="connsiteX665" fmla="*/ 5045151 w 6923157"/>
              <a:gd name="connsiteY665" fmla="*/ 2277534 h 3844781"/>
              <a:gd name="connsiteX666" fmla="*/ 5026173 w 6923157"/>
              <a:gd name="connsiteY666" fmla="*/ 2291152 h 3844781"/>
              <a:gd name="connsiteX667" fmla="*/ 5016157 w 6923157"/>
              <a:gd name="connsiteY667" fmla="*/ 2293997 h 3844781"/>
              <a:gd name="connsiteX668" fmla="*/ 4995803 w 6923157"/>
              <a:gd name="connsiteY668" fmla="*/ 2303803 h 3844781"/>
              <a:gd name="connsiteX669" fmla="*/ 4999664 w 6923157"/>
              <a:gd name="connsiteY669" fmla="*/ 2313251 h 3844781"/>
              <a:gd name="connsiteX670" fmla="*/ 5004792 w 6923157"/>
              <a:gd name="connsiteY670" fmla="*/ 2306224 h 3844781"/>
              <a:gd name="connsiteX671" fmla="*/ 5009205 w 6923157"/>
              <a:gd name="connsiteY671" fmla="*/ 2300341 h 3844781"/>
              <a:gd name="connsiteX672" fmla="*/ 5015204 w 6923157"/>
              <a:gd name="connsiteY672" fmla="*/ 2306351 h 3844781"/>
              <a:gd name="connsiteX673" fmla="*/ 5018857 w 6923157"/>
              <a:gd name="connsiteY673" fmla="*/ 2340198 h 3844781"/>
              <a:gd name="connsiteX674" fmla="*/ 5013834 w 6923157"/>
              <a:gd name="connsiteY674" fmla="*/ 2335023 h 3844781"/>
              <a:gd name="connsiteX675" fmla="*/ 4995014 w 6923157"/>
              <a:gd name="connsiteY675" fmla="*/ 2330340 h 3844781"/>
              <a:gd name="connsiteX676" fmla="*/ 4989172 w 6923157"/>
              <a:gd name="connsiteY676" fmla="*/ 2338513 h 3844781"/>
              <a:gd name="connsiteX677" fmla="*/ 4975190 w 6923157"/>
              <a:gd name="connsiteY677" fmla="*/ 2344112 h 3844781"/>
              <a:gd name="connsiteX678" fmla="*/ 4957878 w 6923157"/>
              <a:gd name="connsiteY678" fmla="*/ 2344231 h 3844781"/>
              <a:gd name="connsiteX679" fmla="*/ 4965201 w 6923157"/>
              <a:gd name="connsiteY679" fmla="*/ 2360149 h 3844781"/>
              <a:gd name="connsiteX680" fmla="*/ 4950638 w 6923157"/>
              <a:gd name="connsiteY680" fmla="*/ 2367884 h 3844781"/>
              <a:gd name="connsiteX681" fmla="*/ 4949210 w 6923157"/>
              <a:gd name="connsiteY681" fmla="*/ 2370174 h 3844781"/>
              <a:gd name="connsiteX682" fmla="*/ 4954048 w 6923157"/>
              <a:gd name="connsiteY682" fmla="*/ 2380456 h 3844781"/>
              <a:gd name="connsiteX683" fmla="*/ 4973000 w 6923157"/>
              <a:gd name="connsiteY683" fmla="*/ 2386130 h 3844781"/>
              <a:gd name="connsiteX684" fmla="*/ 4988542 w 6923157"/>
              <a:gd name="connsiteY684" fmla="*/ 2379231 h 3844781"/>
              <a:gd name="connsiteX685" fmla="*/ 4998560 w 6923157"/>
              <a:gd name="connsiteY685" fmla="*/ 2376388 h 3844781"/>
              <a:gd name="connsiteX686" fmla="*/ 5021189 w 6923157"/>
              <a:gd name="connsiteY686" fmla="*/ 2396616 h 3844781"/>
              <a:gd name="connsiteX687" fmla="*/ 5034139 w 6923157"/>
              <a:gd name="connsiteY687" fmla="*/ 2396280 h 3844781"/>
              <a:gd name="connsiteX688" fmla="*/ 5046166 w 6923157"/>
              <a:gd name="connsiteY688" fmla="*/ 2389008 h 3844781"/>
              <a:gd name="connsiteX689" fmla="*/ 5056078 w 6923157"/>
              <a:gd name="connsiteY689" fmla="*/ 2398363 h 3844781"/>
              <a:gd name="connsiteX690" fmla="*/ 5073443 w 6923157"/>
              <a:gd name="connsiteY690" fmla="*/ 2392146 h 3844781"/>
              <a:gd name="connsiteX691" fmla="*/ 5088220 w 6923157"/>
              <a:gd name="connsiteY691" fmla="*/ 2392491 h 3844781"/>
              <a:gd name="connsiteX692" fmla="*/ 5111400 w 6923157"/>
              <a:gd name="connsiteY692" fmla="*/ 2397394 h 3844781"/>
              <a:gd name="connsiteX693" fmla="*/ 5124776 w 6923157"/>
              <a:gd name="connsiteY693" fmla="*/ 2413223 h 3844781"/>
              <a:gd name="connsiteX694" fmla="*/ 5148591 w 6923157"/>
              <a:gd name="connsiteY694" fmla="*/ 2409888 h 3844781"/>
              <a:gd name="connsiteX695" fmla="*/ 5154750 w 6923157"/>
              <a:gd name="connsiteY695" fmla="*/ 2397596 h 3844781"/>
              <a:gd name="connsiteX696" fmla="*/ 5162733 w 6923157"/>
              <a:gd name="connsiteY696" fmla="*/ 2418470 h 3844781"/>
              <a:gd name="connsiteX697" fmla="*/ 5164742 w 6923157"/>
              <a:gd name="connsiteY697" fmla="*/ 2414041 h 3844781"/>
              <a:gd name="connsiteX698" fmla="*/ 5189851 w 6923157"/>
              <a:gd name="connsiteY698" fmla="*/ 2407425 h 3844781"/>
              <a:gd name="connsiteX699" fmla="*/ 5196250 w 6923157"/>
              <a:gd name="connsiteY699" fmla="*/ 2416407 h 3844781"/>
              <a:gd name="connsiteX700" fmla="*/ 5197175 w 6923157"/>
              <a:gd name="connsiteY700" fmla="*/ 2423345 h 3844781"/>
              <a:gd name="connsiteX701" fmla="*/ 5201961 w 6923157"/>
              <a:gd name="connsiteY701" fmla="*/ 2439726 h 3844781"/>
              <a:gd name="connsiteX702" fmla="*/ 5248008 w 6923157"/>
              <a:gd name="connsiteY702" fmla="*/ 2453647 h 3844781"/>
              <a:gd name="connsiteX703" fmla="*/ 5323154 w 6923157"/>
              <a:gd name="connsiteY703" fmla="*/ 2471388 h 3844781"/>
              <a:gd name="connsiteX704" fmla="*/ 5346918 w 6923157"/>
              <a:gd name="connsiteY704" fmla="*/ 2474154 h 3844781"/>
              <a:gd name="connsiteX705" fmla="*/ 5364759 w 6923157"/>
              <a:gd name="connsiteY705" fmla="*/ 2478000 h 3844781"/>
              <a:gd name="connsiteX706" fmla="*/ 5395633 w 6923157"/>
              <a:gd name="connsiteY706" fmla="*/ 2488602 h 3844781"/>
              <a:gd name="connsiteX707" fmla="*/ 5427537 w 6923157"/>
              <a:gd name="connsiteY707" fmla="*/ 2493940 h 3844781"/>
              <a:gd name="connsiteX708" fmla="*/ 5453624 w 6923157"/>
              <a:gd name="connsiteY708" fmla="*/ 2488160 h 3844781"/>
              <a:gd name="connsiteX709" fmla="*/ 5476437 w 6923157"/>
              <a:gd name="connsiteY709" fmla="*/ 2503279 h 3844781"/>
              <a:gd name="connsiteX710" fmla="*/ 5498641 w 6923157"/>
              <a:gd name="connsiteY710" fmla="*/ 2507343 h 3844781"/>
              <a:gd name="connsiteX711" fmla="*/ 5531021 w 6923157"/>
              <a:gd name="connsiteY711" fmla="*/ 2522745 h 3844781"/>
              <a:gd name="connsiteX712" fmla="*/ 5592108 w 6923157"/>
              <a:gd name="connsiteY712" fmla="*/ 2538995 h 3844781"/>
              <a:gd name="connsiteX713" fmla="*/ 5641140 w 6923157"/>
              <a:gd name="connsiteY713" fmla="*/ 2549325 h 3844781"/>
              <a:gd name="connsiteX714" fmla="*/ 5652480 w 6923157"/>
              <a:gd name="connsiteY714" fmla="*/ 2556390 h 3844781"/>
              <a:gd name="connsiteX715" fmla="*/ 5680234 w 6923157"/>
              <a:gd name="connsiteY715" fmla="*/ 2569593 h 3844781"/>
              <a:gd name="connsiteX716" fmla="*/ 5686156 w 6923157"/>
              <a:gd name="connsiteY716" fmla="*/ 2568511 h 3844781"/>
              <a:gd name="connsiteX717" fmla="*/ 5680792 w 6923157"/>
              <a:gd name="connsiteY717" fmla="*/ 2586747 h 3844781"/>
              <a:gd name="connsiteX718" fmla="*/ 5663903 w 6923157"/>
              <a:gd name="connsiteY718" fmla="*/ 2603026 h 3844781"/>
              <a:gd name="connsiteX719" fmla="*/ 5649391 w 6923157"/>
              <a:gd name="connsiteY719" fmla="*/ 2604662 h 3844781"/>
              <a:gd name="connsiteX720" fmla="*/ 5635384 w 6923157"/>
              <a:gd name="connsiteY720" fmla="*/ 2597071 h 3844781"/>
              <a:gd name="connsiteX721" fmla="*/ 5633796 w 6923157"/>
              <a:gd name="connsiteY721" fmla="*/ 2585181 h 3844781"/>
              <a:gd name="connsiteX722" fmla="*/ 5626950 w 6923157"/>
              <a:gd name="connsiteY722" fmla="*/ 2579325 h 3844781"/>
              <a:gd name="connsiteX723" fmla="*/ 5606414 w 6923157"/>
              <a:gd name="connsiteY723" fmla="*/ 2594241 h 3844781"/>
              <a:gd name="connsiteX724" fmla="*/ 5601735 w 6923157"/>
              <a:gd name="connsiteY724" fmla="*/ 2598142 h 3844781"/>
              <a:gd name="connsiteX725" fmla="*/ 5598404 w 6923157"/>
              <a:gd name="connsiteY725" fmla="*/ 2592660 h 3844781"/>
              <a:gd name="connsiteX726" fmla="*/ 5597742 w 6923157"/>
              <a:gd name="connsiteY726" fmla="*/ 2587705 h 3844781"/>
              <a:gd name="connsiteX727" fmla="*/ 5589204 w 6923157"/>
              <a:gd name="connsiteY727" fmla="*/ 2582160 h 3844781"/>
              <a:gd name="connsiteX728" fmla="*/ 5578393 w 6923157"/>
              <a:gd name="connsiteY728" fmla="*/ 2579058 h 3844781"/>
              <a:gd name="connsiteX729" fmla="*/ 5577784 w 6923157"/>
              <a:gd name="connsiteY729" fmla="*/ 2568004 h 3844781"/>
              <a:gd name="connsiteX730" fmla="*/ 5588067 w 6923157"/>
              <a:gd name="connsiteY730" fmla="*/ 2567140 h 3844781"/>
              <a:gd name="connsiteX731" fmla="*/ 5594702 w 6923157"/>
              <a:gd name="connsiteY731" fmla="*/ 2564913 h 3844781"/>
              <a:gd name="connsiteX732" fmla="*/ 5592664 w 6923157"/>
              <a:gd name="connsiteY732" fmla="*/ 2556150 h 3844781"/>
              <a:gd name="connsiteX733" fmla="*/ 5572445 w 6923157"/>
              <a:gd name="connsiteY733" fmla="*/ 2566948 h 3844781"/>
              <a:gd name="connsiteX734" fmla="*/ 5555026 w 6923157"/>
              <a:gd name="connsiteY734" fmla="*/ 2579267 h 3844781"/>
              <a:gd name="connsiteX735" fmla="*/ 5506259 w 6923157"/>
              <a:gd name="connsiteY735" fmla="*/ 2570919 h 3844781"/>
              <a:gd name="connsiteX736" fmla="*/ 5502398 w 6923157"/>
              <a:gd name="connsiteY736" fmla="*/ 2561471 h 3844781"/>
              <a:gd name="connsiteX737" fmla="*/ 5504512 w 6923157"/>
              <a:gd name="connsiteY737" fmla="*/ 2544844 h 3844781"/>
              <a:gd name="connsiteX738" fmla="*/ 5496423 w 6923157"/>
              <a:gd name="connsiteY738" fmla="*/ 2536172 h 3844781"/>
              <a:gd name="connsiteX739" fmla="*/ 5491877 w 6923157"/>
              <a:gd name="connsiteY739" fmla="*/ 2541062 h 3844781"/>
              <a:gd name="connsiteX740" fmla="*/ 5481122 w 6923157"/>
              <a:gd name="connsiteY740" fmla="*/ 2564344 h 3844781"/>
              <a:gd name="connsiteX741" fmla="*/ 5479747 w 6923157"/>
              <a:gd name="connsiteY741" fmla="*/ 2560534 h 3844781"/>
              <a:gd name="connsiteX742" fmla="*/ 5468805 w 6923157"/>
              <a:gd name="connsiteY742" fmla="*/ 2556443 h 3844781"/>
              <a:gd name="connsiteX743" fmla="*/ 5463464 w 6923157"/>
              <a:gd name="connsiteY743" fmla="*/ 2555388 h 3844781"/>
              <a:gd name="connsiteX744" fmla="*/ 5448741 w 6923157"/>
              <a:gd name="connsiteY744" fmla="*/ 2548942 h 3844781"/>
              <a:gd name="connsiteX745" fmla="*/ 5421358 w 6923157"/>
              <a:gd name="connsiteY745" fmla="*/ 2558005 h 3844781"/>
              <a:gd name="connsiteX746" fmla="*/ 5418054 w 6923157"/>
              <a:gd name="connsiteY746" fmla="*/ 2565713 h 3844781"/>
              <a:gd name="connsiteX747" fmla="*/ 5415677 w 6923157"/>
              <a:gd name="connsiteY747" fmla="*/ 2580358 h 3844781"/>
              <a:gd name="connsiteX748" fmla="*/ 5438859 w 6923157"/>
              <a:gd name="connsiteY748" fmla="*/ 2585259 h 3844781"/>
              <a:gd name="connsiteX749" fmla="*/ 5459317 w 6923157"/>
              <a:gd name="connsiteY749" fmla="*/ 2595733 h 3844781"/>
              <a:gd name="connsiteX750" fmla="*/ 5431459 w 6923157"/>
              <a:gd name="connsiteY750" fmla="*/ 2594732 h 3844781"/>
              <a:gd name="connsiteX751" fmla="*/ 5410843 w 6923157"/>
              <a:gd name="connsiteY751" fmla="*/ 2602559 h 3844781"/>
              <a:gd name="connsiteX752" fmla="*/ 5399714 w 6923157"/>
              <a:gd name="connsiteY752" fmla="*/ 2603576 h 3844781"/>
              <a:gd name="connsiteX753" fmla="*/ 5398473 w 6923157"/>
              <a:gd name="connsiteY753" fmla="*/ 2600756 h 3844781"/>
              <a:gd name="connsiteX754" fmla="*/ 5358057 w 6923157"/>
              <a:gd name="connsiteY754" fmla="*/ 2603063 h 3844781"/>
              <a:gd name="connsiteX755" fmla="*/ 5336623 w 6923157"/>
              <a:gd name="connsiteY755" fmla="*/ 2624236 h 3844781"/>
              <a:gd name="connsiteX756" fmla="*/ 5307787 w 6923157"/>
              <a:gd name="connsiteY756" fmla="*/ 2622398 h 3844781"/>
              <a:gd name="connsiteX757" fmla="*/ 5271256 w 6923157"/>
              <a:gd name="connsiteY757" fmla="*/ 2614858 h 3844781"/>
              <a:gd name="connsiteX758" fmla="*/ 5243845 w 6923157"/>
              <a:gd name="connsiteY758" fmla="*/ 2610730 h 3844781"/>
              <a:gd name="connsiteX759" fmla="*/ 5222885 w 6923157"/>
              <a:gd name="connsiteY759" fmla="*/ 2609484 h 3844781"/>
              <a:gd name="connsiteX760" fmla="*/ 5204909 w 6923157"/>
              <a:gd name="connsiteY760" fmla="*/ 2604647 h 3844781"/>
              <a:gd name="connsiteX761" fmla="*/ 5187117 w 6923157"/>
              <a:gd name="connsiteY761" fmla="*/ 2562218 h 3844781"/>
              <a:gd name="connsiteX762" fmla="*/ 5180721 w 6923157"/>
              <a:gd name="connsiteY762" fmla="*/ 2553235 h 3844781"/>
              <a:gd name="connsiteX763" fmla="*/ 5172077 w 6923157"/>
              <a:gd name="connsiteY763" fmla="*/ 2559888 h 3844781"/>
              <a:gd name="connsiteX764" fmla="*/ 5168060 w 6923157"/>
              <a:gd name="connsiteY764" fmla="*/ 2568744 h 3844781"/>
              <a:gd name="connsiteX765" fmla="*/ 5144274 w 6923157"/>
              <a:gd name="connsiteY765" fmla="*/ 2585270 h 3844781"/>
              <a:gd name="connsiteX766" fmla="*/ 5131559 w 6923157"/>
              <a:gd name="connsiteY766" fmla="*/ 2574395 h 3844781"/>
              <a:gd name="connsiteX767" fmla="*/ 5114406 w 6923157"/>
              <a:gd name="connsiteY767" fmla="*/ 2588695 h 3844781"/>
              <a:gd name="connsiteX768" fmla="*/ 5086361 w 6923157"/>
              <a:gd name="connsiteY768" fmla="*/ 2592803 h 3844781"/>
              <a:gd name="connsiteX769" fmla="*/ 5031011 w 6923157"/>
              <a:gd name="connsiteY769" fmla="*/ 2580580 h 3844781"/>
              <a:gd name="connsiteX770" fmla="*/ 5022025 w 6923157"/>
              <a:gd name="connsiteY770" fmla="*/ 2578162 h 3844781"/>
              <a:gd name="connsiteX771" fmla="*/ 5002121 w 6923157"/>
              <a:gd name="connsiteY771" fmla="*/ 2584844 h 3844781"/>
              <a:gd name="connsiteX772" fmla="*/ 4996730 w 6923157"/>
              <a:gd name="connsiteY772" fmla="*/ 2589888 h 3844781"/>
              <a:gd name="connsiteX773" fmla="*/ 4988536 w 6923157"/>
              <a:gd name="connsiteY773" fmla="*/ 2593415 h 3844781"/>
              <a:gd name="connsiteX774" fmla="*/ 4976351 w 6923157"/>
              <a:gd name="connsiteY774" fmla="*/ 2586505 h 3844781"/>
              <a:gd name="connsiteX775" fmla="*/ 4965328 w 6923157"/>
              <a:gd name="connsiteY775" fmla="*/ 2575322 h 3844781"/>
              <a:gd name="connsiteX776" fmla="*/ 4953539 w 6923157"/>
              <a:gd name="connsiteY776" fmla="*/ 2571384 h 3844781"/>
              <a:gd name="connsiteX777" fmla="*/ 4936541 w 6923157"/>
              <a:gd name="connsiteY777" fmla="*/ 2567385 h 3844781"/>
              <a:gd name="connsiteX778" fmla="*/ 4928930 w 6923157"/>
              <a:gd name="connsiteY778" fmla="*/ 2568776 h 3844781"/>
              <a:gd name="connsiteX779" fmla="*/ 4893009 w 6923157"/>
              <a:gd name="connsiteY779" fmla="*/ 2572291 h 3844781"/>
              <a:gd name="connsiteX780" fmla="*/ 4880139 w 6923157"/>
              <a:gd name="connsiteY780" fmla="*/ 2579719 h 3844781"/>
              <a:gd name="connsiteX781" fmla="*/ 4891029 w 6923157"/>
              <a:gd name="connsiteY781" fmla="*/ 2589909 h 3844781"/>
              <a:gd name="connsiteX782" fmla="*/ 4893829 w 6923157"/>
              <a:gd name="connsiteY782" fmla="*/ 2591427 h 3844781"/>
              <a:gd name="connsiteX783" fmla="*/ 4902952 w 6923157"/>
              <a:gd name="connsiteY783" fmla="*/ 2627319 h 3844781"/>
              <a:gd name="connsiteX784" fmla="*/ 4887754 w 6923157"/>
              <a:gd name="connsiteY784" fmla="*/ 2610810 h 3844781"/>
              <a:gd name="connsiteX785" fmla="*/ 4868115 w 6923157"/>
              <a:gd name="connsiteY785" fmla="*/ 2619472 h 3844781"/>
              <a:gd name="connsiteX786" fmla="*/ 4863356 w 6923157"/>
              <a:gd name="connsiteY786" fmla="*/ 2616281 h 3844781"/>
              <a:gd name="connsiteX787" fmla="*/ 4864254 w 6923157"/>
              <a:gd name="connsiteY787" fmla="*/ 2610027 h 3844781"/>
              <a:gd name="connsiteX788" fmla="*/ 4863064 w 6923157"/>
              <a:gd name="connsiteY788" fmla="*/ 2601107 h 3844781"/>
              <a:gd name="connsiteX789" fmla="*/ 4858122 w 6923157"/>
              <a:gd name="connsiteY789" fmla="*/ 2603026 h 3844781"/>
              <a:gd name="connsiteX790" fmla="*/ 4850563 w 6923157"/>
              <a:gd name="connsiteY790" fmla="*/ 2598317 h 3844781"/>
              <a:gd name="connsiteX791" fmla="*/ 4848922 w 6923157"/>
              <a:gd name="connsiteY791" fmla="*/ 2592525 h 3844781"/>
              <a:gd name="connsiteX792" fmla="*/ 4806527 w 6923157"/>
              <a:gd name="connsiteY792" fmla="*/ 2612451 h 3844781"/>
              <a:gd name="connsiteX793" fmla="*/ 4804703 w 6923157"/>
              <a:gd name="connsiteY793" fmla="*/ 2611767 h 3844781"/>
              <a:gd name="connsiteX794" fmla="*/ 4747161 w 6923157"/>
              <a:gd name="connsiteY794" fmla="*/ 2609084 h 3844781"/>
              <a:gd name="connsiteX795" fmla="*/ 4732570 w 6923157"/>
              <a:gd name="connsiteY795" fmla="*/ 2603627 h 3844781"/>
              <a:gd name="connsiteX796" fmla="*/ 4715759 w 6923157"/>
              <a:gd name="connsiteY796" fmla="*/ 2594518 h 3844781"/>
              <a:gd name="connsiteX797" fmla="*/ 4682956 w 6923157"/>
              <a:gd name="connsiteY797" fmla="*/ 2595433 h 3844781"/>
              <a:gd name="connsiteX798" fmla="*/ 4677196 w 6923157"/>
              <a:gd name="connsiteY798" fmla="*/ 2610696 h 3844781"/>
              <a:gd name="connsiteX799" fmla="*/ 4679099 w 6923157"/>
              <a:gd name="connsiteY799" fmla="*/ 2618471 h 3844781"/>
              <a:gd name="connsiteX800" fmla="*/ 4677832 w 6923157"/>
              <a:gd name="connsiteY800" fmla="*/ 2634943 h 3844781"/>
              <a:gd name="connsiteX801" fmla="*/ 4676352 w 6923157"/>
              <a:gd name="connsiteY801" fmla="*/ 2643334 h 3844781"/>
              <a:gd name="connsiteX802" fmla="*/ 4669639 w 6923157"/>
              <a:gd name="connsiteY802" fmla="*/ 2638469 h 3844781"/>
              <a:gd name="connsiteX803" fmla="*/ 4659117 w 6923157"/>
              <a:gd name="connsiteY803" fmla="*/ 2618060 h 3844781"/>
              <a:gd name="connsiteX804" fmla="*/ 4623934 w 6923157"/>
              <a:gd name="connsiteY804" fmla="*/ 2601140 h 3844781"/>
              <a:gd name="connsiteX805" fmla="*/ 4601229 w 6923157"/>
              <a:gd name="connsiteY805" fmla="*/ 2606302 h 3844781"/>
              <a:gd name="connsiteX806" fmla="*/ 4582461 w 6923157"/>
              <a:gd name="connsiteY806" fmla="*/ 2595518 h 3844781"/>
              <a:gd name="connsiteX807" fmla="*/ 4579129 w 6923157"/>
              <a:gd name="connsiteY807" fmla="*/ 2590037 h 3844781"/>
              <a:gd name="connsiteX808" fmla="*/ 4571176 w 6923157"/>
              <a:gd name="connsiteY808" fmla="*/ 2614836 h 3844781"/>
              <a:gd name="connsiteX809" fmla="*/ 4561872 w 6923157"/>
              <a:gd name="connsiteY809" fmla="*/ 2616536 h 3844781"/>
              <a:gd name="connsiteX810" fmla="*/ 4546964 w 6923157"/>
              <a:gd name="connsiteY810" fmla="*/ 2615199 h 3844781"/>
              <a:gd name="connsiteX811" fmla="*/ 4527193 w 6923157"/>
              <a:gd name="connsiteY811" fmla="*/ 2622870 h 3844781"/>
              <a:gd name="connsiteX812" fmla="*/ 4494047 w 6923157"/>
              <a:gd name="connsiteY812" fmla="*/ 2614713 h 3844781"/>
              <a:gd name="connsiteX813" fmla="*/ 4472585 w 6923157"/>
              <a:gd name="connsiteY813" fmla="*/ 2622694 h 3844781"/>
              <a:gd name="connsiteX814" fmla="*/ 4448505 w 6923157"/>
              <a:gd name="connsiteY814" fmla="*/ 2624048 h 3844781"/>
              <a:gd name="connsiteX815" fmla="*/ 4434841 w 6923157"/>
              <a:gd name="connsiteY815" fmla="*/ 2625527 h 3844781"/>
              <a:gd name="connsiteX816" fmla="*/ 4433281 w 6923157"/>
              <a:gd name="connsiteY816" fmla="*/ 2626828 h 3844781"/>
              <a:gd name="connsiteX817" fmla="*/ 4423713 w 6923157"/>
              <a:gd name="connsiteY817" fmla="*/ 2626546 h 3844781"/>
              <a:gd name="connsiteX818" fmla="*/ 4419986 w 6923157"/>
              <a:gd name="connsiteY818" fmla="*/ 2618091 h 3844781"/>
              <a:gd name="connsiteX819" fmla="*/ 4400635 w 6923157"/>
              <a:gd name="connsiteY819" fmla="*/ 2609444 h 3844781"/>
              <a:gd name="connsiteX820" fmla="*/ 4360330 w 6923157"/>
              <a:gd name="connsiteY820" fmla="*/ 2632033 h 3844781"/>
              <a:gd name="connsiteX821" fmla="*/ 4349651 w 6923157"/>
              <a:gd name="connsiteY821" fmla="*/ 2629923 h 3844781"/>
              <a:gd name="connsiteX822" fmla="*/ 4340663 w 6923157"/>
              <a:gd name="connsiteY822" fmla="*/ 2627505 h 3844781"/>
              <a:gd name="connsiteX823" fmla="*/ 4319915 w 6923157"/>
              <a:gd name="connsiteY823" fmla="*/ 2634341 h 3844781"/>
              <a:gd name="connsiteX824" fmla="*/ 4304269 w 6923157"/>
              <a:gd name="connsiteY824" fmla="*/ 2653438 h 3844781"/>
              <a:gd name="connsiteX825" fmla="*/ 4302436 w 6923157"/>
              <a:gd name="connsiteY825" fmla="*/ 2659991 h 3844781"/>
              <a:gd name="connsiteX826" fmla="*/ 4302244 w 6923157"/>
              <a:gd name="connsiteY826" fmla="*/ 2660056 h 3844781"/>
              <a:gd name="connsiteX827" fmla="*/ 4349990 w 6923157"/>
              <a:gd name="connsiteY827" fmla="*/ 2668957 h 3844781"/>
              <a:gd name="connsiteX828" fmla="*/ 4359241 w 6923157"/>
              <a:gd name="connsiteY828" fmla="*/ 2673358 h 3844781"/>
              <a:gd name="connsiteX829" fmla="*/ 4354642 w 6923157"/>
              <a:gd name="connsiteY829" fmla="*/ 2684348 h 3844781"/>
              <a:gd name="connsiteX830" fmla="*/ 4351472 w 6923157"/>
              <a:gd name="connsiteY830" fmla="*/ 2693048 h 3844781"/>
              <a:gd name="connsiteX831" fmla="*/ 4360142 w 6923157"/>
              <a:gd name="connsiteY831" fmla="*/ 2699586 h 3844781"/>
              <a:gd name="connsiteX832" fmla="*/ 4367754 w 6923157"/>
              <a:gd name="connsiteY832" fmla="*/ 2698194 h 3844781"/>
              <a:gd name="connsiteX833" fmla="*/ 4389403 w 6923157"/>
              <a:gd name="connsiteY833" fmla="*/ 2717586 h 3844781"/>
              <a:gd name="connsiteX834" fmla="*/ 4389698 w 6923157"/>
              <a:gd name="connsiteY834" fmla="*/ 2732760 h 3844781"/>
              <a:gd name="connsiteX835" fmla="*/ 4398235 w 6923157"/>
              <a:gd name="connsiteY835" fmla="*/ 2738305 h 3844781"/>
              <a:gd name="connsiteX836" fmla="*/ 4407615 w 6923157"/>
              <a:gd name="connsiteY836" fmla="*/ 2711215 h 3844781"/>
              <a:gd name="connsiteX837" fmla="*/ 4423345 w 6923157"/>
              <a:gd name="connsiteY837" fmla="*/ 2731689 h 3844781"/>
              <a:gd name="connsiteX838" fmla="*/ 4421656 w 6923157"/>
              <a:gd name="connsiteY838" fmla="*/ 2764480 h 3844781"/>
              <a:gd name="connsiteX839" fmla="*/ 4400246 w 6923157"/>
              <a:gd name="connsiteY839" fmla="*/ 2766360 h 3844781"/>
              <a:gd name="connsiteX840" fmla="*/ 4371011 w 6923157"/>
              <a:gd name="connsiteY840" fmla="*/ 2761549 h 3844781"/>
              <a:gd name="connsiteX841" fmla="*/ 4351558 w 6923157"/>
              <a:gd name="connsiteY841" fmla="*/ 2765104 h 3844781"/>
              <a:gd name="connsiteX842" fmla="*/ 4270754 w 6923157"/>
              <a:gd name="connsiteY842" fmla="*/ 2750426 h 3844781"/>
              <a:gd name="connsiteX843" fmla="*/ 4253785 w 6923157"/>
              <a:gd name="connsiteY843" fmla="*/ 2759615 h 3844781"/>
              <a:gd name="connsiteX844" fmla="*/ 4252888 w 6923157"/>
              <a:gd name="connsiteY844" fmla="*/ 2765870 h 3844781"/>
              <a:gd name="connsiteX845" fmla="*/ 4247283 w 6923157"/>
              <a:gd name="connsiteY845" fmla="*/ 2762833 h 3844781"/>
              <a:gd name="connsiteX846" fmla="*/ 4244084 w 6923157"/>
              <a:gd name="connsiteY846" fmla="*/ 2758342 h 3844781"/>
              <a:gd name="connsiteX847" fmla="*/ 4233406 w 6923157"/>
              <a:gd name="connsiteY847" fmla="*/ 2756233 h 3844781"/>
              <a:gd name="connsiteX848" fmla="*/ 4237978 w 6923157"/>
              <a:gd name="connsiteY848" fmla="*/ 2764533 h 3844781"/>
              <a:gd name="connsiteX849" fmla="*/ 4239089 w 6923157"/>
              <a:gd name="connsiteY849" fmla="*/ 2766361 h 3844781"/>
              <a:gd name="connsiteX850" fmla="*/ 4240862 w 6923157"/>
              <a:gd name="connsiteY850" fmla="*/ 2773142 h 3844781"/>
              <a:gd name="connsiteX851" fmla="*/ 4235072 w 6923157"/>
              <a:gd name="connsiteY851" fmla="*/ 2775215 h 3844781"/>
              <a:gd name="connsiteX852" fmla="*/ 4210043 w 6923157"/>
              <a:gd name="connsiteY852" fmla="*/ 2788921 h 3844781"/>
              <a:gd name="connsiteX853" fmla="*/ 4205894 w 6923157"/>
              <a:gd name="connsiteY853" fmla="*/ 2796786 h 3844781"/>
              <a:gd name="connsiteX854" fmla="*/ 4226300 w 6923157"/>
              <a:gd name="connsiteY854" fmla="*/ 2813360 h 3844781"/>
              <a:gd name="connsiteX855" fmla="*/ 4276416 w 6923157"/>
              <a:gd name="connsiteY855" fmla="*/ 2812326 h 3844781"/>
              <a:gd name="connsiteX856" fmla="*/ 4293201 w 6923157"/>
              <a:gd name="connsiteY856" fmla="*/ 2808245 h 3844781"/>
              <a:gd name="connsiteX857" fmla="*/ 4300495 w 6923157"/>
              <a:gd name="connsiteY857" fmla="*/ 2810973 h 3844781"/>
              <a:gd name="connsiteX858" fmla="*/ 4314320 w 6923157"/>
              <a:gd name="connsiteY858" fmla="*/ 2823674 h 3844781"/>
              <a:gd name="connsiteX859" fmla="*/ 4337502 w 6923157"/>
              <a:gd name="connsiteY859" fmla="*/ 2828576 h 3844781"/>
              <a:gd name="connsiteX860" fmla="*/ 4348077 w 6923157"/>
              <a:gd name="connsiteY860" fmla="*/ 2842886 h 3844781"/>
              <a:gd name="connsiteX861" fmla="*/ 4347891 w 6923157"/>
              <a:gd name="connsiteY861" fmla="*/ 2847995 h 3844781"/>
              <a:gd name="connsiteX862" fmla="*/ 4355848 w 6923157"/>
              <a:gd name="connsiteY862" fmla="*/ 2855676 h 3844781"/>
              <a:gd name="connsiteX863" fmla="*/ 4358174 w 6923157"/>
              <a:gd name="connsiteY863" fmla="*/ 2847132 h 3844781"/>
              <a:gd name="connsiteX864" fmla="*/ 4362905 w 6923157"/>
              <a:gd name="connsiteY864" fmla="*/ 2837131 h 3844781"/>
              <a:gd name="connsiteX865" fmla="*/ 4378105 w 6923157"/>
              <a:gd name="connsiteY865" fmla="*/ 2853642 h 3844781"/>
              <a:gd name="connsiteX866" fmla="*/ 4379162 w 6923157"/>
              <a:gd name="connsiteY866" fmla="*/ 2861570 h 3844781"/>
              <a:gd name="connsiteX867" fmla="*/ 4382862 w 6923157"/>
              <a:gd name="connsiteY867" fmla="*/ 2856833 h 3844781"/>
              <a:gd name="connsiteX868" fmla="*/ 4393991 w 6923157"/>
              <a:gd name="connsiteY868" fmla="*/ 2855815 h 3844781"/>
              <a:gd name="connsiteX869" fmla="*/ 4415191 w 6923157"/>
              <a:gd name="connsiteY869" fmla="*/ 2878335 h 3844781"/>
              <a:gd name="connsiteX870" fmla="*/ 4434780 w 6923157"/>
              <a:gd name="connsiteY870" fmla="*/ 2908255 h 3844781"/>
              <a:gd name="connsiteX871" fmla="*/ 4443265 w 6923157"/>
              <a:gd name="connsiteY871" fmla="*/ 2919900 h 3844781"/>
              <a:gd name="connsiteX872" fmla="*/ 4487411 w 6923157"/>
              <a:gd name="connsiteY872" fmla="*/ 2958531 h 3844781"/>
              <a:gd name="connsiteX873" fmla="*/ 4490953 w 6923157"/>
              <a:gd name="connsiteY873" fmla="*/ 2972094 h 3844781"/>
              <a:gd name="connsiteX874" fmla="*/ 4481518 w 6923157"/>
              <a:gd name="connsiteY874" fmla="*/ 2972803 h 3844781"/>
              <a:gd name="connsiteX875" fmla="*/ 4466294 w 6923157"/>
              <a:gd name="connsiteY875" fmla="*/ 2975584 h 3844781"/>
              <a:gd name="connsiteX876" fmla="*/ 4446919 w 6923157"/>
              <a:gd name="connsiteY876" fmla="*/ 2986229 h 3844781"/>
              <a:gd name="connsiteX877" fmla="*/ 4427410 w 6923157"/>
              <a:gd name="connsiteY877" fmla="*/ 2963400 h 3844781"/>
              <a:gd name="connsiteX878" fmla="*/ 4427780 w 6923157"/>
              <a:gd name="connsiteY878" fmla="*/ 2953181 h 3844781"/>
              <a:gd name="connsiteX879" fmla="*/ 4428361 w 6923157"/>
              <a:gd name="connsiteY879" fmla="*/ 2951045 h 3844781"/>
              <a:gd name="connsiteX880" fmla="*/ 4426803 w 6923157"/>
              <a:gd name="connsiteY880" fmla="*/ 2952345 h 3844781"/>
              <a:gd name="connsiteX881" fmla="*/ 4417365 w 6923157"/>
              <a:gd name="connsiteY881" fmla="*/ 2953054 h 3844781"/>
              <a:gd name="connsiteX882" fmla="*/ 4393393 w 6923157"/>
              <a:gd name="connsiteY882" fmla="*/ 2974689 h 3844781"/>
              <a:gd name="connsiteX883" fmla="*/ 4380205 w 6923157"/>
              <a:gd name="connsiteY883" fmla="*/ 2986233 h 3844781"/>
              <a:gd name="connsiteX884" fmla="*/ 4365931 w 6923157"/>
              <a:gd name="connsiteY884" fmla="*/ 2976660 h 3844781"/>
              <a:gd name="connsiteX885" fmla="*/ 4317769 w 6923157"/>
              <a:gd name="connsiteY885" fmla="*/ 2946884 h 3844781"/>
              <a:gd name="connsiteX886" fmla="*/ 4306933 w 6923157"/>
              <a:gd name="connsiteY886" fmla="*/ 2963074 h 3844781"/>
              <a:gd name="connsiteX887" fmla="*/ 4301967 w 6923157"/>
              <a:gd name="connsiteY887" fmla="*/ 2984284 h 3844781"/>
              <a:gd name="connsiteX888" fmla="*/ 4281691 w 6923157"/>
              <a:gd name="connsiteY888" fmla="*/ 2968699 h 3844781"/>
              <a:gd name="connsiteX889" fmla="*/ 4257082 w 6923157"/>
              <a:gd name="connsiteY889" fmla="*/ 2966090 h 3844781"/>
              <a:gd name="connsiteX890" fmla="*/ 4255259 w 6923157"/>
              <a:gd name="connsiteY890" fmla="*/ 2965409 h 3844781"/>
              <a:gd name="connsiteX891" fmla="*/ 4242627 w 6923157"/>
              <a:gd name="connsiteY891" fmla="*/ 2994107 h 3844781"/>
              <a:gd name="connsiteX892" fmla="*/ 4238109 w 6923157"/>
              <a:gd name="connsiteY892" fmla="*/ 3012189 h 3844781"/>
              <a:gd name="connsiteX893" fmla="*/ 4234726 w 6923157"/>
              <a:gd name="connsiteY893" fmla="*/ 3012807 h 3844781"/>
              <a:gd name="connsiteX894" fmla="*/ 4221298 w 6923157"/>
              <a:gd name="connsiteY894" fmla="*/ 3003079 h 3844781"/>
              <a:gd name="connsiteX895" fmla="*/ 4210723 w 6923157"/>
              <a:gd name="connsiteY895" fmla="*/ 2988769 h 3844781"/>
              <a:gd name="connsiteX896" fmla="*/ 4198774 w 6923157"/>
              <a:gd name="connsiteY896" fmla="*/ 2970650 h 3844781"/>
              <a:gd name="connsiteX897" fmla="*/ 4181409 w 6923157"/>
              <a:gd name="connsiteY897" fmla="*/ 2976867 h 3844781"/>
              <a:gd name="connsiteX898" fmla="*/ 4174114 w 6923157"/>
              <a:gd name="connsiteY898" fmla="*/ 2974139 h 3844781"/>
              <a:gd name="connsiteX899" fmla="*/ 4161795 w 6923157"/>
              <a:gd name="connsiteY899" fmla="*/ 2966239 h 3844781"/>
              <a:gd name="connsiteX900" fmla="*/ 4156853 w 6923157"/>
              <a:gd name="connsiteY900" fmla="*/ 2968158 h 3844781"/>
              <a:gd name="connsiteX901" fmla="*/ 4138746 w 6923157"/>
              <a:gd name="connsiteY901" fmla="*/ 2962328 h 3844781"/>
              <a:gd name="connsiteX902" fmla="*/ 4117308 w 6923157"/>
              <a:gd name="connsiteY902" fmla="*/ 2951019 h 3844781"/>
              <a:gd name="connsiteX903" fmla="*/ 4107503 w 6923157"/>
              <a:gd name="connsiteY903" fmla="*/ 2961945 h 3844781"/>
              <a:gd name="connsiteX904" fmla="*/ 4107133 w 6923157"/>
              <a:gd name="connsiteY904" fmla="*/ 2972163 h 3844781"/>
              <a:gd name="connsiteX905" fmla="*/ 4110625 w 6923157"/>
              <a:gd name="connsiteY905" fmla="*/ 2991827 h 3844781"/>
              <a:gd name="connsiteX906" fmla="*/ 4124506 w 6923157"/>
              <a:gd name="connsiteY906" fmla="*/ 3030910 h 3844781"/>
              <a:gd name="connsiteX907" fmla="*/ 4104840 w 6923157"/>
              <a:gd name="connsiteY907" fmla="*/ 3026382 h 3844781"/>
              <a:gd name="connsiteX908" fmla="*/ 4080945 w 6923157"/>
              <a:gd name="connsiteY908" fmla="*/ 3022626 h 3844781"/>
              <a:gd name="connsiteX909" fmla="*/ 4059772 w 6923157"/>
              <a:gd name="connsiteY909" fmla="*/ 3013297 h 3844781"/>
              <a:gd name="connsiteX910" fmla="*/ 3995857 w 6923157"/>
              <a:gd name="connsiteY910" fmla="*/ 2982338 h 3844781"/>
              <a:gd name="connsiteX911" fmla="*/ 3987794 w 6923157"/>
              <a:gd name="connsiteY911" fmla="*/ 2986856 h 3844781"/>
              <a:gd name="connsiteX912" fmla="*/ 3983381 w 6923157"/>
              <a:gd name="connsiteY912" fmla="*/ 2992738 h 3844781"/>
              <a:gd name="connsiteX913" fmla="*/ 3979918 w 6923157"/>
              <a:gd name="connsiteY913" fmla="*/ 2986264 h 3844781"/>
              <a:gd name="connsiteX914" fmla="*/ 3973520 w 6923157"/>
              <a:gd name="connsiteY914" fmla="*/ 2977283 h 3844781"/>
              <a:gd name="connsiteX915" fmla="*/ 3960884 w 6923157"/>
              <a:gd name="connsiteY915" fmla="*/ 2973500 h 3844781"/>
              <a:gd name="connsiteX916" fmla="*/ 3955069 w 6923157"/>
              <a:gd name="connsiteY916" fmla="*/ 2962381 h 3844781"/>
              <a:gd name="connsiteX917" fmla="*/ 3947166 w 6923157"/>
              <a:gd name="connsiteY917" fmla="*/ 2948598 h 3844781"/>
              <a:gd name="connsiteX918" fmla="*/ 3939633 w 6923157"/>
              <a:gd name="connsiteY918" fmla="*/ 2957080 h 3844781"/>
              <a:gd name="connsiteX919" fmla="*/ 3936779 w 6923157"/>
              <a:gd name="connsiteY919" fmla="*/ 2961663 h 3844781"/>
              <a:gd name="connsiteX920" fmla="*/ 3929588 w 6923157"/>
              <a:gd name="connsiteY920" fmla="*/ 2946735 h 3844781"/>
              <a:gd name="connsiteX921" fmla="*/ 3921049 w 6923157"/>
              <a:gd name="connsiteY921" fmla="*/ 2941189 h 3844781"/>
              <a:gd name="connsiteX922" fmla="*/ 3917033 w 6923157"/>
              <a:gd name="connsiteY922" fmla="*/ 2950043 h 3844781"/>
              <a:gd name="connsiteX923" fmla="*/ 3885448 w 6923157"/>
              <a:gd name="connsiteY923" fmla="*/ 2973069 h 3844781"/>
              <a:gd name="connsiteX924" fmla="*/ 3875350 w 6923157"/>
              <a:gd name="connsiteY924" fmla="*/ 2968823 h 3844781"/>
              <a:gd name="connsiteX925" fmla="*/ 3837104 w 6923157"/>
              <a:gd name="connsiteY925" fmla="*/ 2980884 h 3844781"/>
              <a:gd name="connsiteX926" fmla="*/ 3836392 w 6923157"/>
              <a:gd name="connsiteY926" fmla="*/ 2982028 h 3844781"/>
              <a:gd name="connsiteX927" fmla="*/ 3824549 w 6923157"/>
              <a:gd name="connsiteY927" fmla="*/ 2984192 h 3844781"/>
              <a:gd name="connsiteX928" fmla="*/ 3821219 w 6923157"/>
              <a:gd name="connsiteY928" fmla="*/ 2978711 h 3844781"/>
              <a:gd name="connsiteX929" fmla="*/ 3828752 w 6923157"/>
              <a:gd name="connsiteY929" fmla="*/ 2970229 h 3844781"/>
              <a:gd name="connsiteX930" fmla="*/ 3834142 w 6923157"/>
              <a:gd name="connsiteY930" fmla="*/ 2965184 h 3844781"/>
              <a:gd name="connsiteX931" fmla="*/ 3828406 w 6923157"/>
              <a:gd name="connsiteY931" fmla="*/ 2961155 h 3844781"/>
              <a:gd name="connsiteX932" fmla="*/ 3815058 w 6923157"/>
              <a:gd name="connsiteY932" fmla="*/ 2958519 h 3844781"/>
              <a:gd name="connsiteX933" fmla="*/ 3799224 w 6923157"/>
              <a:gd name="connsiteY933" fmla="*/ 2950245 h 3844781"/>
              <a:gd name="connsiteX934" fmla="*/ 3789655 w 6923157"/>
              <a:gd name="connsiteY934" fmla="*/ 2949962 h 3844781"/>
              <a:gd name="connsiteX935" fmla="*/ 3761269 w 6923157"/>
              <a:gd name="connsiteY935" fmla="*/ 2944997 h 3844781"/>
              <a:gd name="connsiteX936" fmla="*/ 3748473 w 6923157"/>
              <a:gd name="connsiteY936" fmla="*/ 2927033 h 3844781"/>
              <a:gd name="connsiteX937" fmla="*/ 3728595 w 6923157"/>
              <a:gd name="connsiteY937" fmla="*/ 2914422 h 3844781"/>
              <a:gd name="connsiteX938" fmla="*/ 3713001 w 6923157"/>
              <a:gd name="connsiteY938" fmla="*/ 2927422 h 3844781"/>
              <a:gd name="connsiteX939" fmla="*/ 3694340 w 6923157"/>
              <a:gd name="connsiteY939" fmla="*/ 2936920 h 3844781"/>
              <a:gd name="connsiteX940" fmla="*/ 3684640 w 6923157"/>
              <a:gd name="connsiteY940" fmla="*/ 2935647 h 3844781"/>
              <a:gd name="connsiteX941" fmla="*/ 3673302 w 6923157"/>
              <a:gd name="connsiteY941" fmla="*/ 2928583 h 3844781"/>
              <a:gd name="connsiteX942" fmla="*/ 3672638 w 6923157"/>
              <a:gd name="connsiteY942" fmla="*/ 2923628 h 3844781"/>
              <a:gd name="connsiteX943" fmla="*/ 3661431 w 6923157"/>
              <a:gd name="connsiteY943" fmla="*/ 2917555 h 3844781"/>
              <a:gd name="connsiteX944" fmla="*/ 3647134 w 6923157"/>
              <a:gd name="connsiteY944" fmla="*/ 2927272 h 3844781"/>
              <a:gd name="connsiteX945" fmla="*/ 3593130 w 6923157"/>
              <a:gd name="connsiteY945" fmla="*/ 2905669 h 3844781"/>
              <a:gd name="connsiteX946" fmla="*/ 3591383 w 6923157"/>
              <a:gd name="connsiteY946" fmla="*/ 2879596 h 3844781"/>
              <a:gd name="connsiteX947" fmla="*/ 3574807 w 6923157"/>
              <a:gd name="connsiteY947" fmla="*/ 2859276 h 3844781"/>
              <a:gd name="connsiteX948" fmla="*/ 3558922 w 6923157"/>
              <a:gd name="connsiteY948" fmla="*/ 2857102 h 3844781"/>
              <a:gd name="connsiteX949" fmla="*/ 3539945 w 6923157"/>
              <a:gd name="connsiteY949" fmla="*/ 2870720 h 3844781"/>
              <a:gd name="connsiteX950" fmla="*/ 3529928 w 6923157"/>
              <a:gd name="connsiteY950" fmla="*/ 2873565 h 3844781"/>
              <a:gd name="connsiteX951" fmla="*/ 3509575 w 6923157"/>
              <a:gd name="connsiteY951" fmla="*/ 2883372 h 3844781"/>
              <a:gd name="connsiteX952" fmla="*/ 3513437 w 6923157"/>
              <a:gd name="connsiteY952" fmla="*/ 2892819 h 3844781"/>
              <a:gd name="connsiteX953" fmla="*/ 3518563 w 6923157"/>
              <a:gd name="connsiteY953" fmla="*/ 2885792 h 3844781"/>
              <a:gd name="connsiteX954" fmla="*/ 3522977 w 6923157"/>
              <a:gd name="connsiteY954" fmla="*/ 2879910 h 3844781"/>
              <a:gd name="connsiteX955" fmla="*/ 3528976 w 6923157"/>
              <a:gd name="connsiteY955" fmla="*/ 2885919 h 3844781"/>
              <a:gd name="connsiteX956" fmla="*/ 3532629 w 6923157"/>
              <a:gd name="connsiteY956" fmla="*/ 2919766 h 3844781"/>
              <a:gd name="connsiteX957" fmla="*/ 3527606 w 6923157"/>
              <a:gd name="connsiteY957" fmla="*/ 2914592 h 3844781"/>
              <a:gd name="connsiteX958" fmla="*/ 3508785 w 6923157"/>
              <a:gd name="connsiteY958" fmla="*/ 2909909 h 3844781"/>
              <a:gd name="connsiteX959" fmla="*/ 3502944 w 6923157"/>
              <a:gd name="connsiteY959" fmla="*/ 2918082 h 3844781"/>
              <a:gd name="connsiteX960" fmla="*/ 3488962 w 6923157"/>
              <a:gd name="connsiteY960" fmla="*/ 2923681 h 3844781"/>
              <a:gd name="connsiteX961" fmla="*/ 3471650 w 6923157"/>
              <a:gd name="connsiteY961" fmla="*/ 2923799 h 3844781"/>
              <a:gd name="connsiteX962" fmla="*/ 3478973 w 6923157"/>
              <a:gd name="connsiteY962" fmla="*/ 2939717 h 3844781"/>
              <a:gd name="connsiteX963" fmla="*/ 3464410 w 6923157"/>
              <a:gd name="connsiteY963" fmla="*/ 2947453 h 3844781"/>
              <a:gd name="connsiteX964" fmla="*/ 3462982 w 6923157"/>
              <a:gd name="connsiteY964" fmla="*/ 2949743 h 3844781"/>
              <a:gd name="connsiteX965" fmla="*/ 3467820 w 6923157"/>
              <a:gd name="connsiteY965" fmla="*/ 2960025 h 3844781"/>
              <a:gd name="connsiteX966" fmla="*/ 3486772 w 6923157"/>
              <a:gd name="connsiteY966" fmla="*/ 2965699 h 3844781"/>
              <a:gd name="connsiteX967" fmla="*/ 3502313 w 6923157"/>
              <a:gd name="connsiteY967" fmla="*/ 2958799 h 3844781"/>
              <a:gd name="connsiteX968" fmla="*/ 3512331 w 6923157"/>
              <a:gd name="connsiteY968" fmla="*/ 2955956 h 3844781"/>
              <a:gd name="connsiteX969" fmla="*/ 3534960 w 6923157"/>
              <a:gd name="connsiteY969" fmla="*/ 2976184 h 3844781"/>
              <a:gd name="connsiteX970" fmla="*/ 3547911 w 6923157"/>
              <a:gd name="connsiteY970" fmla="*/ 2975848 h 3844781"/>
              <a:gd name="connsiteX971" fmla="*/ 3559937 w 6923157"/>
              <a:gd name="connsiteY971" fmla="*/ 2968576 h 3844781"/>
              <a:gd name="connsiteX972" fmla="*/ 3569849 w 6923157"/>
              <a:gd name="connsiteY972" fmla="*/ 2977931 h 3844781"/>
              <a:gd name="connsiteX973" fmla="*/ 3587214 w 6923157"/>
              <a:gd name="connsiteY973" fmla="*/ 2971714 h 3844781"/>
              <a:gd name="connsiteX974" fmla="*/ 3601992 w 6923157"/>
              <a:gd name="connsiteY974" fmla="*/ 2972060 h 3844781"/>
              <a:gd name="connsiteX975" fmla="*/ 3625172 w 6923157"/>
              <a:gd name="connsiteY975" fmla="*/ 2976963 h 3844781"/>
              <a:gd name="connsiteX976" fmla="*/ 3638548 w 6923157"/>
              <a:gd name="connsiteY976" fmla="*/ 2992791 h 3844781"/>
              <a:gd name="connsiteX977" fmla="*/ 3662363 w 6923157"/>
              <a:gd name="connsiteY977" fmla="*/ 2989456 h 3844781"/>
              <a:gd name="connsiteX978" fmla="*/ 3668521 w 6923157"/>
              <a:gd name="connsiteY978" fmla="*/ 2977165 h 3844781"/>
              <a:gd name="connsiteX979" fmla="*/ 3676506 w 6923157"/>
              <a:gd name="connsiteY979" fmla="*/ 2998038 h 3844781"/>
              <a:gd name="connsiteX980" fmla="*/ 3678513 w 6923157"/>
              <a:gd name="connsiteY980" fmla="*/ 2993610 h 3844781"/>
              <a:gd name="connsiteX981" fmla="*/ 3703623 w 6923157"/>
              <a:gd name="connsiteY981" fmla="*/ 2986993 h 3844781"/>
              <a:gd name="connsiteX982" fmla="*/ 3710022 w 6923157"/>
              <a:gd name="connsiteY982" fmla="*/ 2995976 h 3844781"/>
              <a:gd name="connsiteX983" fmla="*/ 3710946 w 6923157"/>
              <a:gd name="connsiteY983" fmla="*/ 3002914 h 3844781"/>
              <a:gd name="connsiteX984" fmla="*/ 3715733 w 6923157"/>
              <a:gd name="connsiteY984" fmla="*/ 3019295 h 3844781"/>
              <a:gd name="connsiteX985" fmla="*/ 3761780 w 6923157"/>
              <a:gd name="connsiteY985" fmla="*/ 3033216 h 3844781"/>
              <a:gd name="connsiteX986" fmla="*/ 3836927 w 6923157"/>
              <a:gd name="connsiteY986" fmla="*/ 3050957 h 3844781"/>
              <a:gd name="connsiteX987" fmla="*/ 3860689 w 6923157"/>
              <a:gd name="connsiteY987" fmla="*/ 3053723 h 3844781"/>
              <a:gd name="connsiteX988" fmla="*/ 3878531 w 6923157"/>
              <a:gd name="connsiteY988" fmla="*/ 3057568 h 3844781"/>
              <a:gd name="connsiteX989" fmla="*/ 3909405 w 6923157"/>
              <a:gd name="connsiteY989" fmla="*/ 3068170 h 3844781"/>
              <a:gd name="connsiteX990" fmla="*/ 3941309 w 6923157"/>
              <a:gd name="connsiteY990" fmla="*/ 3073509 h 3844781"/>
              <a:gd name="connsiteX991" fmla="*/ 3967397 w 6923157"/>
              <a:gd name="connsiteY991" fmla="*/ 3067728 h 3844781"/>
              <a:gd name="connsiteX992" fmla="*/ 3990209 w 6923157"/>
              <a:gd name="connsiteY992" fmla="*/ 3082848 h 3844781"/>
              <a:gd name="connsiteX993" fmla="*/ 4012413 w 6923157"/>
              <a:gd name="connsiteY993" fmla="*/ 3086912 h 3844781"/>
              <a:gd name="connsiteX994" fmla="*/ 4044794 w 6923157"/>
              <a:gd name="connsiteY994" fmla="*/ 3102314 h 3844781"/>
              <a:gd name="connsiteX995" fmla="*/ 4105879 w 6923157"/>
              <a:gd name="connsiteY995" fmla="*/ 3118564 h 3844781"/>
              <a:gd name="connsiteX996" fmla="*/ 4154912 w 6923157"/>
              <a:gd name="connsiteY996" fmla="*/ 3128894 h 3844781"/>
              <a:gd name="connsiteX997" fmla="*/ 4166251 w 6923157"/>
              <a:gd name="connsiteY997" fmla="*/ 3135959 h 3844781"/>
              <a:gd name="connsiteX998" fmla="*/ 4194006 w 6923157"/>
              <a:gd name="connsiteY998" fmla="*/ 3149161 h 3844781"/>
              <a:gd name="connsiteX999" fmla="*/ 4199928 w 6923157"/>
              <a:gd name="connsiteY999" fmla="*/ 3148079 h 3844781"/>
              <a:gd name="connsiteX1000" fmla="*/ 4194564 w 6923157"/>
              <a:gd name="connsiteY1000" fmla="*/ 3166315 h 3844781"/>
              <a:gd name="connsiteX1001" fmla="*/ 4177675 w 6923157"/>
              <a:gd name="connsiteY1001" fmla="*/ 3182595 h 3844781"/>
              <a:gd name="connsiteX1002" fmla="*/ 4163163 w 6923157"/>
              <a:gd name="connsiteY1002" fmla="*/ 3184231 h 3844781"/>
              <a:gd name="connsiteX1003" fmla="*/ 4149154 w 6923157"/>
              <a:gd name="connsiteY1003" fmla="*/ 3176640 h 3844781"/>
              <a:gd name="connsiteX1004" fmla="*/ 4147567 w 6923157"/>
              <a:gd name="connsiteY1004" fmla="*/ 3164749 h 3844781"/>
              <a:gd name="connsiteX1005" fmla="*/ 4140721 w 6923157"/>
              <a:gd name="connsiteY1005" fmla="*/ 3158893 h 3844781"/>
              <a:gd name="connsiteX1006" fmla="*/ 4120185 w 6923157"/>
              <a:gd name="connsiteY1006" fmla="*/ 3173810 h 3844781"/>
              <a:gd name="connsiteX1007" fmla="*/ 4115507 w 6923157"/>
              <a:gd name="connsiteY1007" fmla="*/ 3177710 h 3844781"/>
              <a:gd name="connsiteX1008" fmla="*/ 4112175 w 6923157"/>
              <a:gd name="connsiteY1008" fmla="*/ 3172228 h 3844781"/>
              <a:gd name="connsiteX1009" fmla="*/ 4111514 w 6923157"/>
              <a:gd name="connsiteY1009" fmla="*/ 3167273 h 3844781"/>
              <a:gd name="connsiteX1010" fmla="*/ 4102976 w 6923157"/>
              <a:gd name="connsiteY1010" fmla="*/ 3161728 h 3844781"/>
              <a:gd name="connsiteX1011" fmla="*/ 4092164 w 6923157"/>
              <a:gd name="connsiteY1011" fmla="*/ 3158627 h 3844781"/>
              <a:gd name="connsiteX1012" fmla="*/ 4091557 w 6923157"/>
              <a:gd name="connsiteY1012" fmla="*/ 3147573 h 3844781"/>
              <a:gd name="connsiteX1013" fmla="*/ 4101838 w 6923157"/>
              <a:gd name="connsiteY1013" fmla="*/ 3146709 h 3844781"/>
              <a:gd name="connsiteX1014" fmla="*/ 4108473 w 6923157"/>
              <a:gd name="connsiteY1014" fmla="*/ 3144482 h 3844781"/>
              <a:gd name="connsiteX1015" fmla="*/ 4106436 w 6923157"/>
              <a:gd name="connsiteY1015" fmla="*/ 3135719 h 3844781"/>
              <a:gd name="connsiteX1016" fmla="*/ 4086216 w 6923157"/>
              <a:gd name="connsiteY1016" fmla="*/ 3146517 h 3844781"/>
              <a:gd name="connsiteX1017" fmla="*/ 4068799 w 6923157"/>
              <a:gd name="connsiteY1017" fmla="*/ 3158835 h 3844781"/>
              <a:gd name="connsiteX1018" fmla="*/ 4020031 w 6923157"/>
              <a:gd name="connsiteY1018" fmla="*/ 3150487 h 3844781"/>
              <a:gd name="connsiteX1019" fmla="*/ 4016170 w 6923157"/>
              <a:gd name="connsiteY1019" fmla="*/ 3141040 h 3844781"/>
              <a:gd name="connsiteX1020" fmla="*/ 4018285 w 6923157"/>
              <a:gd name="connsiteY1020" fmla="*/ 3124413 h 3844781"/>
              <a:gd name="connsiteX1021" fmla="*/ 4010196 w 6923157"/>
              <a:gd name="connsiteY1021" fmla="*/ 3115741 h 3844781"/>
              <a:gd name="connsiteX1022" fmla="*/ 4005649 w 6923157"/>
              <a:gd name="connsiteY1022" fmla="*/ 3120631 h 3844781"/>
              <a:gd name="connsiteX1023" fmla="*/ 3994894 w 6923157"/>
              <a:gd name="connsiteY1023" fmla="*/ 3143912 h 3844781"/>
              <a:gd name="connsiteX1024" fmla="*/ 3993519 w 6923157"/>
              <a:gd name="connsiteY1024" fmla="*/ 3140103 h 3844781"/>
              <a:gd name="connsiteX1025" fmla="*/ 3982577 w 6923157"/>
              <a:gd name="connsiteY1025" fmla="*/ 3136012 h 3844781"/>
              <a:gd name="connsiteX1026" fmla="*/ 3977236 w 6923157"/>
              <a:gd name="connsiteY1026" fmla="*/ 3134956 h 3844781"/>
              <a:gd name="connsiteX1027" fmla="*/ 3962513 w 6923157"/>
              <a:gd name="connsiteY1027" fmla="*/ 3128511 h 3844781"/>
              <a:gd name="connsiteX1028" fmla="*/ 3935130 w 6923157"/>
              <a:gd name="connsiteY1028" fmla="*/ 3137573 h 3844781"/>
              <a:gd name="connsiteX1029" fmla="*/ 3931826 w 6923157"/>
              <a:gd name="connsiteY1029" fmla="*/ 3145282 h 3844781"/>
              <a:gd name="connsiteX1030" fmla="*/ 3929449 w 6923157"/>
              <a:gd name="connsiteY1030" fmla="*/ 3159926 h 3844781"/>
              <a:gd name="connsiteX1031" fmla="*/ 3952632 w 6923157"/>
              <a:gd name="connsiteY1031" fmla="*/ 3164827 h 3844781"/>
              <a:gd name="connsiteX1032" fmla="*/ 3973090 w 6923157"/>
              <a:gd name="connsiteY1032" fmla="*/ 3175302 h 3844781"/>
              <a:gd name="connsiteX1033" fmla="*/ 3945232 w 6923157"/>
              <a:gd name="connsiteY1033" fmla="*/ 3174300 h 3844781"/>
              <a:gd name="connsiteX1034" fmla="*/ 3924614 w 6923157"/>
              <a:gd name="connsiteY1034" fmla="*/ 3182127 h 3844781"/>
              <a:gd name="connsiteX1035" fmla="*/ 3913487 w 6923157"/>
              <a:gd name="connsiteY1035" fmla="*/ 3183144 h 3844781"/>
              <a:gd name="connsiteX1036" fmla="*/ 3912245 w 6923157"/>
              <a:gd name="connsiteY1036" fmla="*/ 3180325 h 3844781"/>
              <a:gd name="connsiteX1037" fmla="*/ 3871830 w 6923157"/>
              <a:gd name="connsiteY1037" fmla="*/ 3182632 h 3844781"/>
              <a:gd name="connsiteX1038" fmla="*/ 3850394 w 6923157"/>
              <a:gd name="connsiteY1038" fmla="*/ 3203804 h 3844781"/>
              <a:gd name="connsiteX1039" fmla="*/ 3821557 w 6923157"/>
              <a:gd name="connsiteY1039" fmla="*/ 3201966 h 3844781"/>
              <a:gd name="connsiteX1040" fmla="*/ 3785028 w 6923157"/>
              <a:gd name="connsiteY1040" fmla="*/ 3194427 h 3844781"/>
              <a:gd name="connsiteX1041" fmla="*/ 3757617 w 6923157"/>
              <a:gd name="connsiteY1041" fmla="*/ 3190299 h 3844781"/>
              <a:gd name="connsiteX1042" fmla="*/ 3736656 w 6923157"/>
              <a:gd name="connsiteY1042" fmla="*/ 3189052 h 3844781"/>
              <a:gd name="connsiteX1043" fmla="*/ 3718682 w 6923157"/>
              <a:gd name="connsiteY1043" fmla="*/ 3184216 h 3844781"/>
              <a:gd name="connsiteX1044" fmla="*/ 3700889 w 6923157"/>
              <a:gd name="connsiteY1044" fmla="*/ 3141786 h 3844781"/>
              <a:gd name="connsiteX1045" fmla="*/ 3694492 w 6923157"/>
              <a:gd name="connsiteY1045" fmla="*/ 3132803 h 3844781"/>
              <a:gd name="connsiteX1046" fmla="*/ 3685849 w 6923157"/>
              <a:gd name="connsiteY1046" fmla="*/ 3139456 h 3844781"/>
              <a:gd name="connsiteX1047" fmla="*/ 3681833 w 6923157"/>
              <a:gd name="connsiteY1047" fmla="*/ 3148313 h 3844781"/>
              <a:gd name="connsiteX1048" fmla="*/ 3658046 w 6923157"/>
              <a:gd name="connsiteY1048" fmla="*/ 3164838 h 3844781"/>
              <a:gd name="connsiteX1049" fmla="*/ 3645331 w 6923157"/>
              <a:gd name="connsiteY1049" fmla="*/ 3153964 h 3844781"/>
              <a:gd name="connsiteX1050" fmla="*/ 3628178 w 6923157"/>
              <a:gd name="connsiteY1050" fmla="*/ 3168263 h 3844781"/>
              <a:gd name="connsiteX1051" fmla="*/ 3600133 w 6923157"/>
              <a:gd name="connsiteY1051" fmla="*/ 3172371 h 3844781"/>
              <a:gd name="connsiteX1052" fmla="*/ 3544783 w 6923157"/>
              <a:gd name="connsiteY1052" fmla="*/ 3160149 h 3844781"/>
              <a:gd name="connsiteX1053" fmla="*/ 3535797 w 6923157"/>
              <a:gd name="connsiteY1053" fmla="*/ 3157730 h 3844781"/>
              <a:gd name="connsiteX1054" fmla="*/ 3515893 w 6923157"/>
              <a:gd name="connsiteY1054" fmla="*/ 3164412 h 3844781"/>
              <a:gd name="connsiteX1055" fmla="*/ 3510502 w 6923157"/>
              <a:gd name="connsiteY1055" fmla="*/ 3169456 h 3844781"/>
              <a:gd name="connsiteX1056" fmla="*/ 3502308 w 6923157"/>
              <a:gd name="connsiteY1056" fmla="*/ 3172983 h 3844781"/>
              <a:gd name="connsiteX1057" fmla="*/ 3490123 w 6923157"/>
              <a:gd name="connsiteY1057" fmla="*/ 3166074 h 3844781"/>
              <a:gd name="connsiteX1058" fmla="*/ 3479099 w 6923157"/>
              <a:gd name="connsiteY1058" fmla="*/ 3154891 h 3844781"/>
              <a:gd name="connsiteX1059" fmla="*/ 3467310 w 6923157"/>
              <a:gd name="connsiteY1059" fmla="*/ 3150953 h 3844781"/>
              <a:gd name="connsiteX1060" fmla="*/ 3450313 w 6923157"/>
              <a:gd name="connsiteY1060" fmla="*/ 3146953 h 3844781"/>
              <a:gd name="connsiteX1061" fmla="*/ 3442701 w 6923157"/>
              <a:gd name="connsiteY1061" fmla="*/ 3148344 h 3844781"/>
              <a:gd name="connsiteX1062" fmla="*/ 3406781 w 6923157"/>
              <a:gd name="connsiteY1062" fmla="*/ 3151860 h 3844781"/>
              <a:gd name="connsiteX1063" fmla="*/ 3393910 w 6923157"/>
              <a:gd name="connsiteY1063" fmla="*/ 3159287 h 3844781"/>
              <a:gd name="connsiteX1064" fmla="*/ 3404800 w 6923157"/>
              <a:gd name="connsiteY1064" fmla="*/ 3169478 h 3844781"/>
              <a:gd name="connsiteX1065" fmla="*/ 3407601 w 6923157"/>
              <a:gd name="connsiteY1065" fmla="*/ 3170995 h 3844781"/>
              <a:gd name="connsiteX1066" fmla="*/ 3416724 w 6923157"/>
              <a:gd name="connsiteY1066" fmla="*/ 3206888 h 3844781"/>
              <a:gd name="connsiteX1067" fmla="*/ 3401525 w 6923157"/>
              <a:gd name="connsiteY1067" fmla="*/ 3190378 h 3844781"/>
              <a:gd name="connsiteX1068" fmla="*/ 3381887 w 6923157"/>
              <a:gd name="connsiteY1068" fmla="*/ 3199041 h 3844781"/>
              <a:gd name="connsiteX1069" fmla="*/ 3377128 w 6923157"/>
              <a:gd name="connsiteY1069" fmla="*/ 3195849 h 3844781"/>
              <a:gd name="connsiteX1070" fmla="*/ 3378026 w 6923157"/>
              <a:gd name="connsiteY1070" fmla="*/ 3189595 h 3844781"/>
              <a:gd name="connsiteX1071" fmla="*/ 3376836 w 6923157"/>
              <a:gd name="connsiteY1071" fmla="*/ 3180676 h 3844781"/>
              <a:gd name="connsiteX1072" fmla="*/ 3371893 w 6923157"/>
              <a:gd name="connsiteY1072" fmla="*/ 3182595 h 3844781"/>
              <a:gd name="connsiteX1073" fmla="*/ 3364334 w 6923157"/>
              <a:gd name="connsiteY1073" fmla="*/ 3177885 h 3844781"/>
              <a:gd name="connsiteX1074" fmla="*/ 3362694 w 6923157"/>
              <a:gd name="connsiteY1074" fmla="*/ 3172093 h 3844781"/>
              <a:gd name="connsiteX1075" fmla="*/ 3320299 w 6923157"/>
              <a:gd name="connsiteY1075" fmla="*/ 3192019 h 3844781"/>
              <a:gd name="connsiteX1076" fmla="*/ 3318475 w 6923157"/>
              <a:gd name="connsiteY1076" fmla="*/ 3191336 h 3844781"/>
              <a:gd name="connsiteX1077" fmla="*/ 3260932 w 6923157"/>
              <a:gd name="connsiteY1077" fmla="*/ 3188652 h 3844781"/>
              <a:gd name="connsiteX1078" fmla="*/ 3246341 w 6923157"/>
              <a:gd name="connsiteY1078" fmla="*/ 3183195 h 3844781"/>
              <a:gd name="connsiteX1079" fmla="*/ 3229530 w 6923157"/>
              <a:gd name="connsiteY1079" fmla="*/ 3174086 h 3844781"/>
              <a:gd name="connsiteX1080" fmla="*/ 3196727 w 6923157"/>
              <a:gd name="connsiteY1080" fmla="*/ 3175002 h 3844781"/>
              <a:gd name="connsiteX1081" fmla="*/ 3190967 w 6923157"/>
              <a:gd name="connsiteY1081" fmla="*/ 3190265 h 3844781"/>
              <a:gd name="connsiteX1082" fmla="*/ 3192871 w 6923157"/>
              <a:gd name="connsiteY1082" fmla="*/ 3198039 h 3844781"/>
              <a:gd name="connsiteX1083" fmla="*/ 3191604 w 6923157"/>
              <a:gd name="connsiteY1083" fmla="*/ 3214512 h 3844781"/>
              <a:gd name="connsiteX1084" fmla="*/ 3190124 w 6923157"/>
              <a:gd name="connsiteY1084" fmla="*/ 3222903 h 3844781"/>
              <a:gd name="connsiteX1085" fmla="*/ 3183410 w 6923157"/>
              <a:gd name="connsiteY1085" fmla="*/ 3218038 h 3844781"/>
              <a:gd name="connsiteX1086" fmla="*/ 3172888 w 6923157"/>
              <a:gd name="connsiteY1086" fmla="*/ 3197628 h 3844781"/>
              <a:gd name="connsiteX1087" fmla="*/ 3137705 w 6923157"/>
              <a:gd name="connsiteY1087" fmla="*/ 3180708 h 3844781"/>
              <a:gd name="connsiteX1088" fmla="*/ 3115001 w 6923157"/>
              <a:gd name="connsiteY1088" fmla="*/ 3185870 h 3844781"/>
              <a:gd name="connsiteX1089" fmla="*/ 3096233 w 6923157"/>
              <a:gd name="connsiteY1089" fmla="*/ 3175087 h 3844781"/>
              <a:gd name="connsiteX1090" fmla="*/ 3092901 w 6923157"/>
              <a:gd name="connsiteY1090" fmla="*/ 3169605 h 3844781"/>
              <a:gd name="connsiteX1091" fmla="*/ 3084947 w 6923157"/>
              <a:gd name="connsiteY1091" fmla="*/ 3194404 h 3844781"/>
              <a:gd name="connsiteX1092" fmla="*/ 3075644 w 6923157"/>
              <a:gd name="connsiteY1092" fmla="*/ 3196105 h 3844781"/>
              <a:gd name="connsiteX1093" fmla="*/ 3060736 w 6923157"/>
              <a:gd name="connsiteY1093" fmla="*/ 3194767 h 3844781"/>
              <a:gd name="connsiteX1094" fmla="*/ 3040965 w 6923157"/>
              <a:gd name="connsiteY1094" fmla="*/ 3202438 h 3844781"/>
              <a:gd name="connsiteX1095" fmla="*/ 3007819 w 6923157"/>
              <a:gd name="connsiteY1095" fmla="*/ 3194282 h 3844781"/>
              <a:gd name="connsiteX1096" fmla="*/ 2986357 w 6923157"/>
              <a:gd name="connsiteY1096" fmla="*/ 3202263 h 3844781"/>
              <a:gd name="connsiteX1097" fmla="*/ 2962277 w 6923157"/>
              <a:gd name="connsiteY1097" fmla="*/ 3203616 h 3844781"/>
              <a:gd name="connsiteX1098" fmla="*/ 2948612 w 6923157"/>
              <a:gd name="connsiteY1098" fmla="*/ 3205096 h 3844781"/>
              <a:gd name="connsiteX1099" fmla="*/ 2947053 w 6923157"/>
              <a:gd name="connsiteY1099" fmla="*/ 3206396 h 3844781"/>
              <a:gd name="connsiteX1100" fmla="*/ 2937485 w 6923157"/>
              <a:gd name="connsiteY1100" fmla="*/ 3206114 h 3844781"/>
              <a:gd name="connsiteX1101" fmla="*/ 2933757 w 6923157"/>
              <a:gd name="connsiteY1101" fmla="*/ 3197659 h 3844781"/>
              <a:gd name="connsiteX1102" fmla="*/ 2914407 w 6923157"/>
              <a:gd name="connsiteY1102" fmla="*/ 3189013 h 3844781"/>
              <a:gd name="connsiteX1103" fmla="*/ 2874101 w 6923157"/>
              <a:gd name="connsiteY1103" fmla="*/ 3211602 h 3844781"/>
              <a:gd name="connsiteX1104" fmla="*/ 2863422 w 6923157"/>
              <a:gd name="connsiteY1104" fmla="*/ 3209492 h 3844781"/>
              <a:gd name="connsiteX1105" fmla="*/ 2854435 w 6923157"/>
              <a:gd name="connsiteY1105" fmla="*/ 3207074 h 3844781"/>
              <a:gd name="connsiteX1106" fmla="*/ 2833687 w 6923157"/>
              <a:gd name="connsiteY1106" fmla="*/ 3213909 h 3844781"/>
              <a:gd name="connsiteX1107" fmla="*/ 2818041 w 6923157"/>
              <a:gd name="connsiteY1107" fmla="*/ 3233007 h 3844781"/>
              <a:gd name="connsiteX1108" fmla="*/ 2810508 w 6923157"/>
              <a:gd name="connsiteY1108" fmla="*/ 3241489 h 3844781"/>
              <a:gd name="connsiteX1109" fmla="*/ 2792747 w 6923157"/>
              <a:gd name="connsiteY1109" fmla="*/ 3244733 h 3844781"/>
              <a:gd name="connsiteX1110" fmla="*/ 2790581 w 6923157"/>
              <a:gd name="connsiteY1110" fmla="*/ 3267460 h 3844781"/>
              <a:gd name="connsiteX1111" fmla="*/ 2782861 w 6923157"/>
              <a:gd name="connsiteY1111" fmla="*/ 3248569 h 3844781"/>
              <a:gd name="connsiteX1112" fmla="*/ 2800965 w 6923157"/>
              <a:gd name="connsiteY1112" fmla="*/ 3221915 h 3844781"/>
              <a:gd name="connsiteX1113" fmla="*/ 2770330 w 6923157"/>
              <a:gd name="connsiteY1113" fmla="*/ 3232586 h 3844781"/>
              <a:gd name="connsiteX1114" fmla="*/ 2765732 w 6923157"/>
              <a:gd name="connsiteY1114" fmla="*/ 3243577 h 3844781"/>
              <a:gd name="connsiteX1115" fmla="*/ 2751065 w 6923157"/>
              <a:gd name="connsiteY1115" fmla="*/ 3263512 h 3844781"/>
              <a:gd name="connsiteX1116" fmla="*/ 2747894 w 6923157"/>
              <a:gd name="connsiteY1116" fmla="*/ 3272213 h 3844781"/>
              <a:gd name="connsiteX1117" fmla="*/ 2744618 w 6923157"/>
              <a:gd name="connsiteY1117" fmla="*/ 3293112 h 3844781"/>
              <a:gd name="connsiteX1118" fmla="*/ 2741022 w 6923157"/>
              <a:gd name="connsiteY1118" fmla="*/ 3285649 h 3844781"/>
              <a:gd name="connsiteX1119" fmla="*/ 2721622 w 6923157"/>
              <a:gd name="connsiteY1119" fmla="*/ 3283102 h 3844781"/>
              <a:gd name="connsiteX1120" fmla="*/ 2697754 w 6923157"/>
              <a:gd name="connsiteY1120" fmla="*/ 3292537 h 3844781"/>
              <a:gd name="connsiteX1121" fmla="*/ 2678486 w 6923157"/>
              <a:gd name="connsiteY1121" fmla="*/ 3290981 h 3844781"/>
              <a:gd name="connsiteX1122" fmla="*/ 2621444 w 6923157"/>
              <a:gd name="connsiteY1122" fmla="*/ 3279068 h 3844781"/>
              <a:gd name="connsiteX1123" fmla="*/ 2615098 w 6923157"/>
              <a:gd name="connsiteY1123" fmla="*/ 3263987 h 3844781"/>
              <a:gd name="connsiteX1124" fmla="*/ 2625933 w 6923157"/>
              <a:gd name="connsiteY1124" fmla="*/ 3247795 h 3844781"/>
              <a:gd name="connsiteX1125" fmla="*/ 2640866 w 6923157"/>
              <a:gd name="connsiteY1125" fmla="*/ 3229843 h 3844781"/>
              <a:gd name="connsiteX1126" fmla="*/ 2567468 w 6923157"/>
              <a:gd name="connsiteY1126" fmla="*/ 3270657 h 3844781"/>
              <a:gd name="connsiteX1127" fmla="*/ 2558429 w 6923157"/>
              <a:gd name="connsiteY1127" fmla="*/ 3274338 h 3844781"/>
              <a:gd name="connsiteX1128" fmla="*/ 2550920 w 6923157"/>
              <a:gd name="connsiteY1128" fmla="*/ 3263528 h 3844781"/>
              <a:gd name="connsiteX1129" fmla="*/ 2553113 w 6923157"/>
              <a:gd name="connsiteY1129" fmla="*/ 3253993 h 3844781"/>
              <a:gd name="connsiteX1130" fmla="*/ 2564451 w 6923157"/>
              <a:gd name="connsiteY1130" fmla="*/ 3228575 h 3844781"/>
              <a:gd name="connsiteX1131" fmla="*/ 2555937 w 6923157"/>
              <a:gd name="connsiteY1131" fmla="*/ 3203737 h 3844781"/>
              <a:gd name="connsiteX1132" fmla="*/ 2539947 w 6923157"/>
              <a:gd name="connsiteY1132" fmla="*/ 3213764 h 3844781"/>
              <a:gd name="connsiteX1133" fmla="*/ 2537173 w 6923157"/>
              <a:gd name="connsiteY1133" fmla="*/ 3225437 h 3844781"/>
              <a:gd name="connsiteX1134" fmla="*/ 2512832 w 6923157"/>
              <a:gd name="connsiteY1134" fmla="*/ 3257290 h 3844781"/>
              <a:gd name="connsiteX1135" fmla="*/ 2489546 w 6923157"/>
              <a:gd name="connsiteY1135" fmla="*/ 3264588 h 3844781"/>
              <a:gd name="connsiteX1136" fmla="*/ 2429333 w 6923157"/>
              <a:gd name="connsiteY1136" fmla="*/ 3261377 h 3844781"/>
              <a:gd name="connsiteX1137" fmla="*/ 2414506 w 6923157"/>
              <a:gd name="connsiteY1137" fmla="*/ 3267130 h 3844781"/>
              <a:gd name="connsiteX1138" fmla="*/ 2391036 w 6923157"/>
              <a:gd name="connsiteY1138" fmla="*/ 3279538 h 3844781"/>
              <a:gd name="connsiteX1139" fmla="*/ 2362117 w 6923157"/>
              <a:gd name="connsiteY1139" fmla="*/ 3270608 h 3844781"/>
              <a:gd name="connsiteX1140" fmla="*/ 2343245 w 6923157"/>
              <a:gd name="connsiteY1140" fmla="*/ 3272026 h 3844781"/>
              <a:gd name="connsiteX1141" fmla="*/ 2330373 w 6923157"/>
              <a:gd name="connsiteY1141" fmla="*/ 3279453 h 3844781"/>
              <a:gd name="connsiteX1142" fmla="*/ 2323422 w 6923157"/>
              <a:gd name="connsiteY1142" fmla="*/ 3285797 h 3844781"/>
              <a:gd name="connsiteX1143" fmla="*/ 2318452 w 6923157"/>
              <a:gd name="connsiteY1143" fmla="*/ 3274524 h 3844781"/>
              <a:gd name="connsiteX1144" fmla="*/ 2322654 w 6923157"/>
              <a:gd name="connsiteY1144" fmla="*/ 3260561 h 3844781"/>
              <a:gd name="connsiteX1145" fmla="*/ 2302166 w 6923157"/>
              <a:gd name="connsiteY1145" fmla="*/ 3236895 h 3844781"/>
              <a:gd name="connsiteX1146" fmla="*/ 2292414 w 6923157"/>
              <a:gd name="connsiteY1146" fmla="*/ 3241723 h 3844781"/>
              <a:gd name="connsiteX1147" fmla="*/ 2282977 w 6923157"/>
              <a:gd name="connsiteY1147" fmla="*/ 3242431 h 3844781"/>
              <a:gd name="connsiteX1148" fmla="*/ 2239047 w 6923157"/>
              <a:gd name="connsiteY1148" fmla="*/ 3244365 h 3844781"/>
              <a:gd name="connsiteX1149" fmla="*/ 2237039 w 6923157"/>
              <a:gd name="connsiteY1149" fmla="*/ 3248792 h 3844781"/>
              <a:gd name="connsiteX1150" fmla="*/ 2241745 w 6923157"/>
              <a:gd name="connsiteY1150" fmla="*/ 3258083 h 3844781"/>
              <a:gd name="connsiteX1151" fmla="*/ 2244864 w 6923157"/>
              <a:gd name="connsiteY1151" fmla="*/ 3255483 h 3844781"/>
              <a:gd name="connsiteX1152" fmla="*/ 2265745 w 6923157"/>
              <a:gd name="connsiteY1152" fmla="*/ 3249639 h 3844781"/>
              <a:gd name="connsiteX1153" fmla="*/ 2277641 w 6923157"/>
              <a:gd name="connsiteY1153" fmla="*/ 3273859 h 3844781"/>
              <a:gd name="connsiteX1154" fmla="*/ 2271139 w 6923157"/>
              <a:gd name="connsiteY1154" fmla="*/ 3277076 h 3844781"/>
              <a:gd name="connsiteX1155" fmla="*/ 2256311 w 6923157"/>
              <a:gd name="connsiteY1155" fmla="*/ 3282830 h 3844781"/>
              <a:gd name="connsiteX1156" fmla="*/ 2225096 w 6923157"/>
              <a:gd name="connsiteY1156" fmla="*/ 3295637 h 3844781"/>
              <a:gd name="connsiteX1157" fmla="*/ 2210188 w 6923157"/>
              <a:gd name="connsiteY1157" fmla="*/ 3294300 h 3844781"/>
              <a:gd name="connsiteX1158" fmla="*/ 2191501 w 6923157"/>
              <a:gd name="connsiteY1158" fmla="*/ 3290607 h 3844781"/>
              <a:gd name="connsiteX1159" fmla="*/ 2179395 w 6923157"/>
              <a:gd name="connsiteY1159" fmla="*/ 3290789 h 3844781"/>
              <a:gd name="connsiteX1160" fmla="*/ 2167104 w 6923157"/>
              <a:gd name="connsiteY1160" fmla="*/ 3296079 h 3844781"/>
              <a:gd name="connsiteX1161" fmla="*/ 2158222 w 6923157"/>
              <a:gd name="connsiteY1161" fmla="*/ 3281460 h 3844781"/>
              <a:gd name="connsiteX1162" fmla="*/ 2130101 w 6923157"/>
              <a:gd name="connsiteY1162" fmla="*/ 3310959 h 3844781"/>
              <a:gd name="connsiteX1163" fmla="*/ 2132425 w 6923157"/>
              <a:gd name="connsiteY1163" fmla="*/ 3302413 h 3844781"/>
              <a:gd name="connsiteX1164" fmla="*/ 2117807 w 6923157"/>
              <a:gd name="connsiteY1164" fmla="*/ 3283766 h 3844781"/>
              <a:gd name="connsiteX1165" fmla="*/ 2090741 w 6923157"/>
              <a:gd name="connsiteY1165" fmla="*/ 3288711 h 3844781"/>
              <a:gd name="connsiteX1166" fmla="*/ 2048475 w 6923157"/>
              <a:gd name="connsiteY1166" fmla="*/ 3277145 h 3844781"/>
              <a:gd name="connsiteX1167" fmla="*/ 2032353 w 6923157"/>
              <a:gd name="connsiteY1167" fmla="*/ 3286181 h 3844781"/>
              <a:gd name="connsiteX1168" fmla="*/ 2014750 w 6923157"/>
              <a:gd name="connsiteY1168" fmla="*/ 3303606 h 3844781"/>
              <a:gd name="connsiteX1169" fmla="*/ 1993340 w 6923157"/>
              <a:gd name="connsiteY1169" fmla="*/ 3305488 h 3844781"/>
              <a:gd name="connsiteX1170" fmla="*/ 1981419 w 6923157"/>
              <a:gd name="connsiteY1170" fmla="*/ 3300559 h 3844781"/>
              <a:gd name="connsiteX1171" fmla="*/ 1977771 w 6923157"/>
              <a:gd name="connsiteY1171" fmla="*/ 3299195 h 3844781"/>
              <a:gd name="connsiteX1172" fmla="*/ 1945579 w 6923157"/>
              <a:gd name="connsiteY1172" fmla="*/ 3311166 h 3844781"/>
              <a:gd name="connsiteX1173" fmla="*/ 1917297 w 6923157"/>
              <a:gd name="connsiteY1173" fmla="*/ 3326483 h 3844781"/>
              <a:gd name="connsiteX1174" fmla="*/ 1908575 w 6923157"/>
              <a:gd name="connsiteY1174" fmla="*/ 3326046 h 3844781"/>
              <a:gd name="connsiteX1175" fmla="*/ 1895491 w 6923157"/>
              <a:gd name="connsiteY1175" fmla="*/ 3325391 h 3844781"/>
              <a:gd name="connsiteX1176" fmla="*/ 1856876 w 6923157"/>
              <a:gd name="connsiteY1176" fmla="*/ 3347670 h 3844781"/>
              <a:gd name="connsiteX1177" fmla="*/ 1839431 w 6923157"/>
              <a:gd name="connsiteY1177" fmla="*/ 3346796 h 3844781"/>
              <a:gd name="connsiteX1178" fmla="*/ 1829650 w 6923157"/>
              <a:gd name="connsiteY1178" fmla="*/ 3338433 h 3844781"/>
              <a:gd name="connsiteX1179" fmla="*/ 1822407 w 6923157"/>
              <a:gd name="connsiteY1179" fmla="*/ 3329605 h 3844781"/>
              <a:gd name="connsiteX1180" fmla="*/ 1788362 w 6923157"/>
              <a:gd name="connsiteY1180" fmla="*/ 3327702 h 3844781"/>
              <a:gd name="connsiteX1181" fmla="*/ 1781887 w 6923157"/>
              <a:gd name="connsiteY1181" fmla="*/ 3344112 h 3844781"/>
              <a:gd name="connsiteX1182" fmla="*/ 1779907 w 6923157"/>
              <a:gd name="connsiteY1182" fmla="*/ 3361729 h 3844781"/>
              <a:gd name="connsiteX1183" fmla="*/ 1768090 w 6923157"/>
              <a:gd name="connsiteY1183" fmla="*/ 3344601 h 3844781"/>
              <a:gd name="connsiteX1184" fmla="*/ 1746308 w 6923157"/>
              <a:gd name="connsiteY1184" fmla="*/ 3324219 h 3844781"/>
              <a:gd name="connsiteX1185" fmla="*/ 1721807 w 6923157"/>
              <a:gd name="connsiteY1185" fmla="*/ 3341889 h 3844781"/>
              <a:gd name="connsiteX1186" fmla="*/ 1708803 w 6923157"/>
              <a:gd name="connsiteY1186" fmla="*/ 3348326 h 3844781"/>
              <a:gd name="connsiteX1187" fmla="*/ 1686335 w 6923157"/>
              <a:gd name="connsiteY1187" fmla="*/ 3342278 h 3844781"/>
              <a:gd name="connsiteX1188" fmla="*/ 1678459 w 6923157"/>
              <a:gd name="connsiteY1188" fmla="*/ 3341687 h 3844781"/>
              <a:gd name="connsiteX1189" fmla="*/ 1661094 w 6923157"/>
              <a:gd name="connsiteY1189" fmla="*/ 3347905 h 3844781"/>
              <a:gd name="connsiteX1190" fmla="*/ 1666934 w 6923157"/>
              <a:gd name="connsiteY1190" fmla="*/ 3339731 h 3844781"/>
              <a:gd name="connsiteX1191" fmla="*/ 1664236 w 6923157"/>
              <a:gd name="connsiteY1191" fmla="*/ 3326014 h 3844781"/>
              <a:gd name="connsiteX1192" fmla="*/ 1654352 w 6923157"/>
              <a:gd name="connsiteY1192" fmla="*/ 3329850 h 3844781"/>
              <a:gd name="connsiteX1193" fmla="*/ 1631439 w 6923157"/>
              <a:gd name="connsiteY1193" fmla="*/ 3359412 h 3844781"/>
              <a:gd name="connsiteX1194" fmla="*/ 1610690 w 6923157"/>
              <a:gd name="connsiteY1194" fmla="*/ 3366248 h 3844781"/>
              <a:gd name="connsiteX1195" fmla="*/ 1587588 w 6923157"/>
              <a:gd name="connsiteY1195" fmla="*/ 3368437 h 3844781"/>
              <a:gd name="connsiteX1196" fmla="*/ 1562399 w 6923157"/>
              <a:gd name="connsiteY1196" fmla="*/ 3367962 h 3844781"/>
              <a:gd name="connsiteX1197" fmla="*/ 1544901 w 6923157"/>
              <a:gd name="connsiteY1197" fmla="*/ 3373188 h 3844781"/>
              <a:gd name="connsiteX1198" fmla="*/ 1523623 w 6923157"/>
              <a:gd name="connsiteY1198" fmla="*/ 3376060 h 3844781"/>
              <a:gd name="connsiteX1199" fmla="*/ 1516776 w 6923157"/>
              <a:gd name="connsiteY1199" fmla="*/ 3370206 h 3844781"/>
              <a:gd name="connsiteX1200" fmla="*/ 1491904 w 6923157"/>
              <a:gd name="connsiteY1200" fmla="*/ 3365614 h 3844781"/>
              <a:gd name="connsiteX1201" fmla="*/ 1481201 w 6923157"/>
              <a:gd name="connsiteY1201" fmla="*/ 3382794 h 3844781"/>
              <a:gd name="connsiteX1202" fmla="*/ 1463465 w 6923157"/>
              <a:gd name="connsiteY1202" fmla="*/ 3399230 h 3844781"/>
              <a:gd name="connsiteX1203" fmla="*/ 1432119 w 6923157"/>
              <a:gd name="connsiteY1203" fmla="*/ 3411045 h 3844781"/>
              <a:gd name="connsiteX1204" fmla="*/ 1423925 w 6923157"/>
              <a:gd name="connsiteY1204" fmla="*/ 3414572 h 3844781"/>
              <a:gd name="connsiteX1205" fmla="*/ 1376163 w 6923157"/>
              <a:gd name="connsiteY1205" fmla="*/ 3420251 h 3844781"/>
              <a:gd name="connsiteX1206" fmla="*/ 1384514 w 6923157"/>
              <a:gd name="connsiteY1206" fmla="*/ 3398425 h 3844781"/>
              <a:gd name="connsiteX1207" fmla="*/ 1386707 w 6923157"/>
              <a:gd name="connsiteY1207" fmla="*/ 3388889 h 3844781"/>
              <a:gd name="connsiteX1208" fmla="*/ 1386230 w 6923157"/>
              <a:gd name="connsiteY1208" fmla="*/ 3378825 h 3844781"/>
              <a:gd name="connsiteX1209" fmla="*/ 1377903 w 6923157"/>
              <a:gd name="connsiteY1209" fmla="*/ 3381361 h 3844781"/>
              <a:gd name="connsiteX1210" fmla="*/ 1370187 w 6923157"/>
              <a:gd name="connsiteY1210" fmla="*/ 3394951 h 3844781"/>
              <a:gd name="connsiteX1211" fmla="*/ 1363157 w 6923157"/>
              <a:gd name="connsiteY1211" fmla="*/ 3394205 h 3844781"/>
              <a:gd name="connsiteX1212" fmla="*/ 1356625 w 6923157"/>
              <a:gd name="connsiteY1212" fmla="*/ 3384233 h 3844781"/>
              <a:gd name="connsiteX1213" fmla="*/ 1314151 w 6923157"/>
              <a:gd name="connsiteY1213" fmla="*/ 3397066 h 3844781"/>
              <a:gd name="connsiteX1214" fmla="*/ 1305456 w 6923157"/>
              <a:gd name="connsiteY1214" fmla="*/ 3409820 h 3844781"/>
              <a:gd name="connsiteX1215" fmla="*/ 1304715 w 6923157"/>
              <a:gd name="connsiteY1215" fmla="*/ 3397775 h 3844781"/>
              <a:gd name="connsiteX1216" fmla="*/ 1294220 w 6923157"/>
              <a:gd name="connsiteY1216" fmla="*/ 3390556 h 3844781"/>
              <a:gd name="connsiteX1217" fmla="*/ 1280371 w 6923157"/>
              <a:gd name="connsiteY1217" fmla="*/ 3397146 h 3844781"/>
              <a:gd name="connsiteX1218" fmla="*/ 1273632 w 6923157"/>
              <a:gd name="connsiteY1218" fmla="*/ 3411572 h 3844781"/>
              <a:gd name="connsiteX1219" fmla="*/ 1280374 w 6923157"/>
              <a:gd name="connsiteY1219" fmla="*/ 3429627 h 3844781"/>
              <a:gd name="connsiteX1220" fmla="*/ 1266100 w 6923157"/>
              <a:gd name="connsiteY1220" fmla="*/ 3420054 h 3844781"/>
              <a:gd name="connsiteX1221" fmla="*/ 1253413 w 6923157"/>
              <a:gd name="connsiteY1221" fmla="*/ 3422371 h 3844781"/>
              <a:gd name="connsiteX1222" fmla="*/ 1213475 w 6923157"/>
              <a:gd name="connsiteY1222" fmla="*/ 3434742 h 3844781"/>
              <a:gd name="connsiteX1223" fmla="*/ 1182789 w 6923157"/>
              <a:gd name="connsiteY1223" fmla="*/ 3451513 h 3844781"/>
              <a:gd name="connsiteX1224" fmla="*/ 1175706 w 6923157"/>
              <a:gd name="connsiteY1224" fmla="*/ 3456868 h 3844781"/>
              <a:gd name="connsiteX1225" fmla="*/ 1157575 w 6923157"/>
              <a:gd name="connsiteY1225" fmla="*/ 3470330 h 3844781"/>
              <a:gd name="connsiteX1226" fmla="*/ 1156993 w 6923157"/>
              <a:gd name="connsiteY1226" fmla="*/ 3472466 h 3844781"/>
              <a:gd name="connsiteX1227" fmla="*/ 1148483 w 6923157"/>
              <a:gd name="connsiteY1227" fmla="*/ 3480112 h 3844781"/>
              <a:gd name="connsiteX1228" fmla="*/ 1143196 w 6923157"/>
              <a:gd name="connsiteY1228" fmla="*/ 3472958 h 3844781"/>
              <a:gd name="connsiteX1229" fmla="*/ 1129450 w 6923157"/>
              <a:gd name="connsiteY1229" fmla="*/ 3467347 h 3844781"/>
              <a:gd name="connsiteX1230" fmla="*/ 1096544 w 6923157"/>
              <a:gd name="connsiteY1230" fmla="*/ 3480463 h 3844781"/>
              <a:gd name="connsiteX1231" fmla="*/ 1071962 w 6923157"/>
              <a:gd name="connsiteY1231" fmla="*/ 3491043 h 3844781"/>
              <a:gd name="connsiteX1232" fmla="*/ 1064799 w 6923157"/>
              <a:gd name="connsiteY1232" fmla="*/ 3489307 h 3844781"/>
              <a:gd name="connsiteX1233" fmla="*/ 1044023 w 6923157"/>
              <a:gd name="connsiteY1233" fmla="*/ 3482951 h 3844781"/>
              <a:gd name="connsiteX1234" fmla="*/ 1013309 w 6923157"/>
              <a:gd name="connsiteY1234" fmla="*/ 3486531 h 3844781"/>
              <a:gd name="connsiteX1235" fmla="*/ 1019972 w 6923157"/>
              <a:gd name="connsiteY1235" fmla="*/ 3497496 h 3844781"/>
              <a:gd name="connsiteX1236" fmla="*/ 1017911 w 6923157"/>
              <a:gd name="connsiteY1236" fmla="*/ 3508022 h 3844781"/>
              <a:gd name="connsiteX1237" fmla="*/ 988812 w 6923157"/>
              <a:gd name="connsiteY1237" fmla="*/ 3536685 h 3844781"/>
              <a:gd name="connsiteX1238" fmla="*/ 944489 w 6923157"/>
              <a:gd name="connsiteY1238" fmla="*/ 3568127 h 3844781"/>
              <a:gd name="connsiteX1239" fmla="*/ 938487 w 6923157"/>
              <a:gd name="connsiteY1239" fmla="*/ 3562118 h 3844781"/>
              <a:gd name="connsiteX1240" fmla="*/ 946520 w 6923157"/>
              <a:gd name="connsiteY1240" fmla="*/ 3544409 h 3844781"/>
              <a:gd name="connsiteX1241" fmla="*/ 946626 w 6923157"/>
              <a:gd name="connsiteY1241" fmla="*/ 3532209 h 3844781"/>
              <a:gd name="connsiteX1242" fmla="*/ 937057 w 6923157"/>
              <a:gd name="connsiteY1242" fmla="*/ 3531926 h 3844781"/>
              <a:gd name="connsiteX1243" fmla="*/ 924451 w 6923157"/>
              <a:gd name="connsiteY1243" fmla="*/ 3541335 h 3844781"/>
              <a:gd name="connsiteX1244" fmla="*/ 915278 w 6923157"/>
              <a:gd name="connsiteY1244" fmla="*/ 3544026 h 3844781"/>
              <a:gd name="connsiteX1245" fmla="*/ 915383 w 6923157"/>
              <a:gd name="connsiteY1245" fmla="*/ 3531825 h 3844781"/>
              <a:gd name="connsiteX1246" fmla="*/ 916281 w 6923157"/>
              <a:gd name="connsiteY1246" fmla="*/ 3525571 h 3844781"/>
              <a:gd name="connsiteX1247" fmla="*/ 910493 w 6923157"/>
              <a:gd name="connsiteY1247" fmla="*/ 3527644 h 3844781"/>
              <a:gd name="connsiteX1248" fmla="*/ 871457 w 6923157"/>
              <a:gd name="connsiteY1248" fmla="*/ 3566242 h 3844781"/>
              <a:gd name="connsiteX1249" fmla="*/ 820765 w 6923157"/>
              <a:gd name="connsiteY1249" fmla="*/ 3634375 h 3844781"/>
              <a:gd name="connsiteX1250" fmla="*/ 815110 w 6923157"/>
              <a:gd name="connsiteY1250" fmla="*/ 3637438 h 3844781"/>
              <a:gd name="connsiteX1251" fmla="*/ 811515 w 6923157"/>
              <a:gd name="connsiteY1251" fmla="*/ 3629975 h 3844781"/>
              <a:gd name="connsiteX1252" fmla="*/ 812517 w 6923157"/>
              <a:gd name="connsiteY1252" fmla="*/ 3611520 h 3844781"/>
              <a:gd name="connsiteX1253" fmla="*/ 812093 w 6923157"/>
              <a:gd name="connsiteY1253" fmla="*/ 3595357 h 3844781"/>
              <a:gd name="connsiteX1254" fmla="*/ 803238 w 6923157"/>
              <a:gd name="connsiteY1254" fmla="*/ 3593929 h 3844781"/>
              <a:gd name="connsiteX1255" fmla="*/ 795520 w 6923157"/>
              <a:gd name="connsiteY1255" fmla="*/ 3607519 h 3844781"/>
              <a:gd name="connsiteX1256" fmla="*/ 783944 w 6923157"/>
              <a:gd name="connsiteY1256" fmla="*/ 3611664 h 3844781"/>
              <a:gd name="connsiteX1257" fmla="*/ 778605 w 6923157"/>
              <a:gd name="connsiteY1257" fmla="*/ 3610609 h 3844781"/>
              <a:gd name="connsiteX1258" fmla="*/ 765469 w 6923157"/>
              <a:gd name="connsiteY1258" fmla="*/ 3616054 h 3844781"/>
              <a:gd name="connsiteX1259" fmla="*/ 748396 w 6923157"/>
              <a:gd name="connsiteY1259" fmla="*/ 3637444 h 3844781"/>
              <a:gd name="connsiteX1260" fmla="*/ 729895 w 6923157"/>
              <a:gd name="connsiteY1260" fmla="*/ 3661125 h 3844781"/>
              <a:gd name="connsiteX1261" fmla="*/ 718768 w 6923157"/>
              <a:gd name="connsiteY1261" fmla="*/ 3662143 h 3844781"/>
              <a:gd name="connsiteX1262" fmla="*/ 661731 w 6923157"/>
              <a:gd name="connsiteY1262" fmla="*/ 3715194 h 3844781"/>
              <a:gd name="connsiteX1263" fmla="*/ 641275 w 6923157"/>
              <a:gd name="connsiteY1263" fmla="*/ 3737201 h 3844781"/>
              <a:gd name="connsiteX1264" fmla="*/ 628853 w 6923157"/>
              <a:gd name="connsiteY1264" fmla="*/ 3741501 h 3844781"/>
              <a:gd name="connsiteX1265" fmla="*/ 606890 w 6923157"/>
              <a:gd name="connsiteY1265" fmla="*/ 3758709 h 3844781"/>
              <a:gd name="connsiteX1266" fmla="*/ 595895 w 6923157"/>
              <a:gd name="connsiteY1266" fmla="*/ 3760718 h 3844781"/>
              <a:gd name="connsiteX1267" fmla="*/ 583074 w 6923157"/>
              <a:gd name="connsiteY1267" fmla="*/ 3762044 h 3844781"/>
              <a:gd name="connsiteX1268" fmla="*/ 570732 w 6923157"/>
              <a:gd name="connsiteY1268" fmla="*/ 3773434 h 3844781"/>
              <a:gd name="connsiteX1269" fmla="*/ 569437 w 6923157"/>
              <a:gd name="connsiteY1269" fmla="*/ 3776716 h 3844781"/>
              <a:gd name="connsiteX1270" fmla="*/ 571052 w 6923157"/>
              <a:gd name="connsiteY1270" fmla="*/ 3801798 h 3844781"/>
              <a:gd name="connsiteX1271" fmla="*/ 560982 w 6923157"/>
              <a:gd name="connsiteY1271" fmla="*/ 3810743 h 3844781"/>
              <a:gd name="connsiteX1272" fmla="*/ 555431 w 6923157"/>
              <a:gd name="connsiteY1272" fmla="*/ 3801607 h 3844781"/>
              <a:gd name="connsiteX1273" fmla="*/ 554874 w 6923157"/>
              <a:gd name="connsiteY1273" fmla="*/ 3784452 h 3844781"/>
              <a:gd name="connsiteX1274" fmla="*/ 543617 w 6923157"/>
              <a:gd name="connsiteY1274" fmla="*/ 3816960 h 3844781"/>
              <a:gd name="connsiteX1275" fmla="*/ 526359 w 6923157"/>
              <a:gd name="connsiteY1275" fmla="*/ 3843460 h 3844781"/>
              <a:gd name="connsiteX1276" fmla="*/ 519776 w 6923157"/>
              <a:gd name="connsiteY1276" fmla="*/ 3839587 h 3844781"/>
              <a:gd name="connsiteX1277" fmla="*/ 523582 w 6923157"/>
              <a:gd name="connsiteY1277" fmla="*/ 3822650 h 3844781"/>
              <a:gd name="connsiteX1278" fmla="*/ 528681 w 6923157"/>
              <a:gd name="connsiteY1278" fmla="*/ 3802432 h 3844781"/>
              <a:gd name="connsiteX1279" fmla="*/ 503043 w 6923157"/>
              <a:gd name="connsiteY1279" fmla="*/ 3805086 h 3844781"/>
              <a:gd name="connsiteX1280" fmla="*/ 518424 w 6923157"/>
              <a:gd name="connsiteY1280" fmla="*/ 3784004 h 3844781"/>
              <a:gd name="connsiteX1281" fmla="*/ 524738 w 6923157"/>
              <a:gd name="connsiteY1281" fmla="*/ 3753413 h 3844781"/>
              <a:gd name="connsiteX1282" fmla="*/ 519267 w 6923157"/>
              <a:gd name="connsiteY1282" fmla="*/ 3751368 h 3844781"/>
              <a:gd name="connsiteX1283" fmla="*/ 510703 w 6923157"/>
              <a:gd name="connsiteY1283" fmla="*/ 3765112 h 3844781"/>
              <a:gd name="connsiteX1284" fmla="*/ 487470 w 6923157"/>
              <a:gd name="connsiteY1284" fmla="*/ 3766311 h 3844781"/>
              <a:gd name="connsiteX1285" fmla="*/ 485779 w 6923157"/>
              <a:gd name="connsiteY1285" fmla="*/ 3766620 h 3844781"/>
              <a:gd name="connsiteX1286" fmla="*/ 455966 w 6923157"/>
              <a:gd name="connsiteY1286" fmla="*/ 3796428 h 3844781"/>
              <a:gd name="connsiteX1287" fmla="*/ 407281 w 6923157"/>
              <a:gd name="connsiteY1287" fmla="*/ 3827653 h 3844781"/>
              <a:gd name="connsiteX1288" fmla="*/ 411535 w 6923157"/>
              <a:gd name="connsiteY1288" fmla="*/ 3807590 h 3844781"/>
              <a:gd name="connsiteX1289" fmla="*/ 402204 w 6923157"/>
              <a:gd name="connsiteY1289" fmla="*/ 3796098 h 3844781"/>
              <a:gd name="connsiteX1290" fmla="*/ 365409 w 6923157"/>
              <a:gd name="connsiteY1290" fmla="*/ 3786577 h 3844781"/>
              <a:gd name="connsiteX1291" fmla="*/ 354835 w 6923157"/>
              <a:gd name="connsiteY1291" fmla="*/ 3772267 h 3844781"/>
              <a:gd name="connsiteX1292" fmla="*/ 338075 w 6923157"/>
              <a:gd name="connsiteY1292" fmla="*/ 3757057 h 3844781"/>
              <a:gd name="connsiteX1293" fmla="*/ 325653 w 6923157"/>
              <a:gd name="connsiteY1293" fmla="*/ 3761357 h 3844781"/>
              <a:gd name="connsiteX1294" fmla="*/ 309554 w 6923157"/>
              <a:gd name="connsiteY1294" fmla="*/ 3751101 h 3844781"/>
              <a:gd name="connsiteX1295" fmla="*/ 304637 w 6923157"/>
              <a:gd name="connsiteY1295" fmla="*/ 3733728 h 3844781"/>
              <a:gd name="connsiteX1296" fmla="*/ 311031 w 6923157"/>
              <a:gd name="connsiteY1296" fmla="*/ 3710227 h 3844781"/>
              <a:gd name="connsiteX1297" fmla="*/ 325065 w 6923157"/>
              <a:gd name="connsiteY1297" fmla="*/ 3698529 h 3844781"/>
              <a:gd name="connsiteX1298" fmla="*/ 336617 w 6923157"/>
              <a:gd name="connsiteY1298" fmla="*/ 3713675 h 3844781"/>
              <a:gd name="connsiteX1299" fmla="*/ 347878 w 6923157"/>
              <a:gd name="connsiteY1299" fmla="*/ 3713648 h 3844781"/>
              <a:gd name="connsiteX1300" fmla="*/ 355884 w 6923157"/>
              <a:gd name="connsiteY1300" fmla="*/ 3682749 h 3844781"/>
              <a:gd name="connsiteX1301" fmla="*/ 354032 w 6923157"/>
              <a:gd name="connsiteY1301" fmla="*/ 3668875 h 3844781"/>
              <a:gd name="connsiteX1302" fmla="*/ 354745 w 6923157"/>
              <a:gd name="connsiteY1302" fmla="*/ 3667730 h 3844781"/>
              <a:gd name="connsiteX1303" fmla="*/ 353054 w 6923157"/>
              <a:gd name="connsiteY1303" fmla="*/ 3668038 h 3844781"/>
              <a:gd name="connsiteX1304" fmla="*/ 307884 w 6923157"/>
              <a:gd name="connsiteY1304" fmla="*/ 3699637 h 3844781"/>
              <a:gd name="connsiteX1305" fmla="*/ 282273 w 6923157"/>
              <a:gd name="connsiteY1305" fmla="*/ 3715481 h 3844781"/>
              <a:gd name="connsiteX1306" fmla="*/ 270459 w 6923157"/>
              <a:gd name="connsiteY1306" fmla="*/ 3730834 h 3844781"/>
              <a:gd name="connsiteX1307" fmla="*/ 263377 w 6923157"/>
              <a:gd name="connsiteY1307" fmla="*/ 3736189 h 3844781"/>
              <a:gd name="connsiteX1308" fmla="*/ 248284 w 6923157"/>
              <a:gd name="connsiteY1308" fmla="*/ 3739961 h 3844781"/>
              <a:gd name="connsiteX1309" fmla="*/ 223390 w 6923157"/>
              <a:gd name="connsiteY1309" fmla="*/ 3787142 h 3844781"/>
              <a:gd name="connsiteX1310" fmla="*/ 221962 w 6923157"/>
              <a:gd name="connsiteY1310" fmla="*/ 3789432 h 3844781"/>
              <a:gd name="connsiteX1311" fmla="*/ 214614 w 6923157"/>
              <a:gd name="connsiteY1311" fmla="*/ 3792805 h 3844781"/>
              <a:gd name="connsiteX1312" fmla="*/ 209328 w 6923157"/>
              <a:gd name="connsiteY1312" fmla="*/ 3785650 h 3844781"/>
              <a:gd name="connsiteX1313" fmla="*/ 212102 w 6923157"/>
              <a:gd name="connsiteY1313" fmla="*/ 3773976 h 3844781"/>
              <a:gd name="connsiteX1314" fmla="*/ 224997 w 6923157"/>
              <a:gd name="connsiteY1314" fmla="*/ 3747260 h 3844781"/>
              <a:gd name="connsiteX1315" fmla="*/ 225580 w 6923157"/>
              <a:gd name="connsiteY1315" fmla="*/ 3745123 h 3844781"/>
              <a:gd name="connsiteX1316" fmla="*/ 227139 w 6923157"/>
              <a:gd name="connsiteY1316" fmla="*/ 3743824 h 3844781"/>
              <a:gd name="connsiteX1317" fmla="*/ 224601 w 6923157"/>
              <a:gd name="connsiteY1317" fmla="*/ 3744287 h 3844781"/>
              <a:gd name="connsiteX1318" fmla="*/ 223043 w 6923157"/>
              <a:gd name="connsiteY1318" fmla="*/ 3745587 h 3844781"/>
              <a:gd name="connsiteX1319" fmla="*/ 200946 w 6923157"/>
              <a:gd name="connsiteY1319" fmla="*/ 3761803 h 3844781"/>
              <a:gd name="connsiteX1320" fmla="*/ 177952 w 6923157"/>
              <a:gd name="connsiteY1320" fmla="*/ 3784275 h 3844781"/>
              <a:gd name="connsiteX1321" fmla="*/ 164420 w 6923157"/>
              <a:gd name="connsiteY1321" fmla="*/ 3786747 h 3844781"/>
              <a:gd name="connsiteX1322" fmla="*/ 163863 w 6923157"/>
              <a:gd name="connsiteY1322" fmla="*/ 3769592 h 3844781"/>
              <a:gd name="connsiteX1323" fmla="*/ 177208 w 6923157"/>
              <a:gd name="connsiteY1323" fmla="*/ 3739748 h 3844781"/>
              <a:gd name="connsiteX1324" fmla="*/ 181646 w 6923157"/>
              <a:gd name="connsiteY1324" fmla="*/ 3714576 h 3844781"/>
              <a:gd name="connsiteX1325" fmla="*/ 172502 w 6923157"/>
              <a:gd name="connsiteY1325" fmla="*/ 3730457 h 3844781"/>
              <a:gd name="connsiteX1326" fmla="*/ 150038 w 6923157"/>
              <a:gd name="connsiteY1326" fmla="*/ 3756891 h 3844781"/>
              <a:gd name="connsiteX1327" fmla="*/ 118823 w 6923157"/>
              <a:gd name="connsiteY1327" fmla="*/ 3769699 h 3844781"/>
              <a:gd name="connsiteX1328" fmla="*/ 88345 w 6923157"/>
              <a:gd name="connsiteY1328" fmla="*/ 3762069 h 3844781"/>
              <a:gd name="connsiteX1329" fmla="*/ 73120 w 6923157"/>
              <a:gd name="connsiteY1329" fmla="*/ 3764851 h 3844781"/>
              <a:gd name="connsiteX1330" fmla="*/ 62418 w 6923157"/>
              <a:gd name="connsiteY1330" fmla="*/ 3782032 h 3844781"/>
              <a:gd name="connsiteX1331" fmla="*/ 20334 w 6923157"/>
              <a:gd name="connsiteY1331" fmla="*/ 3732874 h 3844781"/>
              <a:gd name="connsiteX1332" fmla="*/ 3595 w 6923157"/>
              <a:gd name="connsiteY1332" fmla="*/ 3665891 h 3844781"/>
              <a:gd name="connsiteX1333" fmla="*/ 16781 w 6923157"/>
              <a:gd name="connsiteY1333" fmla="*/ 3621866 h 3844781"/>
              <a:gd name="connsiteX1334" fmla="*/ 36259 w 6923157"/>
              <a:gd name="connsiteY1334" fmla="*/ 3599020 h 3844781"/>
              <a:gd name="connsiteX1335" fmla="*/ 39934 w 6923157"/>
              <a:gd name="connsiteY1335" fmla="*/ 3613574 h 3844781"/>
              <a:gd name="connsiteX1336" fmla="*/ 58538 w 6923157"/>
              <a:gd name="connsiteY1336" fmla="*/ 3577694 h 3844781"/>
              <a:gd name="connsiteX1337" fmla="*/ 72362 w 6923157"/>
              <a:gd name="connsiteY1337" fmla="*/ 3557912 h 3844781"/>
              <a:gd name="connsiteX1338" fmla="*/ 96545 w 6923157"/>
              <a:gd name="connsiteY1338" fmla="*/ 3544360 h 3844781"/>
              <a:gd name="connsiteX1339" fmla="*/ 120677 w 6923157"/>
              <a:gd name="connsiteY1339" fmla="*/ 3536906 h 3844781"/>
              <a:gd name="connsiteX1340" fmla="*/ 141530 w 6923157"/>
              <a:gd name="connsiteY1340" fmla="*/ 3517871 h 3844781"/>
              <a:gd name="connsiteX1341" fmla="*/ 153713 w 6923157"/>
              <a:gd name="connsiteY1341" fmla="*/ 3492300 h 3844781"/>
              <a:gd name="connsiteX1342" fmla="*/ 165475 w 6923157"/>
              <a:gd name="connsiteY1342" fmla="*/ 3483046 h 3844781"/>
              <a:gd name="connsiteX1343" fmla="*/ 235437 w 6923157"/>
              <a:gd name="connsiteY1343" fmla="*/ 3448950 h 3844781"/>
              <a:gd name="connsiteX1344" fmla="*/ 256318 w 6923157"/>
              <a:gd name="connsiteY1344" fmla="*/ 3443105 h 3844781"/>
              <a:gd name="connsiteX1345" fmla="*/ 287160 w 6923157"/>
              <a:gd name="connsiteY1345" fmla="*/ 3408033 h 3844781"/>
              <a:gd name="connsiteX1346" fmla="*/ 297520 w 6923157"/>
              <a:gd name="connsiteY1346" fmla="*/ 3381779 h 3844781"/>
              <a:gd name="connsiteX1347" fmla="*/ 304652 w 6923157"/>
              <a:gd name="connsiteY1347" fmla="*/ 3337843 h 3844781"/>
              <a:gd name="connsiteX1348" fmla="*/ 299761 w 6923157"/>
              <a:gd name="connsiteY1348" fmla="*/ 3333660 h 3844781"/>
              <a:gd name="connsiteX1349" fmla="*/ 295215 w 6923157"/>
              <a:gd name="connsiteY1349" fmla="*/ 3338552 h 3844781"/>
              <a:gd name="connsiteX1350" fmla="*/ 295428 w 6923157"/>
              <a:gd name="connsiteY1350" fmla="*/ 3346634 h 3844781"/>
              <a:gd name="connsiteX1351" fmla="*/ 282980 w 6923157"/>
              <a:gd name="connsiteY1351" fmla="*/ 3370224 h 3844781"/>
              <a:gd name="connsiteX1352" fmla="*/ 247773 w 6923157"/>
              <a:gd name="connsiteY1352" fmla="*/ 3372594 h 3844781"/>
              <a:gd name="connsiteX1353" fmla="*/ 256440 w 6923157"/>
              <a:gd name="connsiteY1353" fmla="*/ 3346650 h 3844781"/>
              <a:gd name="connsiteX1354" fmla="*/ 255250 w 6923157"/>
              <a:gd name="connsiteY1354" fmla="*/ 3337732 h 3844781"/>
              <a:gd name="connsiteX1355" fmla="*/ 248034 w 6923157"/>
              <a:gd name="connsiteY1355" fmla="*/ 3342095 h 3844781"/>
              <a:gd name="connsiteX1356" fmla="*/ 240053 w 6923157"/>
              <a:gd name="connsiteY1356" fmla="*/ 3353703 h 3844781"/>
              <a:gd name="connsiteX1357" fmla="*/ 227286 w 6923157"/>
              <a:gd name="connsiteY1357" fmla="*/ 3348929 h 3844781"/>
              <a:gd name="connsiteX1358" fmla="*/ 211055 w 6923157"/>
              <a:gd name="connsiteY1358" fmla="*/ 3337683 h 3844781"/>
              <a:gd name="connsiteX1359" fmla="*/ 202121 w 6923157"/>
              <a:gd name="connsiteY1359" fmla="*/ 3329165 h 3844781"/>
              <a:gd name="connsiteX1360" fmla="*/ 203733 w 6923157"/>
              <a:gd name="connsiteY1360" fmla="*/ 3321765 h 3844781"/>
              <a:gd name="connsiteX1361" fmla="*/ 195247 w 6923157"/>
              <a:gd name="connsiteY1361" fmla="*/ 3310118 h 3844781"/>
              <a:gd name="connsiteX1362" fmla="*/ 149862 w 6923157"/>
              <a:gd name="connsiteY1362" fmla="*/ 3301152 h 3844781"/>
              <a:gd name="connsiteX1363" fmla="*/ 140214 w 6923157"/>
              <a:gd name="connsiteY1363" fmla="*/ 3293778 h 3844781"/>
              <a:gd name="connsiteX1364" fmla="*/ 140158 w 6923157"/>
              <a:gd name="connsiteY1364" fmla="*/ 3267396 h 3844781"/>
              <a:gd name="connsiteX1365" fmla="*/ 164394 w 6923157"/>
              <a:gd name="connsiteY1365" fmla="*/ 3247744 h 3844781"/>
              <a:gd name="connsiteX1366" fmla="*/ 245032 w 6923157"/>
              <a:gd name="connsiteY1366" fmla="*/ 3183276 h 3844781"/>
              <a:gd name="connsiteX1367" fmla="*/ 262502 w 6923157"/>
              <a:gd name="connsiteY1367" fmla="*/ 3164857 h 3844781"/>
              <a:gd name="connsiteX1368" fmla="*/ 327651 w 6923157"/>
              <a:gd name="connsiteY1368" fmla="*/ 3101188 h 3844781"/>
              <a:gd name="connsiteX1369" fmla="*/ 332911 w 6923157"/>
              <a:gd name="connsiteY1369" fmla="*/ 3095153 h 3844781"/>
              <a:gd name="connsiteX1370" fmla="*/ 336555 w 6923157"/>
              <a:gd name="connsiteY1370" fmla="*/ 3064034 h 3844781"/>
              <a:gd name="connsiteX1371" fmla="*/ 331321 w 6923157"/>
              <a:gd name="connsiteY1371" fmla="*/ 3050779 h 3844781"/>
              <a:gd name="connsiteX1372" fmla="*/ 322281 w 6923157"/>
              <a:gd name="connsiteY1372" fmla="*/ 3054460 h 3844781"/>
              <a:gd name="connsiteX1373" fmla="*/ 259009 w 6923157"/>
              <a:gd name="connsiteY1373" fmla="*/ 3112712 h 3844781"/>
              <a:gd name="connsiteX1374" fmla="*/ 182756 w 6923157"/>
              <a:gd name="connsiteY1374" fmla="*/ 3158108 h 3844781"/>
              <a:gd name="connsiteX1375" fmla="*/ 172474 w 6923157"/>
              <a:gd name="connsiteY1375" fmla="*/ 3158970 h 3844781"/>
              <a:gd name="connsiteX1376" fmla="*/ 173292 w 6923157"/>
              <a:gd name="connsiteY1376" fmla="*/ 3145626 h 3844781"/>
              <a:gd name="connsiteX1377" fmla="*/ 176728 w 6923157"/>
              <a:gd name="connsiteY1377" fmla="*/ 3138907 h 3844781"/>
              <a:gd name="connsiteX1378" fmla="*/ 181959 w 6923157"/>
              <a:gd name="connsiteY1378" fmla="*/ 3119679 h 3844781"/>
              <a:gd name="connsiteX1379" fmla="*/ 124232 w 6923157"/>
              <a:gd name="connsiteY1379" fmla="*/ 3122105 h 3844781"/>
              <a:gd name="connsiteX1380" fmla="*/ 119791 w 6923157"/>
              <a:gd name="connsiteY1380" fmla="*/ 3114794 h 3844781"/>
              <a:gd name="connsiteX1381" fmla="*/ 120344 w 6923157"/>
              <a:gd name="connsiteY1381" fmla="*/ 3099467 h 3844781"/>
              <a:gd name="connsiteX1382" fmla="*/ 127264 w 6923157"/>
              <a:gd name="connsiteY1382" fmla="*/ 3047449 h 3844781"/>
              <a:gd name="connsiteX1383" fmla="*/ 172852 w 6923157"/>
              <a:gd name="connsiteY1383" fmla="*/ 2967051 h 3844781"/>
              <a:gd name="connsiteX1384" fmla="*/ 209905 w 6923157"/>
              <a:gd name="connsiteY1384" fmla="*/ 2913588 h 3844781"/>
              <a:gd name="connsiteX1385" fmla="*/ 245109 w 6923157"/>
              <a:gd name="connsiteY1385" fmla="*/ 2878736 h 3844781"/>
              <a:gd name="connsiteX1386" fmla="*/ 270376 w 6923157"/>
              <a:gd name="connsiteY1386" fmla="*/ 2853820 h 3844781"/>
              <a:gd name="connsiteX1387" fmla="*/ 279898 w 6923157"/>
              <a:gd name="connsiteY1387" fmla="*/ 2844104 h 3844781"/>
              <a:gd name="connsiteX1388" fmla="*/ 278558 w 6923157"/>
              <a:gd name="connsiteY1388" fmla="*/ 2844794 h 3844781"/>
              <a:gd name="connsiteX1389" fmla="*/ 247119 w 6923157"/>
              <a:gd name="connsiteY1389" fmla="*/ 2824235 h 3844781"/>
              <a:gd name="connsiteX1390" fmla="*/ 224132 w 6923157"/>
              <a:gd name="connsiteY1390" fmla="*/ 2827459 h 3844781"/>
              <a:gd name="connsiteX1391" fmla="*/ 207276 w 6923157"/>
              <a:gd name="connsiteY1391" fmla="*/ 2852591 h 3844781"/>
              <a:gd name="connsiteX1392" fmla="*/ 146325 w 6923157"/>
              <a:gd name="connsiteY1392" fmla="*/ 2776149 h 3844781"/>
              <a:gd name="connsiteX1393" fmla="*/ 124246 w 6923157"/>
              <a:gd name="connsiteY1393" fmla="*/ 2674521 h 3844781"/>
              <a:gd name="connsiteX1394" fmla="*/ 146053 w 6923157"/>
              <a:gd name="connsiteY1394" fmla="*/ 2609234 h 3844781"/>
              <a:gd name="connsiteX1395" fmla="*/ 176343 w 6923157"/>
              <a:gd name="connsiteY1395" fmla="*/ 2576149 h 3844781"/>
              <a:gd name="connsiteX1396" fmla="*/ 181199 w 6923157"/>
              <a:gd name="connsiteY1396" fmla="*/ 2598233 h 3844781"/>
              <a:gd name="connsiteX1397" fmla="*/ 210774 w 6923157"/>
              <a:gd name="connsiteY1397" fmla="*/ 2545516 h 3844781"/>
              <a:gd name="connsiteX1398" fmla="*/ 232431 w 6923157"/>
              <a:gd name="connsiteY1398" fmla="*/ 2516675 h 3844781"/>
              <a:gd name="connsiteX1399" fmla="*/ 269363 w 6923157"/>
              <a:gd name="connsiteY1399" fmla="*/ 2497833 h 3844781"/>
              <a:gd name="connsiteX1400" fmla="*/ 305940 w 6923157"/>
              <a:gd name="connsiteY1400" fmla="*/ 2488148 h 3844781"/>
              <a:gd name="connsiteX1401" fmla="*/ 338121 w 6923157"/>
              <a:gd name="connsiteY1401" fmla="*/ 2460867 h 3844781"/>
              <a:gd name="connsiteX1402" fmla="*/ 357581 w 6923157"/>
              <a:gd name="connsiteY1402" fmla="*/ 2423228 h 3844781"/>
              <a:gd name="connsiteX1403" fmla="*/ 375664 w 6923157"/>
              <a:gd name="connsiteY1403" fmla="*/ 2410067 h 3844781"/>
              <a:gd name="connsiteX1404" fmla="*/ 482274 w 6923157"/>
              <a:gd name="connsiteY1404" fmla="*/ 2363235 h 3844781"/>
              <a:gd name="connsiteX1405" fmla="*/ 513895 w 6923157"/>
              <a:gd name="connsiteY1405" fmla="*/ 2355764 h 3844781"/>
              <a:gd name="connsiteX1406" fmla="*/ 561808 w 6923157"/>
              <a:gd name="connsiteY1406" fmla="*/ 2305026 h 3844781"/>
              <a:gd name="connsiteX1407" fmla="*/ 578560 w 6923157"/>
              <a:gd name="connsiteY1407" fmla="*/ 2266250 h 3844781"/>
              <a:gd name="connsiteX1408" fmla="*/ 591275 w 6923157"/>
              <a:gd name="connsiteY1408" fmla="*/ 2200721 h 3844781"/>
              <a:gd name="connsiteX1409" fmla="*/ 584123 w 6923157"/>
              <a:gd name="connsiteY1409" fmla="*/ 2194135 h 3844781"/>
              <a:gd name="connsiteX1410" fmla="*/ 577073 w 6923157"/>
              <a:gd name="connsiteY1410" fmla="*/ 2201196 h 3844781"/>
              <a:gd name="connsiteX1411" fmla="*/ 577024 w 6923157"/>
              <a:gd name="connsiteY1411" fmla="*/ 2213343 h 3844781"/>
              <a:gd name="connsiteX1412" fmla="*/ 557257 w 6923157"/>
              <a:gd name="connsiteY1412" fmla="*/ 2247990 h 3844781"/>
              <a:gd name="connsiteX1413" fmla="*/ 504281 w 6923157"/>
              <a:gd name="connsiteY1413" fmla="*/ 2249351 h 3844781"/>
              <a:gd name="connsiteX1414" fmla="*/ 518480 w 6923157"/>
              <a:gd name="connsiteY1414" fmla="*/ 2210933 h 3844781"/>
              <a:gd name="connsiteX1415" fmla="*/ 517099 w 6923157"/>
              <a:gd name="connsiteY1415" fmla="*/ 2197468 h 3844781"/>
              <a:gd name="connsiteX1416" fmla="*/ 506065 w 6923157"/>
              <a:gd name="connsiteY1416" fmla="*/ 2203570 h 3844781"/>
              <a:gd name="connsiteX1417" fmla="*/ 493550 w 6923157"/>
              <a:gd name="connsiteY1417" fmla="*/ 2220502 h 3844781"/>
              <a:gd name="connsiteX1418" fmla="*/ 474597 w 6923157"/>
              <a:gd name="connsiteY1418" fmla="*/ 2212539 h 3844781"/>
              <a:gd name="connsiteX1419" fmla="*/ 450739 w 6923157"/>
              <a:gd name="connsiteY1419" fmla="*/ 2194637 h 3844781"/>
              <a:gd name="connsiteX1420" fmla="*/ 437711 w 6923157"/>
              <a:gd name="connsiteY1420" fmla="*/ 2181288 h 3844781"/>
              <a:gd name="connsiteX1421" fmla="*/ 440469 w 6923157"/>
              <a:gd name="connsiteY1421" fmla="*/ 2170276 h 3844781"/>
              <a:gd name="connsiteX1422" fmla="*/ 428258 w 6923157"/>
              <a:gd name="connsiteY1422" fmla="*/ 2152259 h 3844781"/>
              <a:gd name="connsiteX1423" fmla="*/ 360518 w 6923157"/>
              <a:gd name="connsiteY1423" fmla="*/ 2135962 h 3844781"/>
              <a:gd name="connsiteX1424" fmla="*/ 346365 w 6923157"/>
              <a:gd name="connsiteY1424" fmla="*/ 2124288 h 3844781"/>
              <a:gd name="connsiteX1425" fmla="*/ 347486 w 6923157"/>
              <a:gd name="connsiteY1425" fmla="*/ 2084669 h 3844781"/>
              <a:gd name="connsiteX1426" fmla="*/ 384776 w 6923157"/>
              <a:gd name="connsiteY1426" fmla="*/ 2056671 h 3844781"/>
              <a:gd name="connsiteX1427" fmla="*/ 508802 w 6923157"/>
              <a:gd name="connsiteY1427" fmla="*/ 1964899 h 3844781"/>
              <a:gd name="connsiteX1428" fmla="*/ 535875 w 6923157"/>
              <a:gd name="connsiteY1428" fmla="*/ 1938334 h 3844781"/>
              <a:gd name="connsiteX1429" fmla="*/ 636606 w 6923157"/>
              <a:gd name="connsiteY1429" fmla="*/ 1846796 h 3844781"/>
              <a:gd name="connsiteX1430" fmla="*/ 644780 w 6923157"/>
              <a:gd name="connsiteY1430" fmla="*/ 1838061 h 3844781"/>
              <a:gd name="connsiteX1431" fmla="*/ 651672 w 6923157"/>
              <a:gd name="connsiteY1431" fmla="*/ 1791561 h 3844781"/>
              <a:gd name="connsiteX1432" fmla="*/ 644415 w 6923157"/>
              <a:gd name="connsiteY1432" fmla="*/ 1771331 h 3844781"/>
              <a:gd name="connsiteX1433" fmla="*/ 630674 w 6923157"/>
              <a:gd name="connsiteY1433" fmla="*/ 1776295 h 3844781"/>
              <a:gd name="connsiteX1434" fmla="*/ 533006 w 6923157"/>
              <a:gd name="connsiteY1434" fmla="*/ 1859814 h 3844781"/>
              <a:gd name="connsiteX1435" fmla="*/ 416436 w 6923157"/>
              <a:gd name="connsiteY1435" fmla="*/ 1923220 h 3844781"/>
              <a:gd name="connsiteX1436" fmla="*/ 400957 w 6923157"/>
              <a:gd name="connsiteY1436" fmla="*/ 1923875 h 3844781"/>
              <a:gd name="connsiteX1437" fmla="*/ 402795 w 6923157"/>
              <a:gd name="connsiteY1437" fmla="*/ 1903885 h 3844781"/>
              <a:gd name="connsiteX1438" fmla="*/ 408260 w 6923157"/>
              <a:gd name="connsiteY1438" fmla="*/ 1894012 h 3844781"/>
              <a:gd name="connsiteX1439" fmla="*/ 416993 w 6923157"/>
              <a:gd name="connsiteY1439" fmla="*/ 1865468 h 3844781"/>
              <a:gd name="connsiteX1440" fmla="*/ 330199 w 6923157"/>
              <a:gd name="connsiteY1440" fmla="*/ 1865504 h 3844781"/>
              <a:gd name="connsiteX1441" fmla="*/ 323863 w 6923157"/>
              <a:gd name="connsiteY1441" fmla="*/ 1854250 h 3844781"/>
              <a:gd name="connsiteX1442" fmla="*/ 325394 w 6923157"/>
              <a:gd name="connsiteY1442" fmla="*/ 1831270 h 3844781"/>
              <a:gd name="connsiteX1443" fmla="*/ 338158 w 6923157"/>
              <a:gd name="connsiteY1443" fmla="*/ 1753591 h 3844781"/>
              <a:gd name="connsiteX1444" fmla="*/ 410280 w 6923157"/>
              <a:gd name="connsiteY1444" fmla="*/ 1635711 h 3844781"/>
              <a:gd name="connsiteX1445" fmla="*/ 468357 w 6923157"/>
              <a:gd name="connsiteY1445" fmla="*/ 1557746 h 3844781"/>
              <a:gd name="connsiteX1446" fmla="*/ 522809 w 6923157"/>
              <a:gd name="connsiteY1446" fmla="*/ 1507610 h 3844781"/>
              <a:gd name="connsiteX1447" fmla="*/ 561886 w 6923157"/>
              <a:gd name="connsiteY1447" fmla="*/ 1471771 h 3844781"/>
              <a:gd name="connsiteX1448" fmla="*/ 649696 w 6923157"/>
              <a:gd name="connsiteY1448" fmla="*/ 1418472 h 3844781"/>
              <a:gd name="connsiteX1449" fmla="*/ 713242 w 6923157"/>
              <a:gd name="connsiteY1449" fmla="*/ 1368577 h 3844781"/>
              <a:gd name="connsiteX1450" fmla="*/ 740771 w 6923157"/>
              <a:gd name="connsiteY1450" fmla="*/ 1308558 h 3844781"/>
              <a:gd name="connsiteX1451" fmla="*/ 786385 w 6923157"/>
              <a:gd name="connsiteY1451" fmla="*/ 1235378 h 3844781"/>
              <a:gd name="connsiteX1452" fmla="*/ 798032 w 6923157"/>
              <a:gd name="connsiteY1452" fmla="*/ 1235262 h 3844781"/>
              <a:gd name="connsiteX1453" fmla="*/ 832413 w 6923157"/>
              <a:gd name="connsiteY1453" fmla="*/ 1254721 h 3844781"/>
              <a:gd name="connsiteX1454" fmla="*/ 879103 w 6923157"/>
              <a:gd name="connsiteY1454" fmla="*/ 1229957 h 3844781"/>
              <a:gd name="connsiteX1455" fmla="*/ 888654 w 6923157"/>
              <a:gd name="connsiteY1455" fmla="*/ 1196745 h 3844781"/>
              <a:gd name="connsiteX1456" fmla="*/ 926709 w 6923157"/>
              <a:gd name="connsiteY1456" fmla="*/ 1176227 h 3844781"/>
              <a:gd name="connsiteX1457" fmla="*/ 929110 w 6923157"/>
              <a:gd name="connsiteY1457" fmla="*/ 1174373 h 3844781"/>
              <a:gd name="connsiteX1458" fmla="*/ 931714 w 6923157"/>
              <a:gd name="connsiteY1458" fmla="*/ 1161865 h 3844781"/>
              <a:gd name="connsiteX1459" fmla="*/ 957000 w 6923157"/>
              <a:gd name="connsiteY1459" fmla="*/ 1143140 h 3844781"/>
              <a:gd name="connsiteX1460" fmla="*/ 1044458 w 6923157"/>
              <a:gd name="connsiteY1460" fmla="*/ 1136940 h 3844781"/>
              <a:gd name="connsiteX1461" fmla="*/ 1109074 w 6923157"/>
              <a:gd name="connsiteY1461" fmla="*/ 1059575 h 3844781"/>
              <a:gd name="connsiteX1462" fmla="*/ 1123426 w 6923157"/>
              <a:gd name="connsiteY1462" fmla="*/ 1022654 h 3844781"/>
              <a:gd name="connsiteX1463" fmla="*/ 1176193 w 6923157"/>
              <a:gd name="connsiteY1463" fmla="*/ 994002 h 3844781"/>
              <a:gd name="connsiteX1464" fmla="*/ 1204954 w 6923157"/>
              <a:gd name="connsiteY1464" fmla="*/ 983895 h 3844781"/>
              <a:gd name="connsiteX1465" fmla="*/ 1244029 w 6923157"/>
              <a:gd name="connsiteY1465" fmla="*/ 948057 h 3844781"/>
              <a:gd name="connsiteX1466" fmla="*/ 1356921 w 6923157"/>
              <a:gd name="connsiteY1466" fmla="*/ 848742 h 3844781"/>
              <a:gd name="connsiteX1467" fmla="*/ 1404426 w 6923157"/>
              <a:gd name="connsiteY1467" fmla="*/ 819310 h 3844781"/>
              <a:gd name="connsiteX1468" fmla="*/ 1480437 w 6923157"/>
              <a:gd name="connsiteY1468" fmla="*/ 764631 h 3844781"/>
              <a:gd name="connsiteX1469" fmla="*/ 1510677 w 6923157"/>
              <a:gd name="connsiteY1469" fmla="*/ 743693 h 3844781"/>
              <a:gd name="connsiteX1470" fmla="*/ 1522835 w 6923157"/>
              <a:gd name="connsiteY1470" fmla="*/ 735916 h 3844781"/>
              <a:gd name="connsiteX1471" fmla="*/ 1610848 w 6923157"/>
              <a:gd name="connsiteY1471" fmla="*/ 671964 h 3844781"/>
              <a:gd name="connsiteX1472" fmla="*/ 1635881 w 6923157"/>
              <a:gd name="connsiteY1472" fmla="*/ 676040 h 3844781"/>
              <a:gd name="connsiteX1473" fmla="*/ 1629088 w 6923157"/>
              <a:gd name="connsiteY1473" fmla="*/ 698241 h 3844781"/>
              <a:gd name="connsiteX1474" fmla="*/ 1609421 w 6923157"/>
              <a:gd name="connsiteY1474" fmla="*/ 708589 h 3844781"/>
              <a:gd name="connsiteX1475" fmla="*/ 1584799 w 6923157"/>
              <a:gd name="connsiteY1475" fmla="*/ 721150 h 3844781"/>
              <a:gd name="connsiteX1476" fmla="*/ 1576423 w 6923157"/>
              <a:gd name="connsiteY1476" fmla="*/ 740538 h 3844781"/>
              <a:gd name="connsiteX1477" fmla="*/ 1577497 w 6923157"/>
              <a:gd name="connsiteY1477" fmla="*/ 751013 h 3844781"/>
              <a:gd name="connsiteX1478" fmla="*/ 1586743 w 6923157"/>
              <a:gd name="connsiteY1478" fmla="*/ 752750 h 3844781"/>
              <a:gd name="connsiteX1479" fmla="*/ 1612592 w 6923157"/>
              <a:gd name="connsiteY1479" fmla="*/ 752159 h 3844781"/>
              <a:gd name="connsiteX1480" fmla="*/ 1635428 w 6923157"/>
              <a:gd name="connsiteY1480" fmla="*/ 747436 h 3844781"/>
              <a:gd name="connsiteX1481" fmla="*/ 1749087 w 6923157"/>
              <a:gd name="connsiteY1481" fmla="*/ 693547 h 3844781"/>
              <a:gd name="connsiteX1482" fmla="*/ 1775343 w 6923157"/>
              <a:gd name="connsiteY1482" fmla="*/ 671650 h 3844781"/>
              <a:gd name="connsiteX1483" fmla="*/ 1790515 w 6923157"/>
              <a:gd name="connsiteY1483" fmla="*/ 668003 h 3844781"/>
              <a:gd name="connsiteX1484" fmla="*/ 1809315 w 6923157"/>
              <a:gd name="connsiteY1484" fmla="*/ 674471 h 3844781"/>
              <a:gd name="connsiteX1485" fmla="*/ 1831126 w 6923157"/>
              <a:gd name="connsiteY1485" fmla="*/ 647127 h 3844781"/>
              <a:gd name="connsiteX1486" fmla="*/ 1847778 w 6923157"/>
              <a:gd name="connsiteY1486" fmla="*/ 632649 h 3844781"/>
              <a:gd name="connsiteX1487" fmla="*/ 1859119 w 6923157"/>
              <a:gd name="connsiteY1487" fmla="*/ 629540 h 3844781"/>
              <a:gd name="connsiteX1488" fmla="*/ 1931044 w 6923157"/>
              <a:gd name="connsiteY1488" fmla="*/ 598199 h 3844781"/>
              <a:gd name="connsiteX1489" fmla="*/ 1955052 w 6923157"/>
              <a:gd name="connsiteY1489" fmla="*/ 579654 h 3844781"/>
              <a:gd name="connsiteX1490" fmla="*/ 1971347 w 6923157"/>
              <a:gd name="connsiteY1490" fmla="*/ 574332 h 3844781"/>
              <a:gd name="connsiteX1491" fmla="*/ 2024477 w 6923157"/>
              <a:gd name="connsiteY1491" fmla="*/ 574466 h 3844781"/>
              <a:gd name="connsiteX1492" fmla="*/ 2168484 w 6923157"/>
              <a:gd name="connsiteY1492" fmla="*/ 551225 h 3844781"/>
              <a:gd name="connsiteX1493" fmla="*/ 2222429 w 6923157"/>
              <a:gd name="connsiteY1493" fmla="*/ 546692 h 3844781"/>
              <a:gd name="connsiteX1494" fmla="*/ 2309324 w 6923157"/>
              <a:gd name="connsiteY1494" fmla="*/ 522358 h 3844781"/>
              <a:gd name="connsiteX1495" fmla="*/ 2426561 w 6923157"/>
              <a:gd name="connsiteY1495" fmla="*/ 490731 h 3844781"/>
              <a:gd name="connsiteX1496" fmla="*/ 2524029 w 6923157"/>
              <a:gd name="connsiteY1496" fmla="*/ 455807 h 3844781"/>
              <a:gd name="connsiteX1497" fmla="*/ 2618585 w 6923157"/>
              <a:gd name="connsiteY1497" fmla="*/ 430397 h 3844781"/>
              <a:gd name="connsiteX1498" fmla="*/ 2686169 w 6923157"/>
              <a:gd name="connsiteY1498" fmla="*/ 407256 h 3844781"/>
              <a:gd name="connsiteX1499" fmla="*/ 2966161 w 6923157"/>
              <a:gd name="connsiteY1499" fmla="*/ 333063 h 3844781"/>
              <a:gd name="connsiteX1500" fmla="*/ 3270774 w 6923157"/>
              <a:gd name="connsiteY1500" fmla="*/ 246308 h 3844781"/>
              <a:gd name="connsiteX1501" fmla="*/ 3563794 w 6923157"/>
              <a:gd name="connsiteY1501" fmla="*/ 185465 h 3844781"/>
              <a:gd name="connsiteX1502" fmla="*/ 3788615 w 6923157"/>
              <a:gd name="connsiteY1502" fmla="*/ 141779 h 3844781"/>
              <a:gd name="connsiteX1503" fmla="*/ 3959493 w 6923157"/>
              <a:gd name="connsiteY1503" fmla="*/ 102625 h 3844781"/>
              <a:gd name="connsiteX1504" fmla="*/ 4082759 w 6923157"/>
              <a:gd name="connsiteY1504" fmla="*/ 79260 h 3844781"/>
              <a:gd name="connsiteX1505" fmla="*/ 4160510 w 6923157"/>
              <a:gd name="connsiteY1505" fmla="*/ 66832 h 3844781"/>
              <a:gd name="connsiteX1506" fmla="*/ 4184775 w 6923157"/>
              <a:gd name="connsiteY1506" fmla="*/ 63429 h 3844781"/>
              <a:gd name="connsiteX1507" fmla="*/ 4190037 w 6923157"/>
              <a:gd name="connsiteY1507" fmla="*/ 64206 h 3844781"/>
              <a:gd name="connsiteX1508" fmla="*/ 4555241 w 6923157"/>
              <a:gd name="connsiteY1508" fmla="*/ 25108 h 3844781"/>
              <a:gd name="connsiteX1509" fmla="*/ 4651792 w 6923157"/>
              <a:gd name="connsiteY1509" fmla="*/ 19150 h 3844781"/>
              <a:gd name="connsiteX1510" fmla="*/ 4863232 w 6923157"/>
              <a:gd name="connsiteY1510" fmla="*/ 9214 h 3844781"/>
              <a:gd name="connsiteX1511" fmla="*/ 5029821 w 6923157"/>
              <a:gd name="connsiteY1511" fmla="*/ 4053 h 3844781"/>
              <a:gd name="connsiteX1512" fmla="*/ 5184916 w 6923157"/>
              <a:gd name="connsiteY1512" fmla="*/ 504 h 3844781"/>
              <a:gd name="connsiteX1513" fmla="*/ 5191838 w 6923157"/>
              <a:gd name="connsiteY1513" fmla="*/ 103 h 3844781"/>
              <a:gd name="connsiteX1514" fmla="*/ 5198148 w 6923157"/>
              <a:gd name="connsiteY1514" fmla="*/ 3202 h 3844781"/>
              <a:gd name="connsiteX1515" fmla="*/ 5279936 w 6923157"/>
              <a:gd name="connsiteY1515" fmla="*/ 17527 h 3844781"/>
              <a:gd name="connsiteX1516" fmla="*/ 5364685 w 6923157"/>
              <a:gd name="connsiteY1516" fmla="*/ 10190 h 3844781"/>
              <a:gd name="connsiteX1517" fmla="*/ 5509053 w 6923157"/>
              <a:gd name="connsiteY1517" fmla="*/ 15735 h 38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</a:cxnLst>
            <a:rect l="l" t="t" r="r" b="b"/>
            <a:pathLst>
              <a:path w="6923157" h="3844781">
                <a:moveTo>
                  <a:pt x="4127094" y="2650274"/>
                </a:moveTo>
                <a:lnTo>
                  <a:pt x="4120952" y="2652027"/>
                </a:lnTo>
                <a:lnTo>
                  <a:pt x="4121694" y="2652798"/>
                </a:lnTo>
                <a:lnTo>
                  <a:pt x="4123622" y="2654447"/>
                </a:lnTo>
                <a:close/>
                <a:moveTo>
                  <a:pt x="4042165" y="2624169"/>
                </a:moveTo>
                <a:cubicBezTo>
                  <a:pt x="4038517" y="2622805"/>
                  <a:pt x="4035623" y="2623841"/>
                  <a:pt x="4033090" y="2625954"/>
                </a:cubicBezTo>
                <a:lnTo>
                  <a:pt x="4032096" y="2627139"/>
                </a:lnTo>
                <a:lnTo>
                  <a:pt x="4039066" y="2637438"/>
                </a:lnTo>
                <a:cubicBezTo>
                  <a:pt x="4039330" y="2639420"/>
                  <a:pt x="4040308" y="2640257"/>
                  <a:pt x="4040573" y="2642238"/>
                </a:cubicBezTo>
                <a:cubicBezTo>
                  <a:pt x="4043190" y="2648865"/>
                  <a:pt x="4046705" y="2649238"/>
                  <a:pt x="4050273" y="2643511"/>
                </a:cubicBezTo>
                <a:lnTo>
                  <a:pt x="4050295" y="2643480"/>
                </a:lnTo>
                <a:lnTo>
                  <a:pt x="4049615" y="2633721"/>
                </a:lnTo>
                <a:cubicBezTo>
                  <a:pt x="4048001" y="2628940"/>
                  <a:pt x="4045325" y="2625115"/>
                  <a:pt x="4042165" y="2624169"/>
                </a:cubicBezTo>
                <a:close/>
                <a:moveTo>
                  <a:pt x="4268802" y="2636824"/>
                </a:moveTo>
                <a:lnTo>
                  <a:pt x="4256851" y="2652632"/>
                </a:lnTo>
                <a:lnTo>
                  <a:pt x="4274805" y="2655317"/>
                </a:lnTo>
                <a:lnTo>
                  <a:pt x="4275574" y="2653477"/>
                </a:lnTo>
                <a:cubicBezTo>
                  <a:pt x="4279284" y="2649628"/>
                  <a:pt x="4283850" y="2646510"/>
                  <a:pt x="4287193" y="2642347"/>
                </a:cubicBezTo>
                <a:cubicBezTo>
                  <a:pt x="4279567" y="2637142"/>
                  <a:pt x="4273673" y="2635174"/>
                  <a:pt x="4268802" y="2636824"/>
                </a:cubicBezTo>
                <a:close/>
                <a:moveTo>
                  <a:pt x="5509053" y="15735"/>
                </a:moveTo>
                <a:cubicBezTo>
                  <a:pt x="5530765" y="12689"/>
                  <a:pt x="5550842" y="18979"/>
                  <a:pt x="5568007" y="34782"/>
                </a:cubicBezTo>
                <a:cubicBezTo>
                  <a:pt x="5573730" y="40050"/>
                  <a:pt x="5577561" y="39514"/>
                  <a:pt x="5582209" y="34308"/>
                </a:cubicBezTo>
                <a:cubicBezTo>
                  <a:pt x="5592936" y="25214"/>
                  <a:pt x="5603970" y="19113"/>
                  <a:pt x="5615414" y="29649"/>
                </a:cubicBezTo>
                <a:cubicBezTo>
                  <a:pt x="5630843" y="41144"/>
                  <a:pt x="5646475" y="41987"/>
                  <a:pt x="5664202" y="37982"/>
                </a:cubicBezTo>
                <a:cubicBezTo>
                  <a:pt x="5690868" y="32722"/>
                  <a:pt x="5715899" y="36799"/>
                  <a:pt x="5739604" y="53203"/>
                </a:cubicBezTo>
                <a:cubicBezTo>
                  <a:pt x="5753603" y="63381"/>
                  <a:pt x="5772096" y="66858"/>
                  <a:pt x="5783946" y="56089"/>
                </a:cubicBezTo>
                <a:cubicBezTo>
                  <a:pt x="5805248" y="36405"/>
                  <a:pt x="5825018" y="39701"/>
                  <a:pt x="5846832" y="50301"/>
                </a:cubicBezTo>
                <a:cubicBezTo>
                  <a:pt x="5857663" y="54852"/>
                  <a:pt x="5869770" y="59225"/>
                  <a:pt x="5882235" y="54440"/>
                </a:cubicBezTo>
                <a:cubicBezTo>
                  <a:pt x="5888314" y="50551"/>
                  <a:pt x="5891328" y="54682"/>
                  <a:pt x="5891942" y="60666"/>
                </a:cubicBezTo>
                <a:cubicBezTo>
                  <a:pt x="5892402" y="65155"/>
                  <a:pt x="5892708" y="68148"/>
                  <a:pt x="5893015" y="71140"/>
                </a:cubicBezTo>
                <a:cubicBezTo>
                  <a:pt x="5893426" y="87778"/>
                  <a:pt x="5894703" y="87599"/>
                  <a:pt x="5905430" y="78505"/>
                </a:cubicBezTo>
                <a:cubicBezTo>
                  <a:pt x="5917434" y="69232"/>
                  <a:pt x="5930868" y="61276"/>
                  <a:pt x="5943179" y="54995"/>
                </a:cubicBezTo>
                <a:cubicBezTo>
                  <a:pt x="5948135" y="52782"/>
                  <a:pt x="5953089" y="50570"/>
                  <a:pt x="5957381" y="54521"/>
                </a:cubicBezTo>
                <a:cubicBezTo>
                  <a:pt x="5961674" y="58471"/>
                  <a:pt x="5959733" y="64814"/>
                  <a:pt x="5957638" y="69662"/>
                </a:cubicBezTo>
                <a:cubicBezTo>
                  <a:pt x="5952480" y="82528"/>
                  <a:pt x="5956925" y="87975"/>
                  <a:pt x="5967294" y="88037"/>
                </a:cubicBezTo>
                <a:cubicBezTo>
                  <a:pt x="5971280" y="88997"/>
                  <a:pt x="5975418" y="91452"/>
                  <a:pt x="5979250" y="90913"/>
                </a:cubicBezTo>
                <a:cubicBezTo>
                  <a:pt x="5988189" y="89659"/>
                  <a:pt x="5989927" y="93969"/>
                  <a:pt x="5985739" y="103664"/>
                </a:cubicBezTo>
                <a:cubicBezTo>
                  <a:pt x="5983491" y="107014"/>
                  <a:pt x="5981396" y="111861"/>
                  <a:pt x="5985535" y="114315"/>
                </a:cubicBezTo>
                <a:cubicBezTo>
                  <a:pt x="5988549" y="118446"/>
                  <a:pt x="5992227" y="116412"/>
                  <a:pt x="5995906" y="114378"/>
                </a:cubicBezTo>
                <a:cubicBezTo>
                  <a:pt x="6005509" y="106960"/>
                  <a:pt x="6016032" y="108519"/>
                  <a:pt x="6027833" y="109899"/>
                </a:cubicBezTo>
                <a:cubicBezTo>
                  <a:pt x="6063542" y="117031"/>
                  <a:pt x="6093120" y="102256"/>
                  <a:pt x="6120345" y="77188"/>
                </a:cubicBezTo>
                <a:cubicBezTo>
                  <a:pt x="6125147" y="73479"/>
                  <a:pt x="6126934" y="65639"/>
                  <a:pt x="6133167" y="63247"/>
                </a:cubicBezTo>
                <a:cubicBezTo>
                  <a:pt x="6132656" y="70908"/>
                  <a:pt x="6131992" y="77071"/>
                  <a:pt x="6131482" y="84731"/>
                </a:cubicBezTo>
                <a:cubicBezTo>
                  <a:pt x="6130463" y="100052"/>
                  <a:pt x="6136491" y="108312"/>
                  <a:pt x="6148292" y="109692"/>
                </a:cubicBezTo>
                <a:cubicBezTo>
                  <a:pt x="6187680" y="114790"/>
                  <a:pt x="6227066" y="119888"/>
                  <a:pt x="6266453" y="124986"/>
                </a:cubicBezTo>
                <a:cubicBezTo>
                  <a:pt x="6280809" y="126008"/>
                  <a:pt x="6294703" y="122540"/>
                  <a:pt x="6309365" y="126553"/>
                </a:cubicBezTo>
                <a:cubicBezTo>
                  <a:pt x="6318765" y="129789"/>
                  <a:pt x="6324335" y="133561"/>
                  <a:pt x="6323161" y="147384"/>
                </a:cubicBezTo>
                <a:cubicBezTo>
                  <a:pt x="6323571" y="164021"/>
                  <a:pt x="6334709" y="171565"/>
                  <a:pt x="6346711" y="162293"/>
                </a:cubicBezTo>
                <a:cubicBezTo>
                  <a:pt x="6356315" y="154875"/>
                  <a:pt x="6364132" y="155296"/>
                  <a:pt x="6373685" y="160026"/>
                </a:cubicBezTo>
                <a:cubicBezTo>
                  <a:pt x="6379407" y="165294"/>
                  <a:pt x="6384516" y="164577"/>
                  <a:pt x="6390287" y="157697"/>
                </a:cubicBezTo>
                <a:cubicBezTo>
                  <a:pt x="6395906" y="149321"/>
                  <a:pt x="6403416" y="146749"/>
                  <a:pt x="6411539" y="150162"/>
                </a:cubicBezTo>
                <a:cubicBezTo>
                  <a:pt x="6416800" y="150941"/>
                  <a:pt x="6423645" y="154534"/>
                  <a:pt x="6428754" y="153817"/>
                </a:cubicBezTo>
                <a:cubicBezTo>
                  <a:pt x="6436417" y="152743"/>
                  <a:pt x="6439431" y="156872"/>
                  <a:pt x="6441476" y="164175"/>
                </a:cubicBezTo>
                <a:cubicBezTo>
                  <a:pt x="6446840" y="178599"/>
                  <a:pt x="6449548" y="179737"/>
                  <a:pt x="6461400" y="168968"/>
                </a:cubicBezTo>
                <a:cubicBezTo>
                  <a:pt x="6468448" y="161908"/>
                  <a:pt x="6475344" y="153351"/>
                  <a:pt x="6483977" y="149104"/>
                </a:cubicBezTo>
                <a:cubicBezTo>
                  <a:pt x="6484130" y="150601"/>
                  <a:pt x="6485407" y="150422"/>
                  <a:pt x="6485561" y="151918"/>
                </a:cubicBezTo>
                <a:cubicBezTo>
                  <a:pt x="6476061" y="172981"/>
                  <a:pt x="6476061" y="172981"/>
                  <a:pt x="6488426" y="192495"/>
                </a:cubicBezTo>
                <a:cubicBezTo>
                  <a:pt x="6490009" y="195307"/>
                  <a:pt x="6491594" y="198122"/>
                  <a:pt x="6493024" y="199438"/>
                </a:cubicBezTo>
                <a:cubicBezTo>
                  <a:pt x="6505849" y="223441"/>
                  <a:pt x="6521634" y="225780"/>
                  <a:pt x="6542118" y="210763"/>
                </a:cubicBezTo>
                <a:cubicBezTo>
                  <a:pt x="6552845" y="201670"/>
                  <a:pt x="6560967" y="205083"/>
                  <a:pt x="6563778" y="219867"/>
                </a:cubicBezTo>
                <a:cubicBezTo>
                  <a:pt x="6565823" y="227168"/>
                  <a:pt x="6566590" y="234649"/>
                  <a:pt x="6566079" y="242309"/>
                </a:cubicBezTo>
                <a:cubicBezTo>
                  <a:pt x="6564395" y="263794"/>
                  <a:pt x="6548406" y="272108"/>
                  <a:pt x="6534254" y="260435"/>
                </a:cubicBezTo>
                <a:cubicBezTo>
                  <a:pt x="6522964" y="251394"/>
                  <a:pt x="6512287" y="248339"/>
                  <a:pt x="6500486" y="246959"/>
                </a:cubicBezTo>
                <a:cubicBezTo>
                  <a:pt x="6488839" y="247076"/>
                  <a:pt x="6478162" y="244020"/>
                  <a:pt x="6469425" y="234623"/>
                </a:cubicBezTo>
                <a:cubicBezTo>
                  <a:pt x="6456091" y="218280"/>
                  <a:pt x="6449552" y="217681"/>
                  <a:pt x="6437038" y="234614"/>
                </a:cubicBezTo>
                <a:cubicBezTo>
                  <a:pt x="6427741" y="245025"/>
                  <a:pt x="6419108" y="249272"/>
                  <a:pt x="6406030" y="248070"/>
                </a:cubicBezTo>
                <a:cubicBezTo>
                  <a:pt x="6382582" y="246808"/>
                  <a:pt x="6359643" y="237883"/>
                  <a:pt x="6337319" y="234945"/>
                </a:cubicBezTo>
                <a:cubicBezTo>
                  <a:pt x="6317548" y="231648"/>
                  <a:pt x="6298393" y="234336"/>
                  <a:pt x="6283169" y="250132"/>
                </a:cubicBezTo>
                <a:cubicBezTo>
                  <a:pt x="6275151" y="260363"/>
                  <a:pt x="6269735" y="258087"/>
                  <a:pt x="6261153" y="250186"/>
                </a:cubicBezTo>
                <a:cubicBezTo>
                  <a:pt x="6221098" y="213308"/>
                  <a:pt x="6178084" y="198095"/>
                  <a:pt x="6130883" y="230520"/>
                </a:cubicBezTo>
                <a:cubicBezTo>
                  <a:pt x="6123681" y="236083"/>
                  <a:pt x="6116988" y="233987"/>
                  <a:pt x="6110296" y="231890"/>
                </a:cubicBezTo>
                <a:cubicBezTo>
                  <a:pt x="6106158" y="229436"/>
                  <a:pt x="6100436" y="224168"/>
                  <a:pt x="6095786" y="229372"/>
                </a:cubicBezTo>
                <a:cubicBezTo>
                  <a:pt x="6091293" y="236075"/>
                  <a:pt x="6095737" y="241521"/>
                  <a:pt x="6097628" y="247327"/>
                </a:cubicBezTo>
                <a:cubicBezTo>
                  <a:pt x="6102379" y="255768"/>
                  <a:pt x="6098856" y="259297"/>
                  <a:pt x="6091193" y="260372"/>
                </a:cubicBezTo>
                <a:cubicBezTo>
                  <a:pt x="6083530" y="261447"/>
                  <a:pt x="6075560" y="259530"/>
                  <a:pt x="6067744" y="259109"/>
                </a:cubicBezTo>
                <a:cubicBezTo>
                  <a:pt x="6050528" y="255454"/>
                  <a:pt x="6035713" y="249943"/>
                  <a:pt x="6018293" y="256941"/>
                </a:cubicBezTo>
                <a:cubicBezTo>
                  <a:pt x="6014462" y="257479"/>
                  <a:pt x="6014155" y="254486"/>
                  <a:pt x="6012571" y="251672"/>
                </a:cubicBezTo>
                <a:cubicBezTo>
                  <a:pt x="6007360" y="238744"/>
                  <a:pt x="5998113" y="237006"/>
                  <a:pt x="5987896" y="238440"/>
                </a:cubicBezTo>
                <a:cubicBezTo>
                  <a:pt x="5949429" y="242318"/>
                  <a:pt x="5910656" y="243205"/>
                  <a:pt x="5872086" y="233441"/>
                </a:cubicBezTo>
                <a:cubicBezTo>
                  <a:pt x="5869378" y="232303"/>
                  <a:pt x="5865546" y="232839"/>
                  <a:pt x="5861868" y="234874"/>
                </a:cubicBezTo>
                <a:cubicBezTo>
                  <a:pt x="5851141" y="243967"/>
                  <a:pt x="5843019" y="240554"/>
                  <a:pt x="5835099" y="226487"/>
                </a:cubicBezTo>
                <a:cubicBezTo>
                  <a:pt x="5827180" y="212421"/>
                  <a:pt x="5819363" y="211999"/>
                  <a:pt x="5809096" y="225583"/>
                </a:cubicBezTo>
                <a:cubicBezTo>
                  <a:pt x="5804448" y="230788"/>
                  <a:pt x="5801077" y="235815"/>
                  <a:pt x="5796583" y="242516"/>
                </a:cubicBezTo>
                <a:cubicBezTo>
                  <a:pt x="5790554" y="234256"/>
                  <a:pt x="5784525" y="225995"/>
                  <a:pt x="5775585" y="227250"/>
                </a:cubicBezTo>
                <a:cubicBezTo>
                  <a:pt x="5765367" y="228683"/>
                  <a:pt x="5754997" y="228620"/>
                  <a:pt x="5746058" y="229875"/>
                </a:cubicBezTo>
                <a:cubicBezTo>
                  <a:pt x="5712699" y="233037"/>
                  <a:pt x="5708560" y="230583"/>
                  <a:pt x="5706471" y="273373"/>
                </a:cubicBezTo>
                <a:cubicBezTo>
                  <a:pt x="5706471" y="273373"/>
                  <a:pt x="5705193" y="273551"/>
                  <a:pt x="5705346" y="275048"/>
                </a:cubicBezTo>
                <a:cubicBezTo>
                  <a:pt x="5703050" y="290547"/>
                  <a:pt x="5698401" y="295754"/>
                  <a:pt x="5685169" y="293056"/>
                </a:cubicBezTo>
                <a:cubicBezTo>
                  <a:pt x="5627596" y="287474"/>
                  <a:pt x="5569206" y="286561"/>
                  <a:pt x="5511940" y="283972"/>
                </a:cubicBezTo>
                <a:cubicBezTo>
                  <a:pt x="5475566" y="283005"/>
                  <a:pt x="5438070" y="283712"/>
                  <a:pt x="5401850" y="284240"/>
                </a:cubicBezTo>
                <a:cubicBezTo>
                  <a:pt x="5357814" y="284348"/>
                  <a:pt x="5315413" y="275120"/>
                  <a:pt x="5271889" y="267567"/>
                </a:cubicBezTo>
                <a:cubicBezTo>
                  <a:pt x="5239039" y="263069"/>
                  <a:pt x="5207775" y="261386"/>
                  <a:pt x="5177228" y="279331"/>
                </a:cubicBezTo>
                <a:cubicBezTo>
                  <a:pt x="5165070" y="287108"/>
                  <a:pt x="5153269" y="285728"/>
                  <a:pt x="5139732" y="280040"/>
                </a:cubicBezTo>
                <a:cubicBezTo>
                  <a:pt x="5114085" y="269977"/>
                  <a:pt x="5086653" y="267755"/>
                  <a:pt x="5058709" y="273193"/>
                </a:cubicBezTo>
                <a:cubicBezTo>
                  <a:pt x="5034751" y="279591"/>
                  <a:pt x="5009055" y="281678"/>
                  <a:pt x="4984023" y="277602"/>
                </a:cubicBezTo>
                <a:cubicBezTo>
                  <a:pt x="4946067" y="273821"/>
                  <a:pt x="4908570" y="274529"/>
                  <a:pt x="4870257" y="279905"/>
                </a:cubicBezTo>
                <a:cubicBezTo>
                  <a:pt x="4845991" y="283310"/>
                  <a:pt x="4822696" y="283542"/>
                  <a:pt x="4799402" y="283776"/>
                </a:cubicBezTo>
                <a:cubicBezTo>
                  <a:pt x="4748674" y="281786"/>
                  <a:pt x="4697129" y="284465"/>
                  <a:pt x="4645891" y="290136"/>
                </a:cubicBezTo>
                <a:cubicBezTo>
                  <a:pt x="4594653" y="295808"/>
                  <a:pt x="4543721" y="304472"/>
                  <a:pt x="4493454" y="306971"/>
                </a:cubicBezTo>
                <a:cubicBezTo>
                  <a:pt x="4458512" y="307321"/>
                  <a:pt x="4423263" y="304677"/>
                  <a:pt x="4389242" y="314005"/>
                </a:cubicBezTo>
                <a:cubicBezTo>
                  <a:pt x="4335246" y="330687"/>
                  <a:pt x="4280993" y="332229"/>
                  <a:pt x="4227047" y="336762"/>
                </a:cubicBezTo>
                <a:cubicBezTo>
                  <a:pt x="4199921" y="337533"/>
                  <a:pt x="4172641" y="336806"/>
                  <a:pt x="4144697" y="342246"/>
                </a:cubicBezTo>
                <a:cubicBezTo>
                  <a:pt x="4113078" y="349717"/>
                  <a:pt x="4079258" y="348391"/>
                  <a:pt x="4048252" y="361849"/>
                </a:cubicBezTo>
                <a:cubicBezTo>
                  <a:pt x="4028430" y="370701"/>
                  <a:pt x="4007844" y="372071"/>
                  <a:pt x="3988227" y="370271"/>
                </a:cubicBezTo>
                <a:cubicBezTo>
                  <a:pt x="3965902" y="367332"/>
                  <a:pt x="3945315" y="368702"/>
                  <a:pt x="3924064" y="376237"/>
                </a:cubicBezTo>
                <a:cubicBezTo>
                  <a:pt x="3899289" y="387302"/>
                  <a:pt x="3872776" y="394058"/>
                  <a:pt x="3846110" y="399317"/>
                </a:cubicBezTo>
                <a:cubicBezTo>
                  <a:pt x="3809381" y="407506"/>
                  <a:pt x="3773775" y="414020"/>
                  <a:pt x="3738322" y="422029"/>
                </a:cubicBezTo>
                <a:cubicBezTo>
                  <a:pt x="3690251" y="433327"/>
                  <a:pt x="3642182" y="444624"/>
                  <a:pt x="3594111" y="455923"/>
                </a:cubicBezTo>
                <a:cubicBezTo>
                  <a:pt x="3564891" y="461540"/>
                  <a:pt x="3537101" y="468476"/>
                  <a:pt x="3509312" y="475409"/>
                </a:cubicBezTo>
                <a:cubicBezTo>
                  <a:pt x="3465073" y="486170"/>
                  <a:pt x="3422878" y="504232"/>
                  <a:pt x="3376799" y="497038"/>
                </a:cubicBezTo>
                <a:cubicBezTo>
                  <a:pt x="3370261" y="496437"/>
                  <a:pt x="3368013" y="499788"/>
                  <a:pt x="3368778" y="507270"/>
                </a:cubicBezTo>
                <a:cubicBezTo>
                  <a:pt x="3369854" y="517743"/>
                  <a:pt x="3374299" y="523191"/>
                  <a:pt x="3383238" y="521937"/>
                </a:cubicBezTo>
                <a:cubicBezTo>
                  <a:pt x="3392178" y="520682"/>
                  <a:pt x="3400964" y="517930"/>
                  <a:pt x="3409904" y="516676"/>
                </a:cubicBezTo>
                <a:cubicBezTo>
                  <a:pt x="3600858" y="483813"/>
                  <a:pt x="3792781" y="447779"/>
                  <a:pt x="3984042" y="417907"/>
                </a:cubicBezTo>
                <a:cubicBezTo>
                  <a:pt x="4160130" y="391684"/>
                  <a:pt x="4336373" y="366955"/>
                  <a:pt x="4513535" y="351205"/>
                </a:cubicBezTo>
                <a:cubicBezTo>
                  <a:pt x="4627811" y="341241"/>
                  <a:pt x="4741118" y="334451"/>
                  <a:pt x="4854731" y="330651"/>
                </a:cubicBezTo>
                <a:cubicBezTo>
                  <a:pt x="4953989" y="325830"/>
                  <a:pt x="5053708" y="325499"/>
                  <a:pt x="5153579" y="326663"/>
                </a:cubicBezTo>
                <a:cubicBezTo>
                  <a:pt x="5276900" y="329092"/>
                  <a:pt x="5398740" y="342352"/>
                  <a:pt x="5521550" y="352439"/>
                </a:cubicBezTo>
                <a:cubicBezTo>
                  <a:pt x="5560630" y="354545"/>
                  <a:pt x="5600477" y="364131"/>
                  <a:pt x="5638636" y="357260"/>
                </a:cubicBezTo>
                <a:cubicBezTo>
                  <a:pt x="5682059" y="351168"/>
                  <a:pt x="5723386" y="349922"/>
                  <a:pt x="5762367" y="376325"/>
                </a:cubicBezTo>
                <a:cubicBezTo>
                  <a:pt x="5777643" y="386324"/>
                  <a:pt x="5795676" y="385312"/>
                  <a:pt x="5812941" y="376818"/>
                </a:cubicBezTo>
                <a:cubicBezTo>
                  <a:pt x="5823976" y="370716"/>
                  <a:pt x="5835624" y="370599"/>
                  <a:pt x="5848701" y="371801"/>
                </a:cubicBezTo>
                <a:cubicBezTo>
                  <a:pt x="5868319" y="373602"/>
                  <a:pt x="5888395" y="379891"/>
                  <a:pt x="5908215" y="371039"/>
                </a:cubicBezTo>
                <a:cubicBezTo>
                  <a:pt x="5925634" y="364042"/>
                  <a:pt x="5939019" y="368234"/>
                  <a:pt x="5952201" y="383081"/>
                </a:cubicBezTo>
                <a:cubicBezTo>
                  <a:pt x="5956645" y="388529"/>
                  <a:pt x="5961907" y="389307"/>
                  <a:pt x="5967986" y="385420"/>
                </a:cubicBezTo>
                <a:cubicBezTo>
                  <a:pt x="5976466" y="379676"/>
                  <a:pt x="5986529" y="376745"/>
                  <a:pt x="5997206" y="379801"/>
                </a:cubicBezTo>
                <a:cubicBezTo>
                  <a:pt x="6029085" y="387471"/>
                  <a:pt x="6063873" y="385625"/>
                  <a:pt x="6096058" y="396287"/>
                </a:cubicBezTo>
                <a:cubicBezTo>
                  <a:pt x="6106889" y="400838"/>
                  <a:pt x="6117259" y="400901"/>
                  <a:pt x="6126863" y="393483"/>
                </a:cubicBezTo>
                <a:cubicBezTo>
                  <a:pt x="6147500" y="379963"/>
                  <a:pt x="6154039" y="380563"/>
                  <a:pt x="6170388" y="401035"/>
                </a:cubicBezTo>
                <a:cubicBezTo>
                  <a:pt x="6176417" y="409296"/>
                  <a:pt x="6183416" y="414384"/>
                  <a:pt x="6191078" y="413309"/>
                </a:cubicBezTo>
                <a:cubicBezTo>
                  <a:pt x="6218051" y="411043"/>
                  <a:pt x="6243544" y="419608"/>
                  <a:pt x="6268729" y="425181"/>
                </a:cubicBezTo>
                <a:cubicBezTo>
                  <a:pt x="6291361" y="431112"/>
                  <a:pt x="6313839" y="435548"/>
                  <a:pt x="6336367" y="427833"/>
                </a:cubicBezTo>
                <a:cubicBezTo>
                  <a:pt x="6345153" y="425082"/>
                  <a:pt x="6350569" y="427357"/>
                  <a:pt x="6355166" y="434301"/>
                </a:cubicBezTo>
                <a:cubicBezTo>
                  <a:pt x="6361196" y="442561"/>
                  <a:pt x="6368654" y="452139"/>
                  <a:pt x="6378564" y="447714"/>
                </a:cubicBezTo>
                <a:cubicBezTo>
                  <a:pt x="6399662" y="438682"/>
                  <a:pt x="6418615" y="446647"/>
                  <a:pt x="6435781" y="462451"/>
                </a:cubicBezTo>
                <a:cubicBezTo>
                  <a:pt x="6461377" y="484663"/>
                  <a:pt x="6490394" y="489697"/>
                  <a:pt x="6519972" y="474924"/>
                </a:cubicBezTo>
                <a:cubicBezTo>
                  <a:pt x="6531158" y="470319"/>
                  <a:pt x="6535296" y="472772"/>
                  <a:pt x="6536677" y="486239"/>
                </a:cubicBezTo>
                <a:cubicBezTo>
                  <a:pt x="6537137" y="490728"/>
                  <a:pt x="6537598" y="495216"/>
                  <a:pt x="6539181" y="498030"/>
                </a:cubicBezTo>
                <a:cubicBezTo>
                  <a:pt x="6559005" y="527121"/>
                  <a:pt x="6578675" y="554716"/>
                  <a:pt x="6613923" y="557358"/>
                </a:cubicBezTo>
                <a:cubicBezTo>
                  <a:pt x="6621740" y="557780"/>
                  <a:pt x="6620923" y="562448"/>
                  <a:pt x="6618983" y="568791"/>
                </a:cubicBezTo>
                <a:cubicBezTo>
                  <a:pt x="6618013" y="571963"/>
                  <a:pt x="6615765" y="575314"/>
                  <a:pt x="6613518" y="578664"/>
                </a:cubicBezTo>
                <a:cubicBezTo>
                  <a:pt x="6609023" y="585366"/>
                  <a:pt x="6604373" y="590572"/>
                  <a:pt x="6610403" y="598832"/>
                </a:cubicBezTo>
                <a:cubicBezTo>
                  <a:pt x="6615154" y="607272"/>
                  <a:pt x="6620927" y="600391"/>
                  <a:pt x="6627160" y="597999"/>
                </a:cubicBezTo>
                <a:cubicBezTo>
                  <a:pt x="6639470" y="591719"/>
                  <a:pt x="6653058" y="585258"/>
                  <a:pt x="6664195" y="592802"/>
                </a:cubicBezTo>
                <a:cubicBezTo>
                  <a:pt x="6678041" y="601483"/>
                  <a:pt x="6683966" y="596098"/>
                  <a:pt x="6691678" y="582875"/>
                </a:cubicBezTo>
                <a:cubicBezTo>
                  <a:pt x="6693925" y="579524"/>
                  <a:pt x="6696174" y="576174"/>
                  <a:pt x="6699852" y="574140"/>
                </a:cubicBezTo>
                <a:cubicBezTo>
                  <a:pt x="6703223" y="569114"/>
                  <a:pt x="6706901" y="567080"/>
                  <a:pt x="6712622" y="572348"/>
                </a:cubicBezTo>
                <a:cubicBezTo>
                  <a:pt x="6716915" y="576300"/>
                  <a:pt x="6717528" y="582284"/>
                  <a:pt x="6714156" y="587310"/>
                </a:cubicBezTo>
                <a:cubicBezTo>
                  <a:pt x="6710938" y="593832"/>
                  <a:pt x="6710275" y="599997"/>
                  <a:pt x="6705626" y="605202"/>
                </a:cubicBezTo>
                <a:cubicBezTo>
                  <a:pt x="6703226" y="607056"/>
                  <a:pt x="6700826" y="608911"/>
                  <a:pt x="6702562" y="613221"/>
                </a:cubicBezTo>
                <a:cubicBezTo>
                  <a:pt x="6704147" y="616034"/>
                  <a:pt x="6707824" y="614000"/>
                  <a:pt x="6710379" y="613641"/>
                </a:cubicBezTo>
                <a:cubicBezTo>
                  <a:pt x="6714210" y="613105"/>
                  <a:pt x="6716764" y="612746"/>
                  <a:pt x="6719011" y="609395"/>
                </a:cubicBezTo>
                <a:cubicBezTo>
                  <a:pt x="6721258" y="606044"/>
                  <a:pt x="6723814" y="605687"/>
                  <a:pt x="6726674" y="608320"/>
                </a:cubicBezTo>
                <a:cubicBezTo>
                  <a:pt x="6742410" y="622808"/>
                  <a:pt x="6759779" y="627959"/>
                  <a:pt x="6778782" y="623775"/>
                </a:cubicBezTo>
                <a:cubicBezTo>
                  <a:pt x="6787569" y="621025"/>
                  <a:pt x="6796509" y="619770"/>
                  <a:pt x="6805602" y="620012"/>
                </a:cubicBezTo>
                <a:cubicBezTo>
                  <a:pt x="6810710" y="619295"/>
                  <a:pt x="6818373" y="618220"/>
                  <a:pt x="6821694" y="625343"/>
                </a:cubicBezTo>
                <a:cubicBezTo>
                  <a:pt x="6823584" y="631149"/>
                  <a:pt x="6817661" y="636533"/>
                  <a:pt x="6814289" y="641560"/>
                </a:cubicBezTo>
                <a:cubicBezTo>
                  <a:pt x="6812041" y="644911"/>
                  <a:pt x="6809640" y="646765"/>
                  <a:pt x="6807393" y="650116"/>
                </a:cubicBezTo>
                <a:cubicBezTo>
                  <a:pt x="6805145" y="653466"/>
                  <a:pt x="6799066" y="657356"/>
                  <a:pt x="6802234" y="662981"/>
                </a:cubicBezTo>
                <a:cubicBezTo>
                  <a:pt x="6804125" y="668787"/>
                  <a:pt x="6810511" y="667891"/>
                  <a:pt x="6815465" y="665678"/>
                </a:cubicBezTo>
                <a:cubicBezTo>
                  <a:pt x="6826960" y="664066"/>
                  <a:pt x="6836207" y="665803"/>
                  <a:pt x="6848314" y="670176"/>
                </a:cubicBezTo>
                <a:cubicBezTo>
                  <a:pt x="6875390" y="681554"/>
                  <a:pt x="6888672" y="672102"/>
                  <a:pt x="6895820" y="640744"/>
                </a:cubicBezTo>
                <a:cubicBezTo>
                  <a:pt x="6898425" y="628237"/>
                  <a:pt x="6904197" y="621356"/>
                  <a:pt x="6914567" y="621419"/>
                </a:cubicBezTo>
                <a:cubicBezTo>
                  <a:pt x="6917482" y="649847"/>
                  <a:pt x="6920242" y="676779"/>
                  <a:pt x="6923157" y="705208"/>
                </a:cubicBezTo>
                <a:cubicBezTo>
                  <a:pt x="6905431" y="709212"/>
                  <a:pt x="6902367" y="717231"/>
                  <a:pt x="6908855" y="729981"/>
                </a:cubicBezTo>
                <a:cubicBezTo>
                  <a:pt x="6910593" y="734289"/>
                  <a:pt x="6916008" y="736565"/>
                  <a:pt x="6913913" y="741412"/>
                </a:cubicBezTo>
                <a:cubicBezTo>
                  <a:pt x="6910543" y="746438"/>
                  <a:pt x="6905281" y="745659"/>
                  <a:pt x="6901296" y="744700"/>
                </a:cubicBezTo>
                <a:cubicBezTo>
                  <a:pt x="6897464" y="745238"/>
                  <a:pt x="6894757" y="744100"/>
                  <a:pt x="6892049" y="742962"/>
                </a:cubicBezTo>
                <a:cubicBezTo>
                  <a:pt x="6884080" y="741046"/>
                  <a:pt x="6880401" y="743079"/>
                  <a:pt x="6880198" y="753731"/>
                </a:cubicBezTo>
                <a:cubicBezTo>
                  <a:pt x="6879535" y="759896"/>
                  <a:pt x="6876624" y="769411"/>
                  <a:pt x="6869779" y="765818"/>
                </a:cubicBezTo>
                <a:cubicBezTo>
                  <a:pt x="6860378" y="762583"/>
                  <a:pt x="6851438" y="763838"/>
                  <a:pt x="6842346" y="763595"/>
                </a:cubicBezTo>
                <a:cubicBezTo>
                  <a:pt x="6834529" y="763175"/>
                  <a:pt x="6825283" y="761437"/>
                  <a:pt x="6816649" y="765683"/>
                </a:cubicBezTo>
                <a:cubicBezTo>
                  <a:pt x="6809294" y="769752"/>
                  <a:pt x="6800661" y="773998"/>
                  <a:pt x="6808580" y="788064"/>
                </a:cubicBezTo>
                <a:cubicBezTo>
                  <a:pt x="6811596" y="792194"/>
                  <a:pt x="6809348" y="795546"/>
                  <a:pt x="6804392" y="797759"/>
                </a:cubicBezTo>
                <a:cubicBezTo>
                  <a:pt x="6785235" y="800447"/>
                  <a:pt x="6778237" y="795357"/>
                  <a:pt x="6774658" y="773093"/>
                </a:cubicBezTo>
                <a:cubicBezTo>
                  <a:pt x="6773891" y="765612"/>
                  <a:pt x="6772000" y="759806"/>
                  <a:pt x="6766585" y="757530"/>
                </a:cubicBezTo>
                <a:cubicBezTo>
                  <a:pt x="6757185" y="754297"/>
                  <a:pt x="6747939" y="752558"/>
                  <a:pt x="6738029" y="756984"/>
                </a:cubicBezTo>
                <a:cubicBezTo>
                  <a:pt x="6735475" y="757343"/>
                  <a:pt x="6734812" y="763507"/>
                  <a:pt x="6736395" y="766319"/>
                </a:cubicBezTo>
                <a:cubicBezTo>
                  <a:pt x="6736855" y="770808"/>
                  <a:pt x="6737470" y="776793"/>
                  <a:pt x="6735221" y="780145"/>
                </a:cubicBezTo>
                <a:cubicBezTo>
                  <a:pt x="6731849" y="785171"/>
                  <a:pt x="6727816" y="796360"/>
                  <a:pt x="6723064" y="787920"/>
                </a:cubicBezTo>
                <a:cubicBezTo>
                  <a:pt x="6711160" y="772896"/>
                  <a:pt x="6698388" y="774687"/>
                  <a:pt x="6684339" y="776658"/>
                </a:cubicBezTo>
                <a:cubicBezTo>
                  <a:pt x="6676523" y="776238"/>
                  <a:pt x="6668708" y="775817"/>
                  <a:pt x="6661556" y="769231"/>
                </a:cubicBezTo>
                <a:cubicBezTo>
                  <a:pt x="6634529" y="745705"/>
                  <a:pt x="6615525" y="749889"/>
                  <a:pt x="6601021" y="785313"/>
                </a:cubicBezTo>
                <a:cubicBezTo>
                  <a:pt x="6596832" y="795008"/>
                  <a:pt x="6590754" y="798897"/>
                  <a:pt x="6583448" y="790815"/>
                </a:cubicBezTo>
                <a:cubicBezTo>
                  <a:pt x="6566282" y="775010"/>
                  <a:pt x="6546511" y="771714"/>
                  <a:pt x="6525925" y="773084"/>
                </a:cubicBezTo>
                <a:cubicBezTo>
                  <a:pt x="6515554" y="773022"/>
                  <a:pt x="6505490" y="775951"/>
                  <a:pt x="6493843" y="776068"/>
                </a:cubicBezTo>
                <a:cubicBezTo>
                  <a:pt x="6474380" y="775764"/>
                  <a:pt x="6457776" y="778093"/>
                  <a:pt x="6452875" y="806100"/>
                </a:cubicBezTo>
                <a:cubicBezTo>
                  <a:pt x="6451802" y="795627"/>
                  <a:pt x="6452312" y="787966"/>
                  <a:pt x="6447560" y="779526"/>
                </a:cubicBezTo>
                <a:cubicBezTo>
                  <a:pt x="6442502" y="768094"/>
                  <a:pt x="6433101" y="764860"/>
                  <a:pt x="6424162" y="766114"/>
                </a:cubicBezTo>
                <a:cubicBezTo>
                  <a:pt x="6414099" y="769043"/>
                  <a:pt x="6421557" y="778621"/>
                  <a:pt x="6420893" y="784785"/>
                </a:cubicBezTo>
                <a:cubicBezTo>
                  <a:pt x="6420537" y="793942"/>
                  <a:pt x="6416042" y="800644"/>
                  <a:pt x="6407920" y="797231"/>
                </a:cubicBezTo>
                <a:cubicBezTo>
                  <a:pt x="6397089" y="792678"/>
                  <a:pt x="6388149" y="793933"/>
                  <a:pt x="6376808" y="797042"/>
                </a:cubicBezTo>
                <a:cubicBezTo>
                  <a:pt x="6363221" y="803502"/>
                  <a:pt x="6349172" y="805473"/>
                  <a:pt x="6335173" y="795295"/>
                </a:cubicBezTo>
                <a:cubicBezTo>
                  <a:pt x="6326744" y="788890"/>
                  <a:pt x="6319234" y="791460"/>
                  <a:pt x="6313616" y="799837"/>
                </a:cubicBezTo>
                <a:cubicBezTo>
                  <a:pt x="6310245" y="804864"/>
                  <a:pt x="6306874" y="809890"/>
                  <a:pt x="6304626" y="813240"/>
                </a:cubicBezTo>
                <a:cubicBezTo>
                  <a:pt x="6298854" y="820121"/>
                  <a:pt x="6296097" y="831132"/>
                  <a:pt x="6288128" y="829216"/>
                </a:cubicBezTo>
                <a:cubicBezTo>
                  <a:pt x="6280158" y="827298"/>
                  <a:pt x="6280362" y="816645"/>
                  <a:pt x="6279594" y="809163"/>
                </a:cubicBezTo>
                <a:cubicBezTo>
                  <a:pt x="6278828" y="801682"/>
                  <a:pt x="6274026" y="805393"/>
                  <a:pt x="6270042" y="804434"/>
                </a:cubicBezTo>
                <a:cubicBezTo>
                  <a:pt x="6266210" y="804972"/>
                  <a:pt x="6262378" y="805508"/>
                  <a:pt x="6264269" y="811314"/>
                </a:cubicBezTo>
                <a:cubicBezTo>
                  <a:pt x="6268510" y="827413"/>
                  <a:pt x="6261308" y="832978"/>
                  <a:pt x="6249967" y="836088"/>
                </a:cubicBezTo>
                <a:cubicBezTo>
                  <a:pt x="6238627" y="839197"/>
                  <a:pt x="6237964" y="845361"/>
                  <a:pt x="6246699" y="854759"/>
                </a:cubicBezTo>
                <a:cubicBezTo>
                  <a:pt x="6248284" y="857572"/>
                  <a:pt x="6252268" y="858531"/>
                  <a:pt x="6256252" y="859489"/>
                </a:cubicBezTo>
                <a:cubicBezTo>
                  <a:pt x="6291299" y="872785"/>
                  <a:pt x="6327978" y="876745"/>
                  <a:pt x="6365475" y="876037"/>
                </a:cubicBezTo>
                <a:cubicBezTo>
                  <a:pt x="6395309" y="876405"/>
                  <a:pt x="6422895" y="880123"/>
                  <a:pt x="6449461" y="899162"/>
                </a:cubicBezTo>
                <a:cubicBezTo>
                  <a:pt x="6464890" y="910656"/>
                  <a:pt x="6476948" y="927177"/>
                  <a:pt x="6487881" y="945374"/>
                </a:cubicBezTo>
                <a:cubicBezTo>
                  <a:pt x="6494981" y="926165"/>
                  <a:pt x="6501212" y="923773"/>
                  <a:pt x="6515518" y="936943"/>
                </a:cubicBezTo>
                <a:cubicBezTo>
                  <a:pt x="6519809" y="940895"/>
                  <a:pt x="6523131" y="948017"/>
                  <a:pt x="6522620" y="955678"/>
                </a:cubicBezTo>
                <a:cubicBezTo>
                  <a:pt x="6522724" y="969323"/>
                  <a:pt x="6532123" y="972557"/>
                  <a:pt x="6541216" y="972800"/>
                </a:cubicBezTo>
                <a:cubicBezTo>
                  <a:pt x="6550464" y="974537"/>
                  <a:pt x="6553529" y="966518"/>
                  <a:pt x="6556593" y="958500"/>
                </a:cubicBezTo>
                <a:cubicBezTo>
                  <a:pt x="6558379" y="950660"/>
                  <a:pt x="6557459" y="941684"/>
                  <a:pt x="6564202" y="931631"/>
                </a:cubicBezTo>
                <a:cubicBezTo>
                  <a:pt x="6562211" y="950122"/>
                  <a:pt x="6570334" y="953536"/>
                  <a:pt x="6580858" y="955096"/>
                </a:cubicBezTo>
                <a:cubicBezTo>
                  <a:pt x="6589951" y="955337"/>
                  <a:pt x="6600935" y="961384"/>
                  <a:pt x="6600578" y="970541"/>
                </a:cubicBezTo>
                <a:cubicBezTo>
                  <a:pt x="6599711" y="987358"/>
                  <a:pt x="6600121" y="1003996"/>
                  <a:pt x="6592562" y="1018716"/>
                </a:cubicBezTo>
                <a:cubicBezTo>
                  <a:pt x="6588221" y="1026915"/>
                  <a:pt x="6583266" y="1029127"/>
                  <a:pt x="6574173" y="1028885"/>
                </a:cubicBezTo>
                <a:cubicBezTo>
                  <a:pt x="6567480" y="1026788"/>
                  <a:pt x="6564619" y="1024155"/>
                  <a:pt x="6564976" y="1014998"/>
                </a:cubicBezTo>
                <a:cubicBezTo>
                  <a:pt x="6564361" y="1009013"/>
                  <a:pt x="6560224" y="1006557"/>
                  <a:pt x="6556392" y="1007096"/>
                </a:cubicBezTo>
                <a:cubicBezTo>
                  <a:pt x="6541220" y="1010743"/>
                  <a:pt x="6531360" y="1003019"/>
                  <a:pt x="6521346" y="993799"/>
                </a:cubicBezTo>
                <a:cubicBezTo>
                  <a:pt x="6511486" y="986077"/>
                  <a:pt x="6500963" y="984518"/>
                  <a:pt x="6493097" y="996246"/>
                </a:cubicBezTo>
                <a:cubicBezTo>
                  <a:pt x="6487478" y="1004623"/>
                  <a:pt x="6484617" y="1001988"/>
                  <a:pt x="6484974" y="992832"/>
                </a:cubicBezTo>
                <a:cubicBezTo>
                  <a:pt x="6484361" y="986847"/>
                  <a:pt x="6481653" y="985709"/>
                  <a:pt x="6476238" y="983433"/>
                </a:cubicBezTo>
                <a:cubicBezTo>
                  <a:pt x="6453606" y="977502"/>
                  <a:pt x="6430619" y="980728"/>
                  <a:pt x="6409828" y="992751"/>
                </a:cubicBezTo>
                <a:cubicBezTo>
                  <a:pt x="6398947" y="1000349"/>
                  <a:pt x="6387453" y="1001961"/>
                  <a:pt x="6375651" y="1000583"/>
                </a:cubicBezTo>
                <a:cubicBezTo>
                  <a:pt x="6365128" y="999024"/>
                  <a:pt x="6355422" y="992797"/>
                  <a:pt x="6346992" y="986391"/>
                </a:cubicBezTo>
                <a:cubicBezTo>
                  <a:pt x="6342701" y="982439"/>
                  <a:pt x="6339533" y="976813"/>
                  <a:pt x="6333608" y="982198"/>
                </a:cubicBezTo>
                <a:cubicBezTo>
                  <a:pt x="6327682" y="987583"/>
                  <a:pt x="6328295" y="993567"/>
                  <a:pt x="6330339" y="1000869"/>
                </a:cubicBezTo>
                <a:cubicBezTo>
                  <a:pt x="6332230" y="1006674"/>
                  <a:pt x="6335245" y="1010805"/>
                  <a:pt x="6334581" y="1016969"/>
                </a:cubicBezTo>
                <a:cubicBezTo>
                  <a:pt x="6336269" y="1033428"/>
                  <a:pt x="6343421" y="1040012"/>
                  <a:pt x="6356499" y="1041213"/>
                </a:cubicBezTo>
                <a:cubicBezTo>
                  <a:pt x="6380100" y="1043972"/>
                  <a:pt x="6401301" y="1048587"/>
                  <a:pt x="6423933" y="1054518"/>
                </a:cubicBezTo>
                <a:cubicBezTo>
                  <a:pt x="6437471" y="1060207"/>
                  <a:pt x="6439514" y="1067509"/>
                  <a:pt x="6431802" y="1080733"/>
                </a:cubicBezTo>
                <a:cubicBezTo>
                  <a:pt x="6430525" y="1080912"/>
                  <a:pt x="6430679" y="1082409"/>
                  <a:pt x="6430832" y="1083904"/>
                </a:cubicBezTo>
                <a:cubicBezTo>
                  <a:pt x="6429811" y="1099225"/>
                  <a:pt x="6421793" y="1109456"/>
                  <a:pt x="6413620" y="1118194"/>
                </a:cubicBezTo>
                <a:cubicBezTo>
                  <a:pt x="6407847" y="1125073"/>
                  <a:pt x="6404986" y="1122439"/>
                  <a:pt x="6403095" y="1116633"/>
                </a:cubicBezTo>
                <a:cubicBezTo>
                  <a:pt x="6399162" y="1103526"/>
                  <a:pt x="6404933" y="1096645"/>
                  <a:pt x="6414996" y="1093715"/>
                </a:cubicBezTo>
                <a:cubicBezTo>
                  <a:pt x="6411675" y="1086593"/>
                  <a:pt x="6407230" y="1081145"/>
                  <a:pt x="6400845" y="1082041"/>
                </a:cubicBezTo>
                <a:cubicBezTo>
                  <a:pt x="6397014" y="1082578"/>
                  <a:pt x="6396350" y="1088743"/>
                  <a:pt x="6395533" y="1093411"/>
                </a:cubicBezTo>
                <a:cubicBezTo>
                  <a:pt x="6392724" y="1116571"/>
                  <a:pt x="6388078" y="1121776"/>
                  <a:pt x="6368767" y="1122968"/>
                </a:cubicBezTo>
                <a:cubicBezTo>
                  <a:pt x="6350580" y="1122485"/>
                  <a:pt x="6331424" y="1125172"/>
                  <a:pt x="6313851" y="1130673"/>
                </a:cubicBezTo>
                <a:cubicBezTo>
                  <a:pt x="6290046" y="1138567"/>
                  <a:pt x="6284324" y="1133299"/>
                  <a:pt x="6285241" y="1104333"/>
                </a:cubicBezTo>
                <a:cubicBezTo>
                  <a:pt x="6285087" y="1102836"/>
                  <a:pt x="6284934" y="1101340"/>
                  <a:pt x="6284780" y="1099844"/>
                </a:cubicBezTo>
                <a:cubicBezTo>
                  <a:pt x="6285597" y="1095175"/>
                  <a:pt x="6288814" y="1088653"/>
                  <a:pt x="6282123" y="1086557"/>
                </a:cubicBezTo>
                <a:cubicBezTo>
                  <a:pt x="6275583" y="1085957"/>
                  <a:pt x="6268891" y="1083860"/>
                  <a:pt x="6265980" y="1093375"/>
                </a:cubicBezTo>
                <a:cubicBezTo>
                  <a:pt x="6264040" y="1099718"/>
                  <a:pt x="6261946" y="1104565"/>
                  <a:pt x="6261283" y="1110729"/>
                </a:cubicBezTo>
                <a:cubicBezTo>
                  <a:pt x="6257094" y="1120424"/>
                  <a:pt x="6252139" y="1122636"/>
                  <a:pt x="6243863" y="1117727"/>
                </a:cubicBezTo>
                <a:cubicBezTo>
                  <a:pt x="6235740" y="1114313"/>
                  <a:pt x="6236250" y="1106654"/>
                  <a:pt x="6240745" y="1099951"/>
                </a:cubicBezTo>
                <a:cubicBezTo>
                  <a:pt x="6241715" y="1096780"/>
                  <a:pt x="6242838" y="1095104"/>
                  <a:pt x="6243809" y="1091932"/>
                </a:cubicBezTo>
                <a:cubicBezTo>
                  <a:pt x="6246057" y="1088582"/>
                  <a:pt x="6245597" y="1084093"/>
                  <a:pt x="6242736" y="1081459"/>
                </a:cubicBezTo>
                <a:cubicBezTo>
                  <a:pt x="6238597" y="1079004"/>
                  <a:pt x="6237780" y="1083672"/>
                  <a:pt x="6235379" y="1085526"/>
                </a:cubicBezTo>
                <a:cubicBezTo>
                  <a:pt x="6230732" y="1090731"/>
                  <a:pt x="6227514" y="1097254"/>
                  <a:pt x="6225726" y="1105094"/>
                </a:cubicBezTo>
                <a:cubicBezTo>
                  <a:pt x="6218780" y="1125800"/>
                  <a:pt x="6211425" y="1129868"/>
                  <a:pt x="6193749" y="1121723"/>
                </a:cubicBezTo>
                <a:cubicBezTo>
                  <a:pt x="6185626" y="1118310"/>
                  <a:pt x="6177350" y="1113399"/>
                  <a:pt x="6169226" y="1109986"/>
                </a:cubicBezTo>
                <a:cubicBezTo>
                  <a:pt x="6163811" y="1107710"/>
                  <a:pt x="6157273" y="1107110"/>
                  <a:pt x="6152931" y="1115309"/>
                </a:cubicBezTo>
                <a:cubicBezTo>
                  <a:pt x="6147466" y="1125181"/>
                  <a:pt x="6144708" y="1136192"/>
                  <a:pt x="6131783" y="1136488"/>
                </a:cubicBezTo>
                <a:cubicBezTo>
                  <a:pt x="6123968" y="1136067"/>
                  <a:pt x="6119166" y="1139776"/>
                  <a:pt x="6112166" y="1134688"/>
                </a:cubicBezTo>
                <a:cubicBezTo>
                  <a:pt x="6077018" y="1107746"/>
                  <a:pt x="6040492" y="1105282"/>
                  <a:pt x="6001821" y="1119814"/>
                </a:cubicBezTo>
                <a:cubicBezTo>
                  <a:pt x="5995589" y="1122207"/>
                  <a:pt x="5990327" y="1121427"/>
                  <a:pt x="5984758" y="1117655"/>
                </a:cubicBezTo>
                <a:cubicBezTo>
                  <a:pt x="5971883" y="1105802"/>
                  <a:pt x="5957682" y="1106276"/>
                  <a:pt x="5942664" y="1111420"/>
                </a:cubicBezTo>
                <a:cubicBezTo>
                  <a:pt x="5921566" y="1120451"/>
                  <a:pt x="5903176" y="1130619"/>
                  <a:pt x="5885247" y="1145277"/>
                </a:cubicBezTo>
                <a:cubicBezTo>
                  <a:pt x="5876920" y="1152517"/>
                  <a:pt x="5868593" y="1159756"/>
                  <a:pt x="5858225" y="1159693"/>
                </a:cubicBezTo>
                <a:cubicBezTo>
                  <a:pt x="5824098" y="1155375"/>
                  <a:pt x="5788339" y="1160393"/>
                  <a:pt x="5755695" y="1145242"/>
                </a:cubicBezTo>
                <a:cubicBezTo>
                  <a:pt x="5748849" y="1141649"/>
                  <a:pt x="5743894" y="1143862"/>
                  <a:pt x="5738121" y="1150743"/>
                </a:cubicBezTo>
                <a:cubicBezTo>
                  <a:pt x="5735874" y="1154094"/>
                  <a:pt x="5733626" y="1157444"/>
                  <a:pt x="5731226" y="1159299"/>
                </a:cubicBezTo>
                <a:cubicBezTo>
                  <a:pt x="5724994" y="1161691"/>
                  <a:pt x="5726578" y="1164504"/>
                  <a:pt x="5728315" y="1168814"/>
                </a:cubicBezTo>
                <a:cubicBezTo>
                  <a:pt x="5731790" y="1177432"/>
                  <a:pt x="5737359" y="1181206"/>
                  <a:pt x="5745021" y="1180129"/>
                </a:cubicBezTo>
                <a:cubicBezTo>
                  <a:pt x="5753960" y="1178876"/>
                  <a:pt x="5758712" y="1187315"/>
                  <a:pt x="5758356" y="1196471"/>
                </a:cubicBezTo>
                <a:cubicBezTo>
                  <a:pt x="5757845" y="1204132"/>
                  <a:pt x="5749877" y="1202215"/>
                  <a:pt x="5744614" y="1201435"/>
                </a:cubicBezTo>
                <a:cubicBezTo>
                  <a:pt x="5730259" y="1200414"/>
                  <a:pt x="5725047" y="1187485"/>
                  <a:pt x="5719988" y="1176053"/>
                </a:cubicBezTo>
                <a:cubicBezTo>
                  <a:pt x="5697814" y="1136667"/>
                  <a:pt x="5665783" y="1127502"/>
                  <a:pt x="5632171" y="1153467"/>
                </a:cubicBezTo>
                <a:cubicBezTo>
                  <a:pt x="5623692" y="1159210"/>
                  <a:pt x="5615058" y="1163456"/>
                  <a:pt x="5605965" y="1163215"/>
                </a:cubicBezTo>
                <a:cubicBezTo>
                  <a:pt x="5599580" y="1164110"/>
                  <a:pt x="5596871" y="1162973"/>
                  <a:pt x="5596105" y="1155492"/>
                </a:cubicBezTo>
                <a:cubicBezTo>
                  <a:pt x="5593447" y="1142205"/>
                  <a:pt x="5589156" y="1138253"/>
                  <a:pt x="5578122" y="1144354"/>
                </a:cubicBezTo>
                <a:cubicBezTo>
                  <a:pt x="5557177" y="1154883"/>
                  <a:pt x="5536745" y="1157750"/>
                  <a:pt x="5515033" y="1160795"/>
                </a:cubicBezTo>
                <a:cubicBezTo>
                  <a:pt x="5480397" y="1164137"/>
                  <a:pt x="5449391" y="1177595"/>
                  <a:pt x="5425638" y="1211282"/>
                </a:cubicBezTo>
                <a:cubicBezTo>
                  <a:pt x="5425638" y="1211282"/>
                  <a:pt x="5424208" y="1209965"/>
                  <a:pt x="5424054" y="1208468"/>
                </a:cubicBezTo>
                <a:cubicBezTo>
                  <a:pt x="5424872" y="1203801"/>
                  <a:pt x="5426966" y="1198954"/>
                  <a:pt x="5427630" y="1192790"/>
                </a:cubicBezTo>
                <a:cubicBezTo>
                  <a:pt x="5428803" y="1178965"/>
                  <a:pt x="5425636" y="1173339"/>
                  <a:pt x="5413835" y="1171959"/>
                </a:cubicBezTo>
                <a:cubicBezTo>
                  <a:pt x="5399479" y="1170938"/>
                  <a:pt x="5395955" y="1174467"/>
                  <a:pt x="5396364" y="1191106"/>
                </a:cubicBezTo>
                <a:cubicBezTo>
                  <a:pt x="5396825" y="1195594"/>
                  <a:pt x="5400299" y="1204213"/>
                  <a:pt x="5392638" y="1205288"/>
                </a:cubicBezTo>
                <a:cubicBezTo>
                  <a:pt x="5381297" y="1208397"/>
                  <a:pt x="5372407" y="1197502"/>
                  <a:pt x="5376288" y="1184816"/>
                </a:cubicBezTo>
                <a:cubicBezTo>
                  <a:pt x="5379352" y="1176797"/>
                  <a:pt x="5377615" y="1172488"/>
                  <a:pt x="5369645" y="1170570"/>
                </a:cubicBezTo>
                <a:cubicBezTo>
                  <a:pt x="5352276" y="1165419"/>
                  <a:pt x="5334753" y="1158770"/>
                  <a:pt x="5318201" y="1148951"/>
                </a:cubicBezTo>
                <a:cubicBezTo>
                  <a:pt x="5304509" y="1141765"/>
                  <a:pt x="5290308" y="1142241"/>
                  <a:pt x="5277333" y="1154686"/>
                </a:cubicBezTo>
                <a:cubicBezTo>
                  <a:pt x="5273962" y="1159713"/>
                  <a:pt x="5269006" y="1161925"/>
                  <a:pt x="5262621" y="1162820"/>
                </a:cubicBezTo>
                <a:cubicBezTo>
                  <a:pt x="5252251" y="1162758"/>
                  <a:pt x="5241880" y="1162695"/>
                  <a:pt x="5231510" y="1162632"/>
                </a:cubicBezTo>
                <a:cubicBezTo>
                  <a:pt x="5223847" y="1163707"/>
                  <a:pt x="5217002" y="1160115"/>
                  <a:pt x="5213374" y="1150000"/>
                </a:cubicBezTo>
                <a:cubicBezTo>
                  <a:pt x="5211023" y="1139706"/>
                  <a:pt x="5205761" y="1138926"/>
                  <a:pt x="5198406" y="1142993"/>
                </a:cubicBezTo>
                <a:cubicBezTo>
                  <a:pt x="5192173" y="1145385"/>
                  <a:pt x="5184664" y="1147956"/>
                  <a:pt x="5178431" y="1150349"/>
                </a:cubicBezTo>
                <a:cubicBezTo>
                  <a:pt x="5163567" y="1156988"/>
                  <a:pt x="5155700" y="1168715"/>
                  <a:pt x="5154987" y="1187028"/>
                </a:cubicBezTo>
                <a:cubicBezTo>
                  <a:pt x="5154324" y="1193193"/>
                  <a:pt x="5154937" y="1199178"/>
                  <a:pt x="5154273" y="1205341"/>
                </a:cubicBezTo>
                <a:cubicBezTo>
                  <a:pt x="5145840" y="1160993"/>
                  <a:pt x="5116977" y="1157454"/>
                  <a:pt x="5086990" y="1155590"/>
                </a:cubicBezTo>
                <a:cubicBezTo>
                  <a:pt x="5077743" y="1153853"/>
                  <a:pt x="5071817" y="1159237"/>
                  <a:pt x="5066046" y="1166117"/>
                </a:cubicBezTo>
                <a:cubicBezTo>
                  <a:pt x="5060273" y="1172999"/>
                  <a:pt x="5058487" y="1180838"/>
                  <a:pt x="5061960" y="1189457"/>
                </a:cubicBezTo>
                <a:cubicBezTo>
                  <a:pt x="5065282" y="1196580"/>
                  <a:pt x="5071207" y="1191195"/>
                  <a:pt x="5076315" y="1190478"/>
                </a:cubicBezTo>
                <a:cubicBezTo>
                  <a:pt x="5080147" y="1189941"/>
                  <a:pt x="5086380" y="1187549"/>
                  <a:pt x="5088423" y="1194852"/>
                </a:cubicBezTo>
                <a:cubicBezTo>
                  <a:pt x="5090314" y="1200656"/>
                  <a:pt x="5088526" y="1208496"/>
                  <a:pt x="5083725" y="1212205"/>
                </a:cubicBezTo>
                <a:cubicBezTo>
                  <a:pt x="5079078" y="1217410"/>
                  <a:pt x="5072691" y="1218307"/>
                  <a:pt x="5067583" y="1219023"/>
                </a:cubicBezTo>
                <a:cubicBezTo>
                  <a:pt x="5061197" y="1219919"/>
                  <a:pt x="5054811" y="1220815"/>
                  <a:pt x="5051593" y="1227338"/>
                </a:cubicBezTo>
                <a:cubicBezTo>
                  <a:pt x="5059054" y="1236915"/>
                  <a:pt x="5069730" y="1239971"/>
                  <a:pt x="5078669" y="1238716"/>
                </a:cubicBezTo>
                <a:cubicBezTo>
                  <a:pt x="5105796" y="1237946"/>
                  <a:pt x="5131135" y="1245014"/>
                  <a:pt x="5156475" y="1252083"/>
                </a:cubicBezTo>
                <a:cubicBezTo>
                  <a:pt x="5173843" y="1257235"/>
                  <a:pt x="5190446" y="1254905"/>
                  <a:pt x="5205821" y="1240606"/>
                </a:cubicBezTo>
                <a:cubicBezTo>
                  <a:pt x="5210469" y="1235400"/>
                  <a:pt x="5215731" y="1236180"/>
                  <a:pt x="5221453" y="1241448"/>
                </a:cubicBezTo>
                <a:cubicBezTo>
                  <a:pt x="5231621" y="1252164"/>
                  <a:pt x="5243881" y="1258032"/>
                  <a:pt x="5256143" y="1263901"/>
                </a:cubicBezTo>
                <a:cubicBezTo>
                  <a:pt x="5262835" y="1265997"/>
                  <a:pt x="5269221" y="1265102"/>
                  <a:pt x="5275146" y="1259717"/>
                </a:cubicBezTo>
                <a:cubicBezTo>
                  <a:pt x="5286997" y="1248947"/>
                  <a:pt x="5300738" y="1243984"/>
                  <a:pt x="5315246" y="1246501"/>
                </a:cubicBezTo>
                <a:cubicBezTo>
                  <a:pt x="5328478" y="1249198"/>
                  <a:pt x="5341710" y="1251895"/>
                  <a:pt x="5353663" y="1254771"/>
                </a:cubicBezTo>
                <a:cubicBezTo>
                  <a:pt x="5363064" y="1258005"/>
                  <a:pt x="5368018" y="1255792"/>
                  <a:pt x="5368068" y="1243644"/>
                </a:cubicBezTo>
                <a:cubicBezTo>
                  <a:pt x="5368579" y="1235984"/>
                  <a:pt x="5370673" y="1231136"/>
                  <a:pt x="5377058" y="1230239"/>
                </a:cubicBezTo>
                <a:cubicBezTo>
                  <a:pt x="5390953" y="1226773"/>
                  <a:pt x="5395552" y="1233716"/>
                  <a:pt x="5393254" y="1249216"/>
                </a:cubicBezTo>
                <a:cubicBezTo>
                  <a:pt x="5390293" y="1270880"/>
                  <a:pt x="5394585" y="1274832"/>
                  <a:pt x="5412465" y="1272322"/>
                </a:cubicBezTo>
                <a:cubicBezTo>
                  <a:pt x="5423958" y="1270710"/>
                  <a:pt x="5435299" y="1267600"/>
                  <a:pt x="5445363" y="1264671"/>
                </a:cubicBezTo>
                <a:cubicBezTo>
                  <a:pt x="5461965" y="1262342"/>
                  <a:pt x="5476984" y="1257198"/>
                  <a:pt x="5493076" y="1262529"/>
                </a:cubicBezTo>
                <a:cubicBezTo>
                  <a:pt x="5502323" y="1264267"/>
                  <a:pt x="5509168" y="1267860"/>
                  <a:pt x="5508148" y="1283182"/>
                </a:cubicBezTo>
                <a:cubicBezTo>
                  <a:pt x="5506668" y="1294013"/>
                  <a:pt x="5512696" y="1302273"/>
                  <a:pt x="5522913" y="1300840"/>
                </a:cubicBezTo>
                <a:cubicBezTo>
                  <a:pt x="5554994" y="1297856"/>
                  <a:pt x="5584472" y="1307380"/>
                  <a:pt x="5614102" y="1318401"/>
                </a:cubicBezTo>
                <a:cubicBezTo>
                  <a:pt x="5636887" y="1325828"/>
                  <a:pt x="5649812" y="1325533"/>
                  <a:pt x="5661252" y="1298126"/>
                </a:cubicBezTo>
                <a:cubicBezTo>
                  <a:pt x="5662529" y="1297946"/>
                  <a:pt x="5663807" y="1297767"/>
                  <a:pt x="5663807" y="1297767"/>
                </a:cubicBezTo>
                <a:cubicBezTo>
                  <a:pt x="5669375" y="1301539"/>
                  <a:pt x="5664370" y="1315901"/>
                  <a:pt x="5672032" y="1314826"/>
                </a:cubicBezTo>
                <a:cubicBezTo>
                  <a:pt x="5678418" y="1313930"/>
                  <a:pt x="5682606" y="1304236"/>
                  <a:pt x="5685670" y="1296217"/>
                </a:cubicBezTo>
                <a:cubicBezTo>
                  <a:pt x="5686794" y="1294542"/>
                  <a:pt x="5687765" y="1291369"/>
                  <a:pt x="5688889" y="1289695"/>
                </a:cubicBezTo>
                <a:cubicBezTo>
                  <a:pt x="5692923" y="1278504"/>
                  <a:pt x="5695680" y="1267493"/>
                  <a:pt x="5697161" y="1256661"/>
                </a:cubicBezTo>
                <a:cubicBezTo>
                  <a:pt x="5698948" y="1248822"/>
                  <a:pt x="5703904" y="1246608"/>
                  <a:pt x="5710596" y="1248706"/>
                </a:cubicBezTo>
                <a:cubicBezTo>
                  <a:pt x="5714734" y="1251160"/>
                  <a:pt x="5720303" y="1254932"/>
                  <a:pt x="5718361" y="1261275"/>
                </a:cubicBezTo>
                <a:cubicBezTo>
                  <a:pt x="5708862" y="1282339"/>
                  <a:pt x="5717089" y="1299398"/>
                  <a:pt x="5724038" y="1316636"/>
                </a:cubicBezTo>
                <a:cubicBezTo>
                  <a:pt x="5727666" y="1326751"/>
                  <a:pt x="5730680" y="1330881"/>
                  <a:pt x="5737422" y="1320828"/>
                </a:cubicBezTo>
                <a:cubicBezTo>
                  <a:pt x="5748965" y="1307066"/>
                  <a:pt x="5764139" y="1303421"/>
                  <a:pt x="5777880" y="1298457"/>
                </a:cubicBezTo>
                <a:cubicBezTo>
                  <a:pt x="5782834" y="1296244"/>
                  <a:pt x="5786666" y="1295706"/>
                  <a:pt x="5788403" y="1300016"/>
                </a:cubicBezTo>
                <a:cubicBezTo>
                  <a:pt x="5797907" y="1316895"/>
                  <a:pt x="5812262" y="1317917"/>
                  <a:pt x="5826617" y="1318938"/>
                </a:cubicBezTo>
                <a:cubicBezTo>
                  <a:pt x="5839848" y="1321635"/>
                  <a:pt x="5852925" y="1322835"/>
                  <a:pt x="5860692" y="1335406"/>
                </a:cubicBezTo>
                <a:cubicBezTo>
                  <a:pt x="5864013" y="1342528"/>
                  <a:pt x="5866567" y="1342170"/>
                  <a:pt x="5872800" y="1339778"/>
                </a:cubicBezTo>
                <a:cubicBezTo>
                  <a:pt x="5895021" y="1329071"/>
                  <a:pt x="5916732" y="1326025"/>
                  <a:pt x="5937576" y="1339795"/>
                </a:cubicBezTo>
                <a:cubicBezTo>
                  <a:pt x="5945853" y="1344704"/>
                  <a:pt x="5950960" y="1343989"/>
                  <a:pt x="5958163" y="1338425"/>
                </a:cubicBezTo>
                <a:cubicBezTo>
                  <a:pt x="5973846" y="1327119"/>
                  <a:pt x="5990448" y="1324789"/>
                  <a:pt x="6008431" y="1335925"/>
                </a:cubicBezTo>
                <a:cubicBezTo>
                  <a:pt x="6012722" y="1339877"/>
                  <a:pt x="6016707" y="1340834"/>
                  <a:pt x="6021510" y="1337126"/>
                </a:cubicBezTo>
                <a:cubicBezTo>
                  <a:pt x="6042299" y="1325102"/>
                  <a:pt x="6080870" y="1334868"/>
                  <a:pt x="6094664" y="1355698"/>
                </a:cubicBezTo>
                <a:cubicBezTo>
                  <a:pt x="6103654" y="1342295"/>
                  <a:pt x="6116273" y="1339008"/>
                  <a:pt x="6128227" y="1341882"/>
                </a:cubicBezTo>
                <a:cubicBezTo>
                  <a:pt x="6145596" y="1347035"/>
                  <a:pt x="6163629" y="1346022"/>
                  <a:pt x="6181662" y="1345011"/>
                </a:cubicBezTo>
                <a:cubicBezTo>
                  <a:pt x="6206234" y="1344597"/>
                  <a:pt x="6221203" y="1351605"/>
                  <a:pt x="6230809" y="1382128"/>
                </a:cubicBezTo>
                <a:cubicBezTo>
                  <a:pt x="6231115" y="1385121"/>
                  <a:pt x="6232546" y="1386438"/>
                  <a:pt x="6232853" y="1389430"/>
                </a:cubicBezTo>
                <a:cubicBezTo>
                  <a:pt x="6236481" y="1399545"/>
                  <a:pt x="6241743" y="1400325"/>
                  <a:pt x="6247362" y="1391948"/>
                </a:cubicBezTo>
                <a:cubicBezTo>
                  <a:pt x="6251857" y="1385246"/>
                  <a:pt x="6256351" y="1378545"/>
                  <a:pt x="6262123" y="1371663"/>
                </a:cubicBezTo>
                <a:cubicBezTo>
                  <a:pt x="6282811" y="1345995"/>
                  <a:pt x="6309121" y="1349892"/>
                  <a:pt x="6326390" y="1379343"/>
                </a:cubicBezTo>
                <a:cubicBezTo>
                  <a:pt x="6332878" y="1392092"/>
                  <a:pt x="6341769" y="1402986"/>
                  <a:pt x="6354183" y="1410351"/>
                </a:cubicBezTo>
                <a:cubicBezTo>
                  <a:pt x="6365320" y="1417895"/>
                  <a:pt x="6376457" y="1425438"/>
                  <a:pt x="6384224" y="1438008"/>
                </a:cubicBezTo>
                <a:cubicBezTo>
                  <a:pt x="6390352" y="1421972"/>
                  <a:pt x="6380849" y="1405091"/>
                  <a:pt x="6386978" y="1389054"/>
                </a:cubicBezTo>
                <a:cubicBezTo>
                  <a:pt x="6400466" y="1406892"/>
                  <a:pt x="6400466" y="1406892"/>
                  <a:pt x="6417272" y="1393909"/>
                </a:cubicBezTo>
                <a:cubicBezTo>
                  <a:pt x="6424627" y="1389843"/>
                  <a:pt x="6429583" y="1387630"/>
                  <a:pt x="6437706" y="1391044"/>
                </a:cubicBezTo>
                <a:cubicBezTo>
                  <a:pt x="6459212" y="1398650"/>
                  <a:pt x="6480414" y="1403264"/>
                  <a:pt x="6501615" y="1407879"/>
                </a:cubicBezTo>
                <a:cubicBezTo>
                  <a:pt x="6566648" y="1423037"/>
                  <a:pt x="6632038" y="1429041"/>
                  <a:pt x="6696254" y="1448867"/>
                </a:cubicBezTo>
                <a:cubicBezTo>
                  <a:pt x="6701515" y="1449647"/>
                  <a:pt x="6709178" y="1448571"/>
                  <a:pt x="6709944" y="1456053"/>
                </a:cubicBezTo>
                <a:cubicBezTo>
                  <a:pt x="6711989" y="1463354"/>
                  <a:pt x="6705910" y="1467242"/>
                  <a:pt x="6702539" y="1472269"/>
                </a:cubicBezTo>
                <a:cubicBezTo>
                  <a:pt x="6699015" y="1475799"/>
                  <a:pt x="6694212" y="1479508"/>
                  <a:pt x="6697380" y="1485135"/>
                </a:cubicBezTo>
                <a:cubicBezTo>
                  <a:pt x="6699424" y="1492437"/>
                  <a:pt x="6704839" y="1494713"/>
                  <a:pt x="6710102" y="1495493"/>
                </a:cubicBezTo>
                <a:cubicBezTo>
                  <a:pt x="6713933" y="1494954"/>
                  <a:pt x="6717765" y="1494416"/>
                  <a:pt x="6721595" y="1493879"/>
                </a:cubicBezTo>
                <a:cubicBezTo>
                  <a:pt x="6739629" y="1492867"/>
                  <a:pt x="6751073" y="1503403"/>
                  <a:pt x="6753221" y="1524350"/>
                </a:cubicBezTo>
                <a:cubicBezTo>
                  <a:pt x="6753987" y="1531831"/>
                  <a:pt x="6754754" y="1539313"/>
                  <a:pt x="6752967" y="1547152"/>
                </a:cubicBezTo>
                <a:cubicBezTo>
                  <a:pt x="6752610" y="1556308"/>
                  <a:pt x="6758178" y="1560080"/>
                  <a:pt x="6765534" y="1556012"/>
                </a:cubicBezTo>
                <a:cubicBezTo>
                  <a:pt x="6779123" y="1549553"/>
                  <a:pt x="6784281" y="1536687"/>
                  <a:pt x="6780857" y="1515919"/>
                </a:cubicBezTo>
                <a:cubicBezTo>
                  <a:pt x="6791024" y="1526635"/>
                  <a:pt x="6798483" y="1536211"/>
                  <a:pt x="6803541" y="1547645"/>
                </a:cubicBezTo>
                <a:cubicBezTo>
                  <a:pt x="6808599" y="1559077"/>
                  <a:pt x="6807530" y="1586548"/>
                  <a:pt x="6799510" y="1596778"/>
                </a:cubicBezTo>
                <a:cubicBezTo>
                  <a:pt x="6789090" y="1608864"/>
                  <a:pt x="6776829" y="1602997"/>
                  <a:pt x="6767276" y="1598266"/>
                </a:cubicBezTo>
                <a:cubicBezTo>
                  <a:pt x="6753584" y="1591080"/>
                  <a:pt x="6738922" y="1587066"/>
                  <a:pt x="6723597" y="1589216"/>
                </a:cubicBezTo>
                <a:cubicBezTo>
                  <a:pt x="6714657" y="1590471"/>
                  <a:pt x="6704440" y="1591905"/>
                  <a:pt x="6694223" y="1593338"/>
                </a:cubicBezTo>
                <a:cubicBezTo>
                  <a:pt x="6652078" y="1599252"/>
                  <a:pt x="6610444" y="1597503"/>
                  <a:pt x="6573557" y="1566253"/>
                </a:cubicBezTo>
                <a:cubicBezTo>
                  <a:pt x="6559406" y="1554579"/>
                  <a:pt x="6552204" y="1560144"/>
                  <a:pt x="6547657" y="1578994"/>
                </a:cubicBezTo>
                <a:cubicBezTo>
                  <a:pt x="6546688" y="1582164"/>
                  <a:pt x="6549702" y="1586296"/>
                  <a:pt x="6546024" y="1588330"/>
                </a:cubicBezTo>
                <a:cubicBezTo>
                  <a:pt x="6542193" y="1588867"/>
                  <a:pt x="6539332" y="1586233"/>
                  <a:pt x="6537748" y="1583419"/>
                </a:cubicBezTo>
                <a:cubicBezTo>
                  <a:pt x="6536164" y="1580607"/>
                  <a:pt x="6534580" y="1577793"/>
                  <a:pt x="6533150" y="1576476"/>
                </a:cubicBezTo>
                <a:cubicBezTo>
                  <a:pt x="6528552" y="1569533"/>
                  <a:pt x="6522829" y="1564265"/>
                  <a:pt x="6517211" y="1572641"/>
                </a:cubicBezTo>
                <a:cubicBezTo>
                  <a:pt x="6510315" y="1581198"/>
                  <a:pt x="6520685" y="1581260"/>
                  <a:pt x="6523700" y="1585391"/>
                </a:cubicBezTo>
                <a:cubicBezTo>
                  <a:pt x="6523853" y="1586886"/>
                  <a:pt x="6525130" y="1586708"/>
                  <a:pt x="6525284" y="1588204"/>
                </a:cubicBezTo>
                <a:cubicBezTo>
                  <a:pt x="6528145" y="1590839"/>
                  <a:pt x="6529882" y="1595147"/>
                  <a:pt x="6527634" y="1598499"/>
                </a:cubicBezTo>
                <a:cubicBezTo>
                  <a:pt x="6525540" y="1603345"/>
                  <a:pt x="6522986" y="1603704"/>
                  <a:pt x="6518848" y="1601249"/>
                </a:cubicBezTo>
                <a:cubicBezTo>
                  <a:pt x="6502603" y="1594422"/>
                  <a:pt x="6489168" y="1602378"/>
                  <a:pt x="6480638" y="1620270"/>
                </a:cubicBezTo>
                <a:cubicBezTo>
                  <a:pt x="6478390" y="1623621"/>
                  <a:pt x="6473590" y="1627330"/>
                  <a:pt x="6474049" y="1631818"/>
                </a:cubicBezTo>
                <a:cubicBezTo>
                  <a:pt x="6475736" y="1648278"/>
                  <a:pt x="6491472" y="1662765"/>
                  <a:pt x="6503937" y="1657980"/>
                </a:cubicBezTo>
                <a:cubicBezTo>
                  <a:pt x="6528865" y="1648411"/>
                  <a:pt x="6553590" y="1649496"/>
                  <a:pt x="6579236" y="1659557"/>
                </a:cubicBezTo>
                <a:cubicBezTo>
                  <a:pt x="6588483" y="1661296"/>
                  <a:pt x="6597730" y="1663033"/>
                  <a:pt x="6604625" y="1654477"/>
                </a:cubicBezTo>
                <a:cubicBezTo>
                  <a:pt x="6610550" y="1649093"/>
                  <a:pt x="6613258" y="1650231"/>
                  <a:pt x="6615456" y="1659028"/>
                </a:cubicBezTo>
                <a:cubicBezTo>
                  <a:pt x="6617960" y="1670818"/>
                  <a:pt x="6625112" y="1677404"/>
                  <a:pt x="6635635" y="1678964"/>
                </a:cubicBezTo>
                <a:cubicBezTo>
                  <a:pt x="6646313" y="1682018"/>
                  <a:pt x="6658268" y="1684895"/>
                  <a:pt x="6670222" y="1687770"/>
                </a:cubicBezTo>
                <a:cubicBezTo>
                  <a:pt x="6680746" y="1689329"/>
                  <a:pt x="6685497" y="1697769"/>
                  <a:pt x="6685448" y="1709917"/>
                </a:cubicBezTo>
                <a:cubicBezTo>
                  <a:pt x="6685601" y="1711415"/>
                  <a:pt x="6685907" y="1714408"/>
                  <a:pt x="6684937" y="1717578"/>
                </a:cubicBezTo>
                <a:cubicBezTo>
                  <a:pt x="6685704" y="1725060"/>
                  <a:pt x="6690148" y="1730507"/>
                  <a:pt x="6696534" y="1729610"/>
                </a:cubicBezTo>
                <a:cubicBezTo>
                  <a:pt x="6701797" y="1730390"/>
                  <a:pt x="6701030" y="1722908"/>
                  <a:pt x="6700416" y="1716925"/>
                </a:cubicBezTo>
                <a:cubicBezTo>
                  <a:pt x="6701080" y="1710760"/>
                  <a:pt x="6700465" y="1704775"/>
                  <a:pt x="6707975" y="1702203"/>
                </a:cubicBezTo>
                <a:cubicBezTo>
                  <a:pt x="6719469" y="1700591"/>
                  <a:pt x="6731220" y="1714120"/>
                  <a:pt x="6730045" y="1727944"/>
                </a:cubicBezTo>
                <a:cubicBezTo>
                  <a:pt x="6730506" y="1732433"/>
                  <a:pt x="6728259" y="1735784"/>
                  <a:pt x="6731273" y="1739914"/>
                </a:cubicBezTo>
                <a:cubicBezTo>
                  <a:pt x="6735104" y="1739376"/>
                  <a:pt x="6734645" y="1734888"/>
                  <a:pt x="6737045" y="1733033"/>
                </a:cubicBezTo>
                <a:cubicBezTo>
                  <a:pt x="6742511" y="1723160"/>
                  <a:pt x="6747619" y="1722443"/>
                  <a:pt x="6753802" y="1732200"/>
                </a:cubicBezTo>
                <a:cubicBezTo>
                  <a:pt x="6761875" y="1747763"/>
                  <a:pt x="6773318" y="1758299"/>
                  <a:pt x="6784609" y="1767339"/>
                </a:cubicBezTo>
                <a:cubicBezTo>
                  <a:pt x="6797484" y="1779193"/>
                  <a:pt x="6809235" y="1792721"/>
                  <a:pt x="6812659" y="1813489"/>
                </a:cubicBezTo>
                <a:cubicBezTo>
                  <a:pt x="6814703" y="1820791"/>
                  <a:pt x="6818177" y="1829410"/>
                  <a:pt x="6824870" y="1831507"/>
                </a:cubicBezTo>
                <a:cubicBezTo>
                  <a:pt x="6851946" y="1842884"/>
                  <a:pt x="6863290" y="1877719"/>
                  <a:pt x="6889395" y="1892269"/>
                </a:cubicBezTo>
                <a:cubicBezTo>
                  <a:pt x="6896395" y="1897358"/>
                  <a:pt x="6895885" y="1905018"/>
                  <a:pt x="6894098" y="1912858"/>
                </a:cubicBezTo>
                <a:cubicBezTo>
                  <a:pt x="6891034" y="1920877"/>
                  <a:pt x="6884188" y="1917284"/>
                  <a:pt x="6879897" y="1913333"/>
                </a:cubicBezTo>
                <a:cubicBezTo>
                  <a:pt x="6871467" y="1906926"/>
                  <a:pt x="6863958" y="1909499"/>
                  <a:pt x="6856908" y="1916558"/>
                </a:cubicBezTo>
                <a:cubicBezTo>
                  <a:pt x="6848736" y="1925294"/>
                  <a:pt x="6838825" y="1929719"/>
                  <a:pt x="6827331" y="1931332"/>
                </a:cubicBezTo>
                <a:cubicBezTo>
                  <a:pt x="6808022" y="1932524"/>
                  <a:pt x="6796117" y="1917498"/>
                  <a:pt x="6799077" y="1895835"/>
                </a:cubicBezTo>
                <a:cubicBezTo>
                  <a:pt x="6799894" y="1891166"/>
                  <a:pt x="6800559" y="1885004"/>
                  <a:pt x="6800099" y="1880514"/>
                </a:cubicBezTo>
                <a:cubicBezTo>
                  <a:pt x="6799945" y="1879017"/>
                  <a:pt x="6801068" y="1877342"/>
                  <a:pt x="6801068" y="1877342"/>
                </a:cubicBezTo>
                <a:cubicBezTo>
                  <a:pt x="6799791" y="1877523"/>
                  <a:pt x="6799791" y="1877523"/>
                  <a:pt x="6798668" y="1879197"/>
                </a:cubicBezTo>
                <a:cubicBezTo>
                  <a:pt x="6793559" y="1879914"/>
                  <a:pt x="6789727" y="1880452"/>
                  <a:pt x="6784466" y="1879672"/>
                </a:cubicBezTo>
                <a:cubicBezTo>
                  <a:pt x="6759434" y="1875596"/>
                  <a:pt x="6752231" y="1881159"/>
                  <a:pt x="6747483" y="1910662"/>
                </a:cubicBezTo>
                <a:cubicBezTo>
                  <a:pt x="6746310" y="1924487"/>
                  <a:pt x="6738953" y="1928554"/>
                  <a:pt x="6727153" y="1927175"/>
                </a:cubicBezTo>
                <a:cubicBezTo>
                  <a:pt x="6718059" y="1926933"/>
                  <a:pt x="6712338" y="1921665"/>
                  <a:pt x="6706155" y="1911909"/>
                </a:cubicBezTo>
                <a:cubicBezTo>
                  <a:pt x="6689038" y="1883955"/>
                  <a:pt x="6665334" y="1867550"/>
                  <a:pt x="6635193" y="1864190"/>
                </a:cubicBezTo>
                <a:cubicBezTo>
                  <a:pt x="6610007" y="1858618"/>
                  <a:pt x="6610007" y="1858618"/>
                  <a:pt x="6618184" y="1887826"/>
                </a:cubicBezTo>
                <a:cubicBezTo>
                  <a:pt x="6622426" y="1903926"/>
                  <a:pt x="6620638" y="1911765"/>
                  <a:pt x="6609758" y="1919363"/>
                </a:cubicBezTo>
                <a:cubicBezTo>
                  <a:pt x="6603625" y="1897457"/>
                  <a:pt x="6599334" y="1893505"/>
                  <a:pt x="6580025" y="1894697"/>
                </a:cubicBezTo>
                <a:cubicBezTo>
                  <a:pt x="6567253" y="1896490"/>
                  <a:pt x="6553665" y="1902950"/>
                  <a:pt x="6543192" y="1889241"/>
                </a:cubicBezTo>
                <a:cubicBezTo>
                  <a:pt x="6543038" y="1887745"/>
                  <a:pt x="6541760" y="1887924"/>
                  <a:pt x="6540483" y="1888103"/>
                </a:cubicBezTo>
                <a:cubicBezTo>
                  <a:pt x="6525772" y="1896239"/>
                  <a:pt x="6519489" y="1910779"/>
                  <a:pt x="6520207" y="1930409"/>
                </a:cubicBezTo>
                <a:cubicBezTo>
                  <a:pt x="6521280" y="1940883"/>
                  <a:pt x="6522354" y="1951356"/>
                  <a:pt x="6512597" y="1957279"/>
                </a:cubicBezTo>
                <a:cubicBezTo>
                  <a:pt x="6511474" y="1958954"/>
                  <a:pt x="6507949" y="1962484"/>
                  <a:pt x="6507490" y="1957996"/>
                </a:cubicBezTo>
                <a:cubicBezTo>
                  <a:pt x="6504984" y="1946205"/>
                  <a:pt x="6495892" y="1945964"/>
                  <a:pt x="6487768" y="1942550"/>
                </a:cubicBezTo>
                <a:cubicBezTo>
                  <a:pt x="6478368" y="1939314"/>
                  <a:pt x="6472493" y="1932551"/>
                  <a:pt x="6472544" y="1920402"/>
                </a:cubicBezTo>
                <a:cubicBezTo>
                  <a:pt x="6472440" y="1906757"/>
                  <a:pt x="6466257" y="1897000"/>
                  <a:pt x="6455427" y="1892449"/>
                </a:cubicBezTo>
                <a:cubicBezTo>
                  <a:pt x="6445720" y="1886222"/>
                  <a:pt x="6437241" y="1891966"/>
                  <a:pt x="6429067" y="1900700"/>
                </a:cubicBezTo>
                <a:cubicBezTo>
                  <a:pt x="6422325" y="1910753"/>
                  <a:pt x="6419158" y="1905126"/>
                  <a:pt x="6418237" y="1896150"/>
                </a:cubicBezTo>
                <a:cubicBezTo>
                  <a:pt x="6416856" y="1882682"/>
                  <a:pt x="6410010" y="1879091"/>
                  <a:pt x="6400101" y="1883516"/>
                </a:cubicBezTo>
                <a:cubicBezTo>
                  <a:pt x="6397546" y="1883874"/>
                  <a:pt x="6394992" y="1884232"/>
                  <a:pt x="6392592" y="1886088"/>
                </a:cubicBezTo>
                <a:cubicBezTo>
                  <a:pt x="6381404" y="1890693"/>
                  <a:pt x="6372311" y="1890451"/>
                  <a:pt x="6365669" y="1876205"/>
                </a:cubicBezTo>
                <a:cubicBezTo>
                  <a:pt x="6357903" y="1863635"/>
                  <a:pt x="6345642" y="1857767"/>
                  <a:pt x="6333994" y="1857884"/>
                </a:cubicBezTo>
                <a:cubicBezTo>
                  <a:pt x="6324747" y="1856145"/>
                  <a:pt x="6314531" y="1857579"/>
                  <a:pt x="6318772" y="1873679"/>
                </a:cubicBezTo>
                <a:cubicBezTo>
                  <a:pt x="6319232" y="1878167"/>
                  <a:pt x="6318568" y="1884331"/>
                  <a:pt x="6317752" y="1889000"/>
                </a:cubicBezTo>
                <a:cubicBezTo>
                  <a:pt x="6318826" y="1899473"/>
                  <a:pt x="6316069" y="1910484"/>
                  <a:pt x="6322097" y="1918744"/>
                </a:cubicBezTo>
                <a:cubicBezTo>
                  <a:pt x="6337986" y="1934729"/>
                  <a:pt x="6338856" y="1955855"/>
                  <a:pt x="6341157" y="1978298"/>
                </a:cubicBezTo>
                <a:cubicBezTo>
                  <a:pt x="6331604" y="1973567"/>
                  <a:pt x="6322050" y="1968836"/>
                  <a:pt x="6311833" y="1970270"/>
                </a:cubicBezTo>
                <a:cubicBezTo>
                  <a:pt x="6299215" y="1973559"/>
                  <a:pt x="6287262" y="1970682"/>
                  <a:pt x="6276125" y="1963139"/>
                </a:cubicBezTo>
                <a:cubicBezTo>
                  <a:pt x="6266418" y="1956912"/>
                  <a:pt x="6255587" y="1952361"/>
                  <a:pt x="6244756" y="1947809"/>
                </a:cubicBezTo>
                <a:cubicBezTo>
                  <a:pt x="6213388" y="1932479"/>
                  <a:pt x="6179773" y="1920501"/>
                  <a:pt x="6150194" y="1897331"/>
                </a:cubicBezTo>
                <a:cubicBezTo>
                  <a:pt x="6143194" y="1892243"/>
                  <a:pt x="6139669" y="1895773"/>
                  <a:pt x="6137882" y="1903612"/>
                </a:cubicBezTo>
                <a:cubicBezTo>
                  <a:pt x="6136911" y="1906783"/>
                  <a:pt x="6136248" y="1912947"/>
                  <a:pt x="6130987" y="1912168"/>
                </a:cubicBezTo>
                <a:cubicBezTo>
                  <a:pt x="6127002" y="1911210"/>
                  <a:pt x="6126388" y="1905226"/>
                  <a:pt x="6126082" y="1902232"/>
                </a:cubicBezTo>
                <a:cubicBezTo>
                  <a:pt x="6124037" y="1894931"/>
                  <a:pt x="6122146" y="1889125"/>
                  <a:pt x="6116885" y="1888346"/>
                </a:cubicBezTo>
                <a:cubicBezTo>
                  <a:pt x="6110346" y="1887745"/>
                  <a:pt x="6104624" y="1882477"/>
                  <a:pt x="6098085" y="1881876"/>
                </a:cubicBezTo>
                <a:cubicBezTo>
                  <a:pt x="6088838" y="1880139"/>
                  <a:pt x="6086947" y="1874332"/>
                  <a:pt x="6089858" y="1864818"/>
                </a:cubicBezTo>
                <a:cubicBezTo>
                  <a:pt x="6097417" y="1850097"/>
                  <a:pt x="6086894" y="1848539"/>
                  <a:pt x="6078618" y="1843629"/>
                </a:cubicBezTo>
                <a:cubicBezTo>
                  <a:pt x="6067635" y="1837581"/>
                  <a:pt x="6068861" y="1849552"/>
                  <a:pt x="6066920" y="1855895"/>
                </a:cubicBezTo>
                <a:cubicBezTo>
                  <a:pt x="6065949" y="1859066"/>
                  <a:pt x="6066256" y="1862058"/>
                  <a:pt x="6062425" y="1862596"/>
                </a:cubicBezTo>
                <a:cubicBezTo>
                  <a:pt x="6059103" y="1855474"/>
                  <a:pt x="6054506" y="1848530"/>
                  <a:pt x="6052308" y="1839731"/>
                </a:cubicBezTo>
                <a:cubicBezTo>
                  <a:pt x="6049140" y="1834105"/>
                  <a:pt x="6044849" y="1830154"/>
                  <a:pt x="6039740" y="1830870"/>
                </a:cubicBezTo>
                <a:cubicBezTo>
                  <a:pt x="6033355" y="1831767"/>
                  <a:pt x="6034123" y="1839247"/>
                  <a:pt x="6033306" y="1843915"/>
                </a:cubicBezTo>
                <a:cubicBezTo>
                  <a:pt x="6026156" y="1875274"/>
                  <a:pt x="6011598" y="1884905"/>
                  <a:pt x="5984828" y="1876520"/>
                </a:cubicBezTo>
                <a:cubicBezTo>
                  <a:pt x="5979412" y="1874244"/>
                  <a:pt x="5974151" y="1873464"/>
                  <a:pt x="5969859" y="1869513"/>
                </a:cubicBezTo>
                <a:cubicBezTo>
                  <a:pt x="5946768" y="1859093"/>
                  <a:pt x="5927151" y="1857293"/>
                  <a:pt x="5911878" y="1885236"/>
                </a:cubicBezTo>
                <a:cubicBezTo>
                  <a:pt x="5911878" y="1885236"/>
                  <a:pt x="5910602" y="1885416"/>
                  <a:pt x="5910756" y="1886912"/>
                </a:cubicBezTo>
                <a:cubicBezTo>
                  <a:pt x="5904676" y="1890801"/>
                  <a:pt x="5899721" y="1893014"/>
                  <a:pt x="5892876" y="1889420"/>
                </a:cubicBezTo>
                <a:cubicBezTo>
                  <a:pt x="5890169" y="1888283"/>
                  <a:pt x="5887308" y="1885649"/>
                  <a:pt x="5888124" y="1880981"/>
                </a:cubicBezTo>
                <a:cubicBezTo>
                  <a:pt x="5888634" y="1873321"/>
                  <a:pt x="5894866" y="1870929"/>
                  <a:pt x="5899822" y="1868716"/>
                </a:cubicBezTo>
                <a:cubicBezTo>
                  <a:pt x="5903653" y="1868178"/>
                  <a:pt x="5908608" y="1865965"/>
                  <a:pt x="5908148" y="1861477"/>
                </a:cubicBezTo>
                <a:cubicBezTo>
                  <a:pt x="5908812" y="1855312"/>
                  <a:pt x="5902579" y="1857704"/>
                  <a:pt x="5899719" y="1855071"/>
                </a:cubicBezTo>
                <a:cubicBezTo>
                  <a:pt x="5893026" y="1852975"/>
                  <a:pt x="5886487" y="1852374"/>
                  <a:pt x="5879794" y="1850277"/>
                </a:cubicBezTo>
                <a:cubicBezTo>
                  <a:pt x="5870548" y="1848539"/>
                  <a:pt x="5862424" y="1845125"/>
                  <a:pt x="5856396" y="1836864"/>
                </a:cubicBezTo>
                <a:cubicBezTo>
                  <a:pt x="5851951" y="1831418"/>
                  <a:pt x="5848119" y="1831955"/>
                  <a:pt x="5842041" y="1835843"/>
                </a:cubicBezTo>
                <a:cubicBezTo>
                  <a:pt x="5824927" y="1845833"/>
                  <a:pt x="5812974" y="1842957"/>
                  <a:pt x="5799639" y="1826615"/>
                </a:cubicBezTo>
                <a:cubicBezTo>
                  <a:pt x="5792333" y="1818533"/>
                  <a:pt x="5787428" y="1808597"/>
                  <a:pt x="5781245" y="1798841"/>
                </a:cubicBezTo>
                <a:cubicBezTo>
                  <a:pt x="5773633" y="1787768"/>
                  <a:pt x="5763926" y="1781540"/>
                  <a:pt x="5751972" y="1778664"/>
                </a:cubicBezTo>
                <a:cubicBezTo>
                  <a:pt x="5738741" y="1775967"/>
                  <a:pt x="5732663" y="1779857"/>
                  <a:pt x="5727964" y="1797210"/>
                </a:cubicBezTo>
                <a:cubicBezTo>
                  <a:pt x="5723419" y="1816062"/>
                  <a:pt x="5714633" y="1818811"/>
                  <a:pt x="5699511" y="1810309"/>
                </a:cubicBezTo>
                <a:cubicBezTo>
                  <a:pt x="5694095" y="1808034"/>
                  <a:pt x="5691233" y="1805400"/>
                  <a:pt x="5685002" y="1807792"/>
                </a:cubicBezTo>
                <a:cubicBezTo>
                  <a:pt x="5670291" y="1815927"/>
                  <a:pt x="5670291" y="1815927"/>
                  <a:pt x="5668296" y="1796475"/>
                </a:cubicBezTo>
                <a:cubicBezTo>
                  <a:pt x="5669267" y="1793304"/>
                  <a:pt x="5669113" y="1791808"/>
                  <a:pt x="5667528" y="1788995"/>
                </a:cubicBezTo>
                <a:cubicBezTo>
                  <a:pt x="5666302" y="1777025"/>
                  <a:pt x="5660733" y="1773253"/>
                  <a:pt x="5650977" y="1779176"/>
                </a:cubicBezTo>
                <a:cubicBezTo>
                  <a:pt x="5643621" y="1783243"/>
                  <a:pt x="5636572" y="1790303"/>
                  <a:pt x="5629062" y="1792873"/>
                </a:cubicBezTo>
                <a:cubicBezTo>
                  <a:pt x="5597084" y="1809503"/>
                  <a:pt x="5560302" y="1791898"/>
                  <a:pt x="5548958" y="1757063"/>
                </a:cubicBezTo>
                <a:cubicBezTo>
                  <a:pt x="5545023" y="1743956"/>
                  <a:pt x="5548905" y="1731270"/>
                  <a:pt x="5547524" y="1717803"/>
                </a:cubicBezTo>
                <a:cubicBezTo>
                  <a:pt x="5546806" y="1698173"/>
                  <a:pt x="5539501" y="1690093"/>
                  <a:pt x="5523562" y="1686257"/>
                </a:cubicBezTo>
                <a:cubicBezTo>
                  <a:pt x="5515592" y="1684340"/>
                  <a:pt x="5507777" y="1683919"/>
                  <a:pt x="5499807" y="1682002"/>
                </a:cubicBezTo>
                <a:cubicBezTo>
                  <a:pt x="5483868" y="1678167"/>
                  <a:pt x="5475235" y="1682413"/>
                  <a:pt x="5470690" y="1701264"/>
                </a:cubicBezTo>
                <a:cubicBezTo>
                  <a:pt x="5466655" y="1712455"/>
                  <a:pt x="5462670" y="1711496"/>
                  <a:pt x="5455517" y="1704910"/>
                </a:cubicBezTo>
                <a:cubicBezTo>
                  <a:pt x="5439936" y="1691919"/>
                  <a:pt x="5430025" y="1696345"/>
                  <a:pt x="5424510" y="1718368"/>
                </a:cubicBezTo>
                <a:cubicBezTo>
                  <a:pt x="5423846" y="1724532"/>
                  <a:pt x="5424460" y="1730517"/>
                  <a:pt x="5429875" y="1732793"/>
                </a:cubicBezTo>
                <a:cubicBezTo>
                  <a:pt x="5436568" y="1734889"/>
                  <a:pt x="5437231" y="1728724"/>
                  <a:pt x="5437895" y="1722561"/>
                </a:cubicBezTo>
                <a:cubicBezTo>
                  <a:pt x="5437436" y="1718073"/>
                  <a:pt x="5439529" y="1713225"/>
                  <a:pt x="5444791" y="1714004"/>
                </a:cubicBezTo>
                <a:cubicBezTo>
                  <a:pt x="5449899" y="1713288"/>
                  <a:pt x="5454192" y="1717239"/>
                  <a:pt x="5453528" y="1723403"/>
                </a:cubicBezTo>
                <a:cubicBezTo>
                  <a:pt x="5453938" y="1740040"/>
                  <a:pt x="5456901" y="1756319"/>
                  <a:pt x="5457466" y="1774455"/>
                </a:cubicBezTo>
                <a:cubicBezTo>
                  <a:pt x="5453174" y="1770502"/>
                  <a:pt x="5451744" y="1769186"/>
                  <a:pt x="5450160" y="1766372"/>
                </a:cubicBezTo>
                <a:cubicBezTo>
                  <a:pt x="5441577" y="1758470"/>
                  <a:pt x="5431360" y="1759904"/>
                  <a:pt x="5422113" y="1758166"/>
                </a:cubicBezTo>
                <a:cubicBezTo>
                  <a:pt x="5416850" y="1757386"/>
                  <a:pt x="5416494" y="1766543"/>
                  <a:pt x="5412970" y="1770073"/>
                </a:cubicBezTo>
                <a:cubicBezTo>
                  <a:pt x="5407045" y="1775457"/>
                  <a:pt x="5400966" y="1779345"/>
                  <a:pt x="5391719" y="1777607"/>
                </a:cubicBezTo>
                <a:cubicBezTo>
                  <a:pt x="5383903" y="1777186"/>
                  <a:pt x="5374963" y="1778441"/>
                  <a:pt x="5365716" y="1776702"/>
                </a:cubicBezTo>
                <a:cubicBezTo>
                  <a:pt x="5370622" y="1786639"/>
                  <a:pt x="5382729" y="1791011"/>
                  <a:pt x="5375987" y="1801063"/>
                </a:cubicBezTo>
                <a:cubicBezTo>
                  <a:pt x="5371645" y="1809260"/>
                  <a:pt x="5366640" y="1823623"/>
                  <a:pt x="5353766" y="1811770"/>
                </a:cubicBezTo>
                <a:cubicBezTo>
                  <a:pt x="5353766" y="1811770"/>
                  <a:pt x="5351365" y="1813624"/>
                  <a:pt x="5351519" y="1815120"/>
                </a:cubicBezTo>
                <a:cubicBezTo>
                  <a:pt x="5351008" y="1822781"/>
                  <a:pt x="5349221" y="1830620"/>
                  <a:pt x="5358314" y="1830862"/>
                </a:cubicBezTo>
                <a:cubicBezTo>
                  <a:pt x="5368685" y="1830924"/>
                  <a:pt x="5378238" y="1835656"/>
                  <a:pt x="5386514" y="1840565"/>
                </a:cubicBezTo>
                <a:cubicBezTo>
                  <a:pt x="5397345" y="1845116"/>
                  <a:pt x="5406131" y="1842366"/>
                  <a:pt x="5410166" y="1831175"/>
                </a:cubicBezTo>
                <a:cubicBezTo>
                  <a:pt x="5415477" y="1819806"/>
                  <a:pt x="5419615" y="1822261"/>
                  <a:pt x="5425338" y="1827529"/>
                </a:cubicBezTo>
                <a:cubicBezTo>
                  <a:pt x="5436781" y="1838065"/>
                  <a:pt x="5445825" y="1850456"/>
                  <a:pt x="5458393" y="1859318"/>
                </a:cubicBezTo>
                <a:cubicBezTo>
                  <a:pt x="5465391" y="1864406"/>
                  <a:pt x="5470654" y="1865185"/>
                  <a:pt x="5477856" y="1859622"/>
                </a:cubicBezTo>
                <a:cubicBezTo>
                  <a:pt x="5483782" y="1854237"/>
                  <a:pt x="5488276" y="1847537"/>
                  <a:pt x="5496246" y="1849454"/>
                </a:cubicBezTo>
                <a:cubicBezTo>
                  <a:pt x="5504062" y="1849874"/>
                  <a:pt x="5506260" y="1858672"/>
                  <a:pt x="5510704" y="1864120"/>
                </a:cubicBezTo>
                <a:cubicBezTo>
                  <a:pt x="5520358" y="1844552"/>
                  <a:pt x="5520358" y="1844552"/>
                  <a:pt x="5537064" y="1855868"/>
                </a:cubicBezTo>
                <a:cubicBezTo>
                  <a:pt x="5543909" y="1859461"/>
                  <a:pt x="5550908" y="1864549"/>
                  <a:pt x="5559235" y="1857310"/>
                </a:cubicBezTo>
                <a:cubicBezTo>
                  <a:pt x="5577471" y="1845646"/>
                  <a:pt x="5581455" y="1846603"/>
                  <a:pt x="5593819" y="1866118"/>
                </a:cubicBezTo>
                <a:cubicBezTo>
                  <a:pt x="5599850" y="1874378"/>
                  <a:pt x="5605879" y="1882639"/>
                  <a:pt x="5613185" y="1890720"/>
                </a:cubicBezTo>
                <a:cubicBezTo>
                  <a:pt x="5629534" y="1911192"/>
                  <a:pt x="5635918" y="1910297"/>
                  <a:pt x="5649097" y="1887199"/>
                </a:cubicBezTo>
                <a:cubicBezTo>
                  <a:pt x="5652468" y="1882173"/>
                  <a:pt x="5654408" y="1875829"/>
                  <a:pt x="5658903" y="1869128"/>
                </a:cubicBezTo>
                <a:cubicBezTo>
                  <a:pt x="5662684" y="1880739"/>
                  <a:pt x="5666159" y="1889358"/>
                  <a:pt x="5669941" y="1900969"/>
                </a:cubicBezTo>
                <a:cubicBezTo>
                  <a:pt x="5672188" y="1897619"/>
                  <a:pt x="5672034" y="1896123"/>
                  <a:pt x="5673159" y="1894447"/>
                </a:cubicBezTo>
                <a:cubicBezTo>
                  <a:pt x="5681892" y="1865902"/>
                  <a:pt x="5694662" y="1864111"/>
                  <a:pt x="5711164" y="1886079"/>
                </a:cubicBezTo>
                <a:cubicBezTo>
                  <a:pt x="5714180" y="1890209"/>
                  <a:pt x="5717194" y="1894339"/>
                  <a:pt x="5720362" y="1899966"/>
                </a:cubicBezTo>
                <a:cubicBezTo>
                  <a:pt x="5721945" y="1902780"/>
                  <a:pt x="5723530" y="1905593"/>
                  <a:pt x="5721436" y="1910440"/>
                </a:cubicBezTo>
                <a:cubicBezTo>
                  <a:pt x="5712291" y="1922347"/>
                  <a:pt x="5720722" y="1928753"/>
                  <a:pt x="5727875" y="1935338"/>
                </a:cubicBezTo>
                <a:cubicBezTo>
                  <a:pt x="5748872" y="1950604"/>
                  <a:pt x="5772627" y="1954861"/>
                  <a:pt x="5796381" y="1959115"/>
                </a:cubicBezTo>
                <a:cubicBezTo>
                  <a:pt x="5834492" y="1964393"/>
                  <a:pt x="5873572" y="1966499"/>
                  <a:pt x="5908415" y="1990447"/>
                </a:cubicBezTo>
                <a:cubicBezTo>
                  <a:pt x="5919552" y="1997992"/>
                  <a:pt x="5931353" y="1999370"/>
                  <a:pt x="5943971" y="1996083"/>
                </a:cubicBezTo>
                <a:cubicBezTo>
                  <a:pt x="5954034" y="1993153"/>
                  <a:pt x="5963434" y="1996388"/>
                  <a:pt x="5970586" y="2002972"/>
                </a:cubicBezTo>
                <a:cubicBezTo>
                  <a:pt x="5984584" y="2013150"/>
                  <a:pt x="5999401" y="2018659"/>
                  <a:pt x="6016463" y="2020820"/>
                </a:cubicBezTo>
                <a:cubicBezTo>
                  <a:pt x="6032248" y="2023158"/>
                  <a:pt x="6048851" y="2020828"/>
                  <a:pt x="6064126" y="2030827"/>
                </a:cubicBezTo>
                <a:cubicBezTo>
                  <a:pt x="6077819" y="2038013"/>
                  <a:pt x="6091048" y="2040709"/>
                  <a:pt x="6103564" y="2023776"/>
                </a:cubicBezTo>
                <a:cubicBezTo>
                  <a:pt x="6107448" y="2049032"/>
                  <a:pt x="6121650" y="2048558"/>
                  <a:pt x="6137129" y="2047903"/>
                </a:cubicBezTo>
                <a:cubicBezTo>
                  <a:pt x="6148623" y="2046291"/>
                  <a:pt x="6160271" y="2046176"/>
                  <a:pt x="6170284" y="2055394"/>
                </a:cubicBezTo>
                <a:cubicBezTo>
                  <a:pt x="6184742" y="2070060"/>
                  <a:pt x="6200835" y="2075391"/>
                  <a:pt x="6218203" y="2080543"/>
                </a:cubicBezTo>
                <a:cubicBezTo>
                  <a:pt x="6248805" y="2088391"/>
                  <a:pt x="6280376" y="2093068"/>
                  <a:pt x="6309190" y="2108756"/>
                </a:cubicBezTo>
                <a:cubicBezTo>
                  <a:pt x="6332434" y="2120672"/>
                  <a:pt x="6356496" y="2127920"/>
                  <a:pt x="6382346" y="2127328"/>
                </a:cubicBezTo>
                <a:cubicBezTo>
                  <a:pt x="6390008" y="2126254"/>
                  <a:pt x="6395577" y="2130026"/>
                  <a:pt x="6399052" y="2138645"/>
                </a:cubicBezTo>
                <a:cubicBezTo>
                  <a:pt x="6412184" y="2165640"/>
                  <a:pt x="6413460" y="2165461"/>
                  <a:pt x="6440125" y="2160201"/>
                </a:cubicBezTo>
                <a:cubicBezTo>
                  <a:pt x="6442680" y="2159842"/>
                  <a:pt x="6445235" y="2159485"/>
                  <a:pt x="6449067" y="2158948"/>
                </a:cubicBezTo>
                <a:cubicBezTo>
                  <a:pt x="6446154" y="2168461"/>
                  <a:pt x="6443243" y="2177977"/>
                  <a:pt x="6440180" y="2185995"/>
                </a:cubicBezTo>
                <a:cubicBezTo>
                  <a:pt x="6436604" y="2201674"/>
                  <a:pt x="6427001" y="2209092"/>
                  <a:pt x="6414077" y="2209389"/>
                </a:cubicBezTo>
                <a:cubicBezTo>
                  <a:pt x="6406415" y="2210463"/>
                  <a:pt x="6399721" y="2208367"/>
                  <a:pt x="6392212" y="2210938"/>
                </a:cubicBezTo>
                <a:cubicBezTo>
                  <a:pt x="6379748" y="2215722"/>
                  <a:pt x="6375610" y="2213268"/>
                  <a:pt x="6371522" y="2198663"/>
                </a:cubicBezTo>
                <a:cubicBezTo>
                  <a:pt x="6370908" y="2192679"/>
                  <a:pt x="6370294" y="2186694"/>
                  <a:pt x="6369681" y="2180709"/>
                </a:cubicBezTo>
                <a:cubicBezTo>
                  <a:pt x="6370038" y="2171553"/>
                  <a:pt x="6366053" y="2170595"/>
                  <a:pt x="6359667" y="2171490"/>
                </a:cubicBezTo>
                <a:cubicBezTo>
                  <a:pt x="6345466" y="2171965"/>
                  <a:pt x="6336016" y="2180878"/>
                  <a:pt x="6328150" y="2192607"/>
                </a:cubicBezTo>
                <a:cubicBezTo>
                  <a:pt x="6325749" y="2194462"/>
                  <a:pt x="6324932" y="2199129"/>
                  <a:pt x="6320947" y="2198171"/>
                </a:cubicBezTo>
                <a:cubicBezTo>
                  <a:pt x="6318241" y="2197033"/>
                  <a:pt x="6317780" y="2192544"/>
                  <a:pt x="6316196" y="2189732"/>
                </a:cubicBezTo>
                <a:cubicBezTo>
                  <a:pt x="6315889" y="2186739"/>
                  <a:pt x="6315735" y="2185242"/>
                  <a:pt x="6315429" y="2182250"/>
                </a:cubicBezTo>
                <a:cubicBezTo>
                  <a:pt x="6314355" y="2171777"/>
                  <a:pt x="6310217" y="2169322"/>
                  <a:pt x="6302860" y="2173390"/>
                </a:cubicBezTo>
                <a:cubicBezTo>
                  <a:pt x="6295658" y="2178953"/>
                  <a:pt x="6291367" y="2175003"/>
                  <a:pt x="6286769" y="2168059"/>
                </a:cubicBezTo>
                <a:cubicBezTo>
                  <a:pt x="6282324" y="2162611"/>
                  <a:pt x="6282988" y="2156446"/>
                  <a:pt x="6286358" y="2151421"/>
                </a:cubicBezTo>
                <a:cubicBezTo>
                  <a:pt x="6289575" y="2144899"/>
                  <a:pt x="6296269" y="2146995"/>
                  <a:pt x="6301838" y="2150768"/>
                </a:cubicBezTo>
                <a:cubicBezTo>
                  <a:pt x="6305822" y="2151726"/>
                  <a:pt x="6308683" y="2154360"/>
                  <a:pt x="6311901" y="2147837"/>
                </a:cubicBezTo>
                <a:cubicBezTo>
                  <a:pt x="6315119" y="2141314"/>
                  <a:pt x="6312257" y="2138681"/>
                  <a:pt x="6309243" y="2134550"/>
                </a:cubicBezTo>
                <a:cubicBezTo>
                  <a:pt x="6302090" y="2127966"/>
                  <a:pt x="6279716" y="2137175"/>
                  <a:pt x="6278389" y="2149504"/>
                </a:cubicBezTo>
                <a:cubicBezTo>
                  <a:pt x="6275275" y="2169672"/>
                  <a:pt x="6263473" y="2168291"/>
                  <a:pt x="6251673" y="2166912"/>
                </a:cubicBezTo>
                <a:cubicBezTo>
                  <a:pt x="6226948" y="2165827"/>
                  <a:pt x="6202579" y="2155588"/>
                  <a:pt x="6178824" y="2151331"/>
                </a:cubicBezTo>
                <a:cubicBezTo>
                  <a:pt x="6172133" y="2149236"/>
                  <a:pt x="6171519" y="2143249"/>
                  <a:pt x="6173458" y="2136907"/>
                </a:cubicBezTo>
                <a:cubicBezTo>
                  <a:pt x="6175245" y="2129068"/>
                  <a:pt x="6177033" y="2121227"/>
                  <a:pt x="6177390" y="2112071"/>
                </a:cubicBezTo>
                <a:cubicBezTo>
                  <a:pt x="6176470" y="2103093"/>
                  <a:pt x="6171054" y="2100817"/>
                  <a:pt x="6165639" y="2098542"/>
                </a:cubicBezTo>
                <a:cubicBezTo>
                  <a:pt x="6161501" y="2096088"/>
                  <a:pt x="6160991" y="2103749"/>
                  <a:pt x="6158590" y="2105602"/>
                </a:cubicBezTo>
                <a:cubicBezTo>
                  <a:pt x="6153278" y="2116972"/>
                  <a:pt x="6146690" y="2128520"/>
                  <a:pt x="6141377" y="2139891"/>
                </a:cubicBezTo>
                <a:cubicBezTo>
                  <a:pt x="6139793" y="2137077"/>
                  <a:pt x="6139639" y="2135581"/>
                  <a:pt x="6139486" y="2134085"/>
                </a:cubicBezTo>
                <a:cubicBezTo>
                  <a:pt x="6136370" y="2116310"/>
                  <a:pt x="6136370" y="2116310"/>
                  <a:pt x="6123241" y="2127258"/>
                </a:cubicBezTo>
                <a:cubicBezTo>
                  <a:pt x="6118593" y="2132462"/>
                  <a:pt x="6117008" y="2129650"/>
                  <a:pt x="6115271" y="2125340"/>
                </a:cubicBezTo>
                <a:cubicBezTo>
                  <a:pt x="6110213" y="2113908"/>
                  <a:pt x="6102090" y="2110495"/>
                  <a:pt x="6093458" y="2114741"/>
                </a:cubicBezTo>
                <a:cubicBezTo>
                  <a:pt x="6080175" y="2124193"/>
                  <a:pt x="6065973" y="2124668"/>
                  <a:pt x="6051925" y="2126639"/>
                </a:cubicBezTo>
                <a:cubicBezTo>
                  <a:pt x="6044263" y="2127714"/>
                  <a:pt x="6040585" y="2129748"/>
                  <a:pt x="6046614" y="2138008"/>
                </a:cubicBezTo>
                <a:cubicBezTo>
                  <a:pt x="6051366" y="2146449"/>
                  <a:pt x="6050703" y="2152613"/>
                  <a:pt x="6042376" y="2159852"/>
                </a:cubicBezTo>
                <a:cubicBezTo>
                  <a:pt x="6054331" y="2162728"/>
                  <a:pt x="6066131" y="2164107"/>
                  <a:pt x="6076961" y="2168659"/>
                </a:cubicBezTo>
                <a:cubicBezTo>
                  <a:pt x="6087639" y="2171714"/>
                  <a:pt x="6098469" y="2176265"/>
                  <a:pt x="6107206" y="2185663"/>
                </a:cubicBezTo>
                <a:cubicBezTo>
                  <a:pt x="6091063" y="2192482"/>
                  <a:pt x="6091063" y="2192482"/>
                  <a:pt x="6065417" y="2182420"/>
                </a:cubicBezTo>
                <a:cubicBezTo>
                  <a:pt x="6049172" y="2175593"/>
                  <a:pt x="6041662" y="2178164"/>
                  <a:pt x="6034103" y="2192885"/>
                </a:cubicBezTo>
                <a:cubicBezTo>
                  <a:pt x="6026697" y="2209102"/>
                  <a:pt x="6026697" y="2209102"/>
                  <a:pt x="6017348" y="2193719"/>
                </a:cubicBezTo>
                <a:cubicBezTo>
                  <a:pt x="6017194" y="2192221"/>
                  <a:pt x="6015764" y="2190905"/>
                  <a:pt x="6015610" y="2189409"/>
                </a:cubicBezTo>
                <a:cubicBezTo>
                  <a:pt x="5993743" y="2153015"/>
                  <a:pt x="5975709" y="2154029"/>
                  <a:pt x="5954819" y="2190350"/>
                </a:cubicBezTo>
                <a:cubicBezTo>
                  <a:pt x="5947260" y="2205070"/>
                  <a:pt x="5935408" y="2215839"/>
                  <a:pt x="5921667" y="2220803"/>
                </a:cubicBezTo>
                <a:cubicBezTo>
                  <a:pt x="5906495" y="2224450"/>
                  <a:pt x="5893110" y="2220256"/>
                  <a:pt x="5878448" y="2216242"/>
                </a:cubicBezTo>
                <a:cubicBezTo>
                  <a:pt x="5860926" y="2209595"/>
                  <a:pt x="5842126" y="2203125"/>
                  <a:pt x="5823939" y="2202642"/>
                </a:cubicBezTo>
                <a:cubicBezTo>
                  <a:pt x="5809738" y="2203117"/>
                  <a:pt x="5795230" y="2200600"/>
                  <a:pt x="5782969" y="2194731"/>
                </a:cubicBezTo>
                <a:cubicBezTo>
                  <a:pt x="5773414" y="2190000"/>
                  <a:pt x="5761307" y="2185629"/>
                  <a:pt x="5751550" y="2191551"/>
                </a:cubicBezTo>
                <a:cubicBezTo>
                  <a:pt x="5739392" y="2199327"/>
                  <a:pt x="5732240" y="2192743"/>
                  <a:pt x="5724781" y="2183164"/>
                </a:cubicBezTo>
                <a:lnTo>
                  <a:pt x="5721864" y="2175534"/>
                </a:lnTo>
                <a:lnTo>
                  <a:pt x="5719633" y="2176664"/>
                </a:lnTo>
                <a:cubicBezTo>
                  <a:pt x="5715220" y="2182546"/>
                  <a:pt x="5722120" y="2182301"/>
                  <a:pt x="5724208" y="2184965"/>
                </a:cubicBezTo>
                <a:cubicBezTo>
                  <a:pt x="5724341" y="2185956"/>
                  <a:pt x="5725187" y="2185801"/>
                  <a:pt x="5725317" y="2186793"/>
                </a:cubicBezTo>
                <a:cubicBezTo>
                  <a:pt x="5727275" y="2188464"/>
                  <a:pt x="5728516" y="2191283"/>
                  <a:pt x="5727090" y="2193574"/>
                </a:cubicBezTo>
                <a:cubicBezTo>
                  <a:pt x="5725795" y="2196855"/>
                  <a:pt x="5724103" y="2197164"/>
                  <a:pt x="5721301" y="2195647"/>
                </a:cubicBezTo>
                <a:cubicBezTo>
                  <a:pt x="5710358" y="2191555"/>
                  <a:pt x="5701582" y="2197219"/>
                  <a:pt x="5696271" y="2209352"/>
                </a:cubicBezTo>
                <a:cubicBezTo>
                  <a:pt x="5694844" y="2211644"/>
                  <a:pt x="5691725" y="2214244"/>
                  <a:pt x="5692123" y="2217218"/>
                </a:cubicBezTo>
                <a:cubicBezTo>
                  <a:pt x="5693577" y="2228117"/>
                  <a:pt x="5704336" y="2237318"/>
                  <a:pt x="5712528" y="2233791"/>
                </a:cubicBezTo>
                <a:cubicBezTo>
                  <a:pt x="5728916" y="2226738"/>
                  <a:pt x="5745383" y="2226774"/>
                  <a:pt x="5762644" y="2232758"/>
                </a:cubicBezTo>
                <a:cubicBezTo>
                  <a:pt x="5768829" y="2233659"/>
                  <a:pt x="5775016" y="2234559"/>
                  <a:pt x="5779429" y="2228676"/>
                </a:cubicBezTo>
                <a:cubicBezTo>
                  <a:pt x="5783261" y="2224932"/>
                  <a:pt x="5785084" y="2225612"/>
                  <a:pt x="5786724" y="2231405"/>
                </a:cubicBezTo>
                <a:cubicBezTo>
                  <a:pt x="5788627" y="2239177"/>
                  <a:pt x="5793518" y="2243359"/>
                  <a:pt x="5800550" y="2244106"/>
                </a:cubicBezTo>
                <a:cubicBezTo>
                  <a:pt x="5807712" y="2245842"/>
                  <a:pt x="5815722" y="2247425"/>
                  <a:pt x="5823730" y="2249008"/>
                </a:cubicBezTo>
                <a:cubicBezTo>
                  <a:pt x="5830762" y="2249753"/>
                  <a:pt x="5834092" y="2255234"/>
                  <a:pt x="5834305" y="2263318"/>
                </a:cubicBezTo>
                <a:cubicBezTo>
                  <a:pt x="5834436" y="2264309"/>
                  <a:pt x="5834702" y="2266290"/>
                  <a:pt x="5834120" y="2268427"/>
                </a:cubicBezTo>
                <a:cubicBezTo>
                  <a:pt x="5834781" y="2273381"/>
                  <a:pt x="5837848" y="2276880"/>
                  <a:pt x="5842077" y="2276107"/>
                </a:cubicBezTo>
                <a:cubicBezTo>
                  <a:pt x="5845592" y="2276481"/>
                  <a:pt x="5844931" y="2271527"/>
                  <a:pt x="5844402" y="2267564"/>
                </a:cubicBezTo>
                <a:cubicBezTo>
                  <a:pt x="5844720" y="2263443"/>
                  <a:pt x="5844189" y="2259480"/>
                  <a:pt x="5849133" y="2257563"/>
                </a:cubicBezTo>
                <a:cubicBezTo>
                  <a:pt x="5856744" y="2256173"/>
                  <a:pt x="5864834" y="2264845"/>
                  <a:pt x="5864334" y="2274074"/>
                </a:cubicBezTo>
                <a:cubicBezTo>
                  <a:pt x="5864728" y="2277045"/>
                  <a:pt x="5863302" y="2279336"/>
                  <a:pt x="5865391" y="2282002"/>
                </a:cubicBezTo>
                <a:cubicBezTo>
                  <a:pt x="5867927" y="2281537"/>
                  <a:pt x="5867533" y="2278565"/>
                  <a:pt x="5869090" y="2277265"/>
                </a:cubicBezTo>
                <a:cubicBezTo>
                  <a:pt x="5872525" y="2270546"/>
                  <a:pt x="5875910" y="2269929"/>
                  <a:pt x="5880218" y="2276247"/>
                </a:cubicBezTo>
                <a:cubicBezTo>
                  <a:pt x="5885903" y="2286375"/>
                  <a:pt x="5893727" y="2293066"/>
                  <a:pt x="5901419" y="2298766"/>
                </a:cubicBezTo>
                <a:cubicBezTo>
                  <a:pt x="5910221" y="2306293"/>
                  <a:pt x="5918310" y="2314969"/>
                  <a:pt x="5921009" y="2328686"/>
                </a:cubicBezTo>
                <a:cubicBezTo>
                  <a:pt x="5922515" y="2333487"/>
                  <a:pt x="5925000" y="2339123"/>
                  <a:pt x="5929493" y="2340331"/>
                </a:cubicBezTo>
                <a:cubicBezTo>
                  <a:pt x="5947732" y="2347151"/>
                  <a:pt x="5955981" y="2370006"/>
                  <a:pt x="5973639" y="2378962"/>
                </a:cubicBezTo>
                <a:cubicBezTo>
                  <a:pt x="5978397" y="2382152"/>
                  <a:pt x="5978214" y="2387263"/>
                  <a:pt x="5977182" y="2392526"/>
                </a:cubicBezTo>
                <a:cubicBezTo>
                  <a:pt x="5975307" y="2397944"/>
                  <a:pt x="5970682" y="2395745"/>
                  <a:pt x="5967748" y="2393234"/>
                </a:cubicBezTo>
                <a:cubicBezTo>
                  <a:pt x="5962010" y="2389206"/>
                  <a:pt x="5957067" y="2391126"/>
                  <a:pt x="5952522" y="2396015"/>
                </a:cubicBezTo>
                <a:cubicBezTo>
                  <a:pt x="5947262" y="2402051"/>
                  <a:pt x="5940760" y="2405269"/>
                  <a:pt x="5933148" y="2406661"/>
                </a:cubicBezTo>
                <a:cubicBezTo>
                  <a:pt x="5920328" y="2407986"/>
                  <a:pt x="5912108" y="2398323"/>
                  <a:pt x="5913638" y="2383831"/>
                </a:cubicBezTo>
                <a:cubicBezTo>
                  <a:pt x="5914089" y="2380704"/>
                  <a:pt x="5914405" y="2376585"/>
                  <a:pt x="5914007" y="2373613"/>
                </a:cubicBezTo>
                <a:cubicBezTo>
                  <a:pt x="5913877" y="2372622"/>
                  <a:pt x="5914589" y="2371477"/>
                  <a:pt x="5914589" y="2371477"/>
                </a:cubicBezTo>
                <a:cubicBezTo>
                  <a:pt x="5913745" y="2371632"/>
                  <a:pt x="5913745" y="2371632"/>
                  <a:pt x="5913030" y="2372777"/>
                </a:cubicBezTo>
                <a:cubicBezTo>
                  <a:pt x="5909646" y="2373394"/>
                  <a:pt x="5907110" y="2373858"/>
                  <a:pt x="5903593" y="2373485"/>
                </a:cubicBezTo>
                <a:cubicBezTo>
                  <a:pt x="5886862" y="2371467"/>
                  <a:pt x="5882184" y="2375366"/>
                  <a:pt x="5879623" y="2395120"/>
                </a:cubicBezTo>
                <a:cubicBezTo>
                  <a:pt x="5879120" y="2404348"/>
                  <a:pt x="5874310" y="2407257"/>
                  <a:pt x="5866434" y="2406665"/>
                </a:cubicBezTo>
                <a:cubicBezTo>
                  <a:pt x="5860380" y="2406755"/>
                  <a:pt x="5856468" y="2403409"/>
                  <a:pt x="5852159" y="2397091"/>
                </a:cubicBezTo>
                <a:cubicBezTo>
                  <a:pt x="5840211" y="2378972"/>
                  <a:pt x="5824112" y="2368717"/>
                  <a:pt x="5803997" y="2367315"/>
                </a:cubicBezTo>
                <a:cubicBezTo>
                  <a:pt x="5787133" y="2364305"/>
                  <a:pt x="5787133" y="2364305"/>
                  <a:pt x="5793160" y="2383506"/>
                </a:cubicBezTo>
                <a:cubicBezTo>
                  <a:pt x="5796309" y="2394097"/>
                  <a:pt x="5795277" y="2399361"/>
                  <a:pt x="5788194" y="2404715"/>
                </a:cubicBezTo>
                <a:cubicBezTo>
                  <a:pt x="5783673" y="2390316"/>
                  <a:pt x="5780738" y="2387806"/>
                  <a:pt x="5767919" y="2389130"/>
                </a:cubicBezTo>
                <a:cubicBezTo>
                  <a:pt x="5759461" y="2390677"/>
                  <a:pt x="5750554" y="2395348"/>
                  <a:pt x="5743310" y="2386521"/>
                </a:cubicBezTo>
                <a:cubicBezTo>
                  <a:pt x="5743178" y="2385531"/>
                  <a:pt x="5742333" y="2385684"/>
                  <a:pt x="5741487" y="2385840"/>
                </a:cubicBezTo>
                <a:cubicBezTo>
                  <a:pt x="5731866" y="2391656"/>
                  <a:pt x="5727981" y="2401502"/>
                  <a:pt x="5728855" y="2414539"/>
                </a:cubicBezTo>
                <a:cubicBezTo>
                  <a:pt x="5729780" y="2421476"/>
                  <a:pt x="5730707" y="2428412"/>
                  <a:pt x="5724337" y="2432621"/>
                </a:cubicBezTo>
                <a:cubicBezTo>
                  <a:pt x="5723624" y="2433767"/>
                  <a:pt x="5721351" y="2436211"/>
                  <a:pt x="5720953" y="2433239"/>
                </a:cubicBezTo>
                <a:cubicBezTo>
                  <a:pt x="5719050" y="2425466"/>
                  <a:pt x="5712997" y="2425556"/>
                  <a:pt x="5707526" y="2423511"/>
                </a:cubicBezTo>
                <a:cubicBezTo>
                  <a:pt x="5701208" y="2421620"/>
                  <a:pt x="5697164" y="2417282"/>
                  <a:pt x="5696953" y="2409200"/>
                </a:cubicBezTo>
                <a:cubicBezTo>
                  <a:pt x="5696606" y="2400128"/>
                  <a:pt x="5692297" y="2393810"/>
                  <a:pt x="5685002" y="2391082"/>
                </a:cubicBezTo>
                <a:cubicBezTo>
                  <a:pt x="5678420" y="2387208"/>
                  <a:pt x="5672897" y="2391264"/>
                  <a:pt x="5667637" y="2397298"/>
                </a:cubicBezTo>
                <a:cubicBezTo>
                  <a:pt x="5663356" y="2404171"/>
                  <a:pt x="5661134" y="2400517"/>
                  <a:pt x="5660342" y="2394570"/>
                </a:cubicBezTo>
                <a:cubicBezTo>
                  <a:pt x="5659150" y="2385653"/>
                  <a:pt x="5654526" y="2383453"/>
                  <a:pt x="5648023" y="2386670"/>
                </a:cubicBezTo>
                <a:cubicBezTo>
                  <a:pt x="5646331" y="2386979"/>
                  <a:pt x="5644639" y="2387288"/>
                  <a:pt x="5643081" y="2388590"/>
                </a:cubicBezTo>
                <a:cubicBezTo>
                  <a:pt x="5635732" y="2391961"/>
                  <a:pt x="5629680" y="2392051"/>
                  <a:pt x="5624974" y="2382760"/>
                </a:cubicBezTo>
                <a:cubicBezTo>
                  <a:pt x="5619555" y="2374615"/>
                  <a:pt x="5611281" y="2371051"/>
                  <a:pt x="5603537" y="2371451"/>
                </a:cubicBezTo>
                <a:cubicBezTo>
                  <a:pt x="5597352" y="2370548"/>
                  <a:pt x="5590585" y="2371785"/>
                  <a:pt x="5593731" y="2382376"/>
                </a:cubicBezTo>
                <a:cubicBezTo>
                  <a:pt x="5594128" y="2385348"/>
                  <a:pt x="5593811" y="2389468"/>
                  <a:pt x="5593361" y="2392594"/>
                </a:cubicBezTo>
                <a:cubicBezTo>
                  <a:pt x="5594288" y="2399530"/>
                  <a:pt x="5592676" y="2406931"/>
                  <a:pt x="5596854" y="2412258"/>
                </a:cubicBezTo>
                <a:cubicBezTo>
                  <a:pt x="5607744" y="2422450"/>
                  <a:pt x="5608749" y="2436478"/>
                  <a:pt x="5610735" y="2451342"/>
                </a:cubicBezTo>
                <a:cubicBezTo>
                  <a:pt x="5604283" y="2448458"/>
                  <a:pt x="5597835" y="2445577"/>
                  <a:pt x="5591068" y="2446814"/>
                </a:cubicBezTo>
                <a:cubicBezTo>
                  <a:pt x="5582743" y="2449348"/>
                  <a:pt x="5574733" y="2447767"/>
                  <a:pt x="5567173" y="2443058"/>
                </a:cubicBezTo>
                <a:cubicBezTo>
                  <a:pt x="5560591" y="2439184"/>
                  <a:pt x="5553296" y="2436456"/>
                  <a:pt x="5546000" y="2433729"/>
                </a:cubicBezTo>
                <a:cubicBezTo>
                  <a:pt x="5524827" y="2424400"/>
                  <a:pt x="5502227" y="2417362"/>
                  <a:pt x="5482084" y="2402769"/>
                </a:cubicBezTo>
                <a:cubicBezTo>
                  <a:pt x="5477326" y="2399580"/>
                  <a:pt x="5475053" y="2402024"/>
                  <a:pt x="5474023" y="2407288"/>
                </a:cubicBezTo>
                <a:cubicBezTo>
                  <a:pt x="5473441" y="2409425"/>
                  <a:pt x="5473125" y="2413543"/>
                  <a:pt x="5469609" y="2413169"/>
                </a:cubicBezTo>
                <a:cubicBezTo>
                  <a:pt x="5466939" y="2412643"/>
                  <a:pt x="5466411" y="2408677"/>
                  <a:pt x="5466147" y="2406696"/>
                </a:cubicBezTo>
                <a:cubicBezTo>
                  <a:pt x="5464639" y="2401897"/>
                  <a:pt x="5463264" y="2398087"/>
                  <a:pt x="5459748" y="2397715"/>
                </a:cubicBezTo>
                <a:cubicBezTo>
                  <a:pt x="5455387" y="2397497"/>
                  <a:pt x="5451475" y="2394150"/>
                  <a:pt x="5447113" y="2393932"/>
                </a:cubicBezTo>
                <a:cubicBezTo>
                  <a:pt x="5440928" y="2393032"/>
                  <a:pt x="5439555" y="2389222"/>
                  <a:pt x="5441298" y="2382813"/>
                </a:cubicBezTo>
                <a:cubicBezTo>
                  <a:pt x="5446027" y="2372812"/>
                  <a:pt x="5438998" y="2372068"/>
                  <a:pt x="5433393" y="2369030"/>
                </a:cubicBezTo>
                <a:cubicBezTo>
                  <a:pt x="5425965" y="2365311"/>
                  <a:pt x="5427023" y="2373239"/>
                  <a:pt x="5425861" y="2377512"/>
                </a:cubicBezTo>
                <a:cubicBezTo>
                  <a:pt x="5425279" y="2379649"/>
                  <a:pt x="5425543" y="2381630"/>
                  <a:pt x="5423007" y="2382095"/>
                </a:cubicBezTo>
                <a:cubicBezTo>
                  <a:pt x="5420654" y="2377448"/>
                  <a:pt x="5417455" y="2372956"/>
                  <a:pt x="5415816" y="2367167"/>
                </a:cubicBezTo>
                <a:cubicBezTo>
                  <a:pt x="5413596" y="2363510"/>
                  <a:pt x="5410662" y="2361002"/>
                  <a:pt x="5407277" y="2361621"/>
                </a:cubicBezTo>
                <a:cubicBezTo>
                  <a:pt x="5403048" y="2362393"/>
                  <a:pt x="5403710" y="2367346"/>
                  <a:pt x="5403261" y="2370474"/>
                </a:cubicBezTo>
                <a:cubicBezTo>
                  <a:pt x="5399139" y="2391529"/>
                  <a:pt x="5389650" y="2398337"/>
                  <a:pt x="5371676" y="2393499"/>
                </a:cubicBezTo>
                <a:cubicBezTo>
                  <a:pt x="5368028" y="2392135"/>
                  <a:pt x="5364513" y="2391763"/>
                  <a:pt x="5361578" y="2389255"/>
                </a:cubicBezTo>
                <a:cubicBezTo>
                  <a:pt x="5346010" y="2382961"/>
                  <a:pt x="5332925" y="2382306"/>
                  <a:pt x="5323333" y="2401315"/>
                </a:cubicBezTo>
                <a:cubicBezTo>
                  <a:pt x="5323333" y="2401315"/>
                  <a:pt x="5322488" y="2401470"/>
                  <a:pt x="5322621" y="2402460"/>
                </a:cubicBezTo>
                <a:cubicBezTo>
                  <a:pt x="5318656" y="2405216"/>
                  <a:pt x="5315404" y="2406823"/>
                  <a:pt x="5310778" y="2404624"/>
                </a:cubicBezTo>
                <a:cubicBezTo>
                  <a:pt x="5308954" y="2403941"/>
                  <a:pt x="5306998" y="2402269"/>
                  <a:pt x="5307447" y="2399143"/>
                </a:cubicBezTo>
                <a:cubicBezTo>
                  <a:pt x="5307631" y="2394033"/>
                  <a:pt x="5311729" y="2392269"/>
                  <a:pt x="5314979" y="2390661"/>
                </a:cubicBezTo>
                <a:cubicBezTo>
                  <a:pt x="5317517" y="2390198"/>
                  <a:pt x="5320768" y="2388587"/>
                  <a:pt x="5320370" y="2385616"/>
                </a:cubicBezTo>
                <a:cubicBezTo>
                  <a:pt x="5320688" y="2381497"/>
                  <a:pt x="5316591" y="2383260"/>
                  <a:pt x="5314634" y="2381587"/>
                </a:cubicBezTo>
                <a:cubicBezTo>
                  <a:pt x="5310141" y="2380377"/>
                  <a:pt x="5305781" y="2380159"/>
                  <a:pt x="5301286" y="2378951"/>
                </a:cubicBezTo>
                <a:cubicBezTo>
                  <a:pt x="5295102" y="2378049"/>
                  <a:pt x="5289629" y="2376004"/>
                  <a:pt x="5285452" y="2370677"/>
                </a:cubicBezTo>
                <a:cubicBezTo>
                  <a:pt x="5282387" y="2367176"/>
                  <a:pt x="5279849" y="2367641"/>
                  <a:pt x="5275884" y="2370393"/>
                </a:cubicBezTo>
                <a:cubicBezTo>
                  <a:pt x="5264705" y="2377510"/>
                  <a:pt x="5256695" y="2375930"/>
                  <a:pt x="5247497" y="2365428"/>
                </a:cubicBezTo>
                <a:cubicBezTo>
                  <a:pt x="5242474" y="2360257"/>
                  <a:pt x="5239011" y="2353781"/>
                  <a:pt x="5234702" y="2347465"/>
                </a:cubicBezTo>
                <a:cubicBezTo>
                  <a:pt x="5229414" y="2340309"/>
                  <a:pt x="5222833" y="2336436"/>
                  <a:pt x="5214823" y="2334853"/>
                </a:cubicBezTo>
                <a:cubicBezTo>
                  <a:pt x="5205968" y="2333426"/>
                  <a:pt x="5202003" y="2336180"/>
                  <a:pt x="5199229" y="2347854"/>
                </a:cubicBezTo>
                <a:cubicBezTo>
                  <a:pt x="5196588" y="2360516"/>
                  <a:pt x="5190799" y="2362590"/>
                  <a:pt x="5180568" y="2357351"/>
                </a:cubicBezTo>
                <a:cubicBezTo>
                  <a:pt x="5176923" y="2355988"/>
                  <a:pt x="5174966" y="2354316"/>
                  <a:pt x="5170868" y="2356078"/>
                </a:cubicBezTo>
                <a:cubicBezTo>
                  <a:pt x="5161247" y="2361896"/>
                  <a:pt x="5161247" y="2361896"/>
                  <a:pt x="5159530" y="2349014"/>
                </a:cubicBezTo>
                <a:cubicBezTo>
                  <a:pt x="5160111" y="2346878"/>
                  <a:pt x="5159978" y="2345888"/>
                  <a:pt x="5158867" y="2344059"/>
                </a:cubicBezTo>
                <a:cubicBezTo>
                  <a:pt x="5157811" y="2336134"/>
                  <a:pt x="5154030" y="2333778"/>
                  <a:pt x="5147659" y="2337987"/>
                </a:cubicBezTo>
                <a:cubicBezTo>
                  <a:pt x="5142849" y="2340896"/>
                  <a:pt x="5138303" y="2345786"/>
                  <a:pt x="5133362" y="2347703"/>
                </a:cubicBezTo>
                <a:cubicBezTo>
                  <a:pt x="5112428" y="2359648"/>
                  <a:pt x="5087608" y="2348956"/>
                  <a:pt x="5079358" y="2326101"/>
                </a:cubicBezTo>
                <a:cubicBezTo>
                  <a:pt x="5076475" y="2317491"/>
                  <a:pt x="5078801" y="2308947"/>
                  <a:pt x="5077611" y="2300028"/>
                </a:cubicBezTo>
                <a:cubicBezTo>
                  <a:pt x="5076738" y="2286991"/>
                  <a:pt x="5071714" y="2281819"/>
                  <a:pt x="5061035" y="2279707"/>
                </a:cubicBezTo>
                <a:cubicBezTo>
                  <a:pt x="5055696" y="2278653"/>
                  <a:pt x="5050489" y="2278590"/>
                  <a:pt x="5045151" y="2277534"/>
                </a:cubicBezTo>
                <a:cubicBezTo>
                  <a:pt x="5034470" y="2275425"/>
                  <a:pt x="5028814" y="2278487"/>
                  <a:pt x="5026173" y="2291152"/>
                </a:cubicBezTo>
                <a:cubicBezTo>
                  <a:pt x="5023716" y="2298706"/>
                  <a:pt x="5021045" y="2298179"/>
                  <a:pt x="5016157" y="2293997"/>
                </a:cubicBezTo>
                <a:cubicBezTo>
                  <a:pt x="5005529" y="2285787"/>
                  <a:pt x="4999026" y="2289005"/>
                  <a:pt x="4995803" y="2303803"/>
                </a:cubicBezTo>
                <a:cubicBezTo>
                  <a:pt x="4995488" y="2307923"/>
                  <a:pt x="4996016" y="2311887"/>
                  <a:pt x="4999664" y="2313251"/>
                </a:cubicBezTo>
                <a:cubicBezTo>
                  <a:pt x="5004158" y="2314460"/>
                  <a:pt x="5004475" y="2310340"/>
                  <a:pt x="5004792" y="2306224"/>
                </a:cubicBezTo>
                <a:cubicBezTo>
                  <a:pt x="5004394" y="2303251"/>
                  <a:pt x="5005691" y="2299969"/>
                  <a:pt x="5009205" y="2300341"/>
                </a:cubicBezTo>
                <a:cubicBezTo>
                  <a:pt x="5012590" y="2299723"/>
                  <a:pt x="5015523" y="2302234"/>
                  <a:pt x="5015204" y="2306351"/>
                </a:cubicBezTo>
                <a:cubicBezTo>
                  <a:pt x="5015815" y="2317406"/>
                  <a:pt x="5018115" y="2328152"/>
                  <a:pt x="5018857" y="2340198"/>
                </a:cubicBezTo>
                <a:cubicBezTo>
                  <a:pt x="5015921" y="2337688"/>
                  <a:pt x="5014943" y="2336850"/>
                  <a:pt x="5013834" y="2335023"/>
                </a:cubicBezTo>
                <a:cubicBezTo>
                  <a:pt x="5007965" y="2330006"/>
                  <a:pt x="5001199" y="2331240"/>
                  <a:pt x="4995014" y="2330340"/>
                </a:cubicBezTo>
                <a:cubicBezTo>
                  <a:pt x="4991499" y="2329967"/>
                  <a:pt x="4991446" y="2336068"/>
                  <a:pt x="4989172" y="2338513"/>
                </a:cubicBezTo>
                <a:cubicBezTo>
                  <a:pt x="4985340" y="2342259"/>
                  <a:pt x="4981376" y="2345012"/>
                  <a:pt x="4975190" y="2344112"/>
                </a:cubicBezTo>
                <a:cubicBezTo>
                  <a:pt x="4969984" y="2344048"/>
                  <a:pt x="4964063" y="2345130"/>
                  <a:pt x="4957878" y="2344231"/>
                </a:cubicBezTo>
                <a:cubicBezTo>
                  <a:pt x="4961341" y="2350704"/>
                  <a:pt x="4969482" y="2353276"/>
                  <a:pt x="4965201" y="2360149"/>
                </a:cubicBezTo>
                <a:cubicBezTo>
                  <a:pt x="4962479" y="2365721"/>
                  <a:pt x="4959442" y="2375412"/>
                  <a:pt x="4950638" y="2367884"/>
                </a:cubicBezTo>
                <a:cubicBezTo>
                  <a:pt x="4950638" y="2367884"/>
                  <a:pt x="4949078" y="2369184"/>
                  <a:pt x="4949210" y="2370174"/>
                </a:cubicBezTo>
                <a:cubicBezTo>
                  <a:pt x="4949025" y="2375284"/>
                  <a:pt x="4947997" y="2380547"/>
                  <a:pt x="4954048" y="2380456"/>
                </a:cubicBezTo>
                <a:cubicBezTo>
                  <a:pt x="4960947" y="2380213"/>
                  <a:pt x="4967398" y="2383094"/>
                  <a:pt x="4973000" y="2386130"/>
                </a:cubicBezTo>
                <a:cubicBezTo>
                  <a:pt x="4980298" y="2388859"/>
                  <a:pt x="4986087" y="2386785"/>
                  <a:pt x="4988542" y="2379231"/>
                </a:cubicBezTo>
                <a:cubicBezTo>
                  <a:pt x="4991846" y="2371523"/>
                  <a:pt x="4994647" y="2373041"/>
                  <a:pt x="4998560" y="2376388"/>
                </a:cubicBezTo>
                <a:cubicBezTo>
                  <a:pt x="5006384" y="2383077"/>
                  <a:pt x="5012650" y="2391071"/>
                  <a:pt x="5021189" y="2396616"/>
                </a:cubicBezTo>
                <a:cubicBezTo>
                  <a:pt x="5025947" y="2399808"/>
                  <a:pt x="5029462" y="2400179"/>
                  <a:pt x="5034139" y="2396280"/>
                </a:cubicBezTo>
                <a:cubicBezTo>
                  <a:pt x="5037971" y="2392535"/>
                  <a:pt x="5040825" y="2387953"/>
                  <a:pt x="5046166" y="2389008"/>
                </a:cubicBezTo>
                <a:cubicBezTo>
                  <a:pt x="5051371" y="2389073"/>
                  <a:pt x="5053012" y="2394863"/>
                  <a:pt x="5056078" y="2398363"/>
                </a:cubicBezTo>
                <a:cubicBezTo>
                  <a:pt x="5062103" y="2385081"/>
                  <a:pt x="5062103" y="2385081"/>
                  <a:pt x="5073443" y="2392146"/>
                </a:cubicBezTo>
                <a:cubicBezTo>
                  <a:pt x="5078069" y="2394347"/>
                  <a:pt x="5082827" y="2397537"/>
                  <a:pt x="5088220" y="2392491"/>
                </a:cubicBezTo>
                <a:cubicBezTo>
                  <a:pt x="5100113" y="2384229"/>
                  <a:pt x="5102782" y="2384757"/>
                  <a:pt x="5111400" y="2397394"/>
                </a:cubicBezTo>
                <a:cubicBezTo>
                  <a:pt x="5115577" y="2402721"/>
                  <a:pt x="5119753" y="2408049"/>
                  <a:pt x="5124776" y="2413223"/>
                </a:cubicBezTo>
                <a:cubicBezTo>
                  <a:pt x="5136064" y="2426385"/>
                  <a:pt x="5140293" y="2425613"/>
                  <a:pt x="5148591" y="2409888"/>
                </a:cubicBezTo>
                <a:cubicBezTo>
                  <a:pt x="5150732" y="2406451"/>
                  <a:pt x="5151894" y="2402178"/>
                  <a:pt x="5154750" y="2397596"/>
                </a:cubicBezTo>
                <a:cubicBezTo>
                  <a:pt x="5157499" y="2405215"/>
                  <a:pt x="5159983" y="2410851"/>
                  <a:pt x="5162733" y="2418470"/>
                </a:cubicBezTo>
                <a:cubicBezTo>
                  <a:pt x="5164161" y="2416178"/>
                  <a:pt x="5164029" y="2415188"/>
                  <a:pt x="5164742" y="2414041"/>
                </a:cubicBezTo>
                <a:cubicBezTo>
                  <a:pt x="5169974" y="2394815"/>
                  <a:pt x="5178431" y="2393270"/>
                  <a:pt x="5189851" y="2407425"/>
                </a:cubicBezTo>
                <a:cubicBezTo>
                  <a:pt x="5191941" y="2410090"/>
                  <a:pt x="5194030" y="2412753"/>
                  <a:pt x="5196250" y="2416407"/>
                </a:cubicBezTo>
                <a:cubicBezTo>
                  <a:pt x="5197359" y="2418235"/>
                  <a:pt x="5198470" y="2420064"/>
                  <a:pt x="5197175" y="2423345"/>
                </a:cubicBezTo>
                <a:cubicBezTo>
                  <a:pt x="5191334" y="2431516"/>
                  <a:pt x="5197070" y="2435543"/>
                  <a:pt x="5201961" y="2439726"/>
                </a:cubicBezTo>
                <a:cubicBezTo>
                  <a:pt x="5216235" y="2449301"/>
                  <a:pt x="5232121" y="2451474"/>
                  <a:pt x="5248008" y="2453647"/>
                </a:cubicBezTo>
                <a:cubicBezTo>
                  <a:pt x="5273461" y="2456104"/>
                  <a:pt x="5299497" y="2456423"/>
                  <a:pt x="5323154" y="2471388"/>
                </a:cubicBezTo>
                <a:cubicBezTo>
                  <a:pt x="5330715" y="2476097"/>
                  <a:pt x="5338591" y="2476688"/>
                  <a:pt x="5346918" y="2474154"/>
                </a:cubicBezTo>
                <a:cubicBezTo>
                  <a:pt x="5353551" y="2471926"/>
                  <a:pt x="5359868" y="2473817"/>
                  <a:pt x="5364759" y="2478000"/>
                </a:cubicBezTo>
                <a:cubicBezTo>
                  <a:pt x="5374275" y="2484382"/>
                  <a:pt x="5384240" y="2487638"/>
                  <a:pt x="5395633" y="2488602"/>
                </a:cubicBezTo>
                <a:cubicBezTo>
                  <a:pt x="5406180" y="2489722"/>
                  <a:pt x="5417176" y="2487712"/>
                  <a:pt x="5427537" y="2493940"/>
                </a:cubicBezTo>
                <a:cubicBezTo>
                  <a:pt x="5436790" y="2498341"/>
                  <a:pt x="5445644" y="2499769"/>
                  <a:pt x="5453624" y="2488160"/>
                </a:cubicBezTo>
                <a:cubicBezTo>
                  <a:pt x="5456719" y="2504851"/>
                  <a:pt x="5466155" y="2504144"/>
                  <a:pt x="5476437" y="2503279"/>
                </a:cubicBezTo>
                <a:cubicBezTo>
                  <a:pt x="5484049" y="2501889"/>
                  <a:pt x="5491794" y="2501489"/>
                  <a:pt x="5498641" y="2507343"/>
                </a:cubicBezTo>
                <a:cubicBezTo>
                  <a:pt x="5508554" y="2516700"/>
                  <a:pt x="5519364" y="2519800"/>
                  <a:pt x="5531021" y="2522745"/>
                </a:cubicBezTo>
                <a:cubicBezTo>
                  <a:pt x="5551533" y="2527120"/>
                  <a:pt x="5572626" y="2529357"/>
                  <a:pt x="5592108" y="2538995"/>
                </a:cubicBezTo>
                <a:cubicBezTo>
                  <a:pt x="5607810" y="2546279"/>
                  <a:pt x="5623959" y="2550434"/>
                  <a:pt x="5641140" y="2549325"/>
                </a:cubicBezTo>
                <a:cubicBezTo>
                  <a:pt x="5646215" y="2548399"/>
                  <a:pt x="5649995" y="2550754"/>
                  <a:pt x="5652480" y="2556390"/>
                </a:cubicBezTo>
                <a:cubicBezTo>
                  <a:pt x="5661759" y="2573982"/>
                  <a:pt x="5662605" y="2573827"/>
                  <a:pt x="5680234" y="2569593"/>
                </a:cubicBezTo>
                <a:cubicBezTo>
                  <a:pt x="5681927" y="2569284"/>
                  <a:pt x="5683618" y="2568973"/>
                  <a:pt x="5686156" y="2568511"/>
                </a:cubicBezTo>
                <a:cubicBezTo>
                  <a:pt x="5684412" y="2574919"/>
                  <a:pt x="5682667" y="2581327"/>
                  <a:pt x="5680792" y="2586747"/>
                </a:cubicBezTo>
                <a:cubicBezTo>
                  <a:pt x="5678731" y="2597272"/>
                  <a:pt x="5672495" y="2602473"/>
                  <a:pt x="5663903" y="2603026"/>
                </a:cubicBezTo>
                <a:cubicBezTo>
                  <a:pt x="5658829" y="2603955"/>
                  <a:pt x="5654335" y="2602746"/>
                  <a:pt x="5649391" y="2604662"/>
                </a:cubicBezTo>
                <a:cubicBezTo>
                  <a:pt x="5641199" y="2608190"/>
                  <a:pt x="5638396" y="2606671"/>
                  <a:pt x="5635384" y="2597071"/>
                </a:cubicBezTo>
                <a:cubicBezTo>
                  <a:pt x="5634854" y="2593107"/>
                  <a:pt x="5634325" y="2589144"/>
                  <a:pt x="5633796" y="2585181"/>
                </a:cubicBezTo>
                <a:cubicBezTo>
                  <a:pt x="5633848" y="2579081"/>
                  <a:pt x="5631178" y="2578553"/>
                  <a:pt x="5626950" y="2579325"/>
                </a:cubicBezTo>
                <a:cubicBezTo>
                  <a:pt x="5617513" y="2580034"/>
                  <a:pt x="5611407" y="2586223"/>
                  <a:pt x="5606414" y="2594241"/>
                </a:cubicBezTo>
                <a:cubicBezTo>
                  <a:pt x="5604854" y="2595541"/>
                  <a:pt x="5604404" y="2598670"/>
                  <a:pt x="5601735" y="2598142"/>
                </a:cubicBezTo>
                <a:cubicBezTo>
                  <a:pt x="5599910" y="2597461"/>
                  <a:pt x="5599515" y="2594488"/>
                  <a:pt x="5598404" y="2592660"/>
                </a:cubicBezTo>
                <a:cubicBezTo>
                  <a:pt x="5598138" y="2590677"/>
                  <a:pt x="5598007" y="2589687"/>
                  <a:pt x="5597742" y="2587705"/>
                </a:cubicBezTo>
                <a:cubicBezTo>
                  <a:pt x="5596817" y="2580768"/>
                  <a:pt x="5594015" y="2579250"/>
                  <a:pt x="5589204" y="2582160"/>
                </a:cubicBezTo>
                <a:cubicBezTo>
                  <a:pt x="5584525" y="2586059"/>
                  <a:pt x="5581593" y="2583550"/>
                  <a:pt x="5578393" y="2579058"/>
                </a:cubicBezTo>
                <a:cubicBezTo>
                  <a:pt x="5575327" y="2575558"/>
                  <a:pt x="5575645" y="2571441"/>
                  <a:pt x="5577784" y="2568004"/>
                </a:cubicBezTo>
                <a:cubicBezTo>
                  <a:pt x="5579792" y="2563576"/>
                  <a:pt x="5584286" y="2564786"/>
                  <a:pt x="5588067" y="2567140"/>
                </a:cubicBezTo>
                <a:cubicBezTo>
                  <a:pt x="5590736" y="2567668"/>
                  <a:pt x="5592692" y="2569342"/>
                  <a:pt x="5594702" y="2564913"/>
                </a:cubicBezTo>
                <a:cubicBezTo>
                  <a:pt x="5596708" y="2560487"/>
                  <a:pt x="5594752" y="2558814"/>
                  <a:pt x="5592664" y="2556150"/>
                </a:cubicBezTo>
                <a:cubicBezTo>
                  <a:pt x="5587774" y="2551969"/>
                  <a:pt x="5573079" y="2558713"/>
                  <a:pt x="5572445" y="2566948"/>
                </a:cubicBezTo>
                <a:cubicBezTo>
                  <a:pt x="5570781" y="2580449"/>
                  <a:pt x="5562904" y="2579858"/>
                  <a:pt x="5555026" y="2579267"/>
                </a:cubicBezTo>
                <a:cubicBezTo>
                  <a:pt x="5538560" y="2579229"/>
                  <a:pt x="5522146" y="2573091"/>
                  <a:pt x="5506259" y="2570919"/>
                </a:cubicBezTo>
                <a:cubicBezTo>
                  <a:pt x="5501766" y="2569709"/>
                  <a:pt x="5501236" y="2565744"/>
                  <a:pt x="5502398" y="2561471"/>
                </a:cubicBezTo>
                <a:cubicBezTo>
                  <a:pt x="5503430" y="2556209"/>
                  <a:pt x="5504461" y="2550945"/>
                  <a:pt x="5504512" y="2544844"/>
                </a:cubicBezTo>
                <a:cubicBezTo>
                  <a:pt x="5503719" y="2538899"/>
                  <a:pt x="5500071" y="2537537"/>
                  <a:pt x="5496423" y="2536172"/>
                </a:cubicBezTo>
                <a:cubicBezTo>
                  <a:pt x="5493621" y="2534653"/>
                  <a:pt x="5493436" y="2539762"/>
                  <a:pt x="5491877" y="2541062"/>
                </a:cubicBezTo>
                <a:cubicBezTo>
                  <a:pt x="5488576" y="2548772"/>
                  <a:pt x="5484426" y="2556634"/>
                  <a:pt x="5481122" y="2564344"/>
                </a:cubicBezTo>
                <a:cubicBezTo>
                  <a:pt x="5480011" y="2562516"/>
                  <a:pt x="5479878" y="2561525"/>
                  <a:pt x="5479747" y="2560534"/>
                </a:cubicBezTo>
                <a:cubicBezTo>
                  <a:pt x="5477314" y="2548799"/>
                  <a:pt x="5477314" y="2548799"/>
                  <a:pt x="5468805" y="2556443"/>
                </a:cubicBezTo>
                <a:cubicBezTo>
                  <a:pt x="5465818" y="2560032"/>
                  <a:pt x="5464707" y="2558206"/>
                  <a:pt x="5463464" y="2555388"/>
                </a:cubicBezTo>
                <a:cubicBezTo>
                  <a:pt x="5459868" y="2547924"/>
                  <a:pt x="5454396" y="2545878"/>
                  <a:pt x="5448741" y="2548942"/>
                </a:cubicBezTo>
                <a:cubicBezTo>
                  <a:pt x="5440098" y="2555595"/>
                  <a:pt x="5430663" y="2556304"/>
                  <a:pt x="5421358" y="2558005"/>
                </a:cubicBezTo>
                <a:cubicBezTo>
                  <a:pt x="5416284" y="2558931"/>
                  <a:pt x="5413878" y="2560386"/>
                  <a:pt x="5418054" y="2565713"/>
                </a:cubicBezTo>
                <a:cubicBezTo>
                  <a:pt x="5421386" y="2571194"/>
                  <a:pt x="5421069" y="2575313"/>
                  <a:pt x="5415677" y="2580358"/>
                </a:cubicBezTo>
                <a:cubicBezTo>
                  <a:pt x="5423687" y="2581941"/>
                  <a:pt x="5431564" y="2582532"/>
                  <a:pt x="5438859" y="2585259"/>
                </a:cubicBezTo>
                <a:cubicBezTo>
                  <a:pt x="5446022" y="2586995"/>
                  <a:pt x="5453317" y="2589724"/>
                  <a:pt x="5459317" y="2595733"/>
                </a:cubicBezTo>
                <a:cubicBezTo>
                  <a:pt x="5448720" y="2600714"/>
                  <a:pt x="5448720" y="2600714"/>
                  <a:pt x="5431459" y="2594732"/>
                </a:cubicBezTo>
                <a:cubicBezTo>
                  <a:pt x="5420516" y="2590641"/>
                  <a:pt x="5415572" y="2592557"/>
                  <a:pt x="5410843" y="2602559"/>
                </a:cubicBezTo>
                <a:cubicBezTo>
                  <a:pt x="5406246" y="2613549"/>
                  <a:pt x="5406246" y="2613549"/>
                  <a:pt x="5399714" y="2603576"/>
                </a:cubicBezTo>
                <a:cubicBezTo>
                  <a:pt x="5399582" y="2602586"/>
                  <a:pt x="5398604" y="2601748"/>
                  <a:pt x="5398473" y="2600756"/>
                </a:cubicBezTo>
                <a:cubicBezTo>
                  <a:pt x="5383192" y="2577156"/>
                  <a:pt x="5371219" y="2578328"/>
                  <a:pt x="5358057" y="2603063"/>
                </a:cubicBezTo>
                <a:cubicBezTo>
                  <a:pt x="5353327" y="2613065"/>
                  <a:pt x="5345663" y="2620553"/>
                  <a:pt x="5336623" y="2624236"/>
                </a:cubicBezTo>
                <a:cubicBezTo>
                  <a:pt x="5326606" y="2627080"/>
                  <a:pt x="5317618" y="2624661"/>
                  <a:pt x="5307787" y="2622398"/>
                </a:cubicBezTo>
                <a:cubicBezTo>
                  <a:pt x="5295998" y="2618460"/>
                  <a:pt x="5283361" y="2614678"/>
                  <a:pt x="5271256" y="2614858"/>
                </a:cubicBezTo>
                <a:cubicBezTo>
                  <a:pt x="5261820" y="2615567"/>
                  <a:pt x="5252120" y="2614293"/>
                  <a:pt x="5243845" y="2610730"/>
                </a:cubicBezTo>
                <a:cubicBezTo>
                  <a:pt x="5237395" y="2607848"/>
                  <a:pt x="5229254" y="2605275"/>
                  <a:pt x="5222885" y="2609484"/>
                </a:cubicBezTo>
                <a:cubicBezTo>
                  <a:pt x="5214956" y="2614993"/>
                  <a:pt x="5210065" y="2610810"/>
                  <a:pt x="5204909" y="2604647"/>
                </a:cubicBezTo>
                <a:cubicBezTo>
                  <a:pt x="5195578" y="2593155"/>
                  <a:pt x="5189365" y="2579063"/>
                  <a:pt x="5187117" y="2562218"/>
                </a:cubicBezTo>
                <a:cubicBezTo>
                  <a:pt x="5186590" y="2558254"/>
                  <a:pt x="5186059" y="2554290"/>
                  <a:pt x="5180721" y="2553235"/>
                </a:cubicBezTo>
                <a:cubicBezTo>
                  <a:pt x="5175249" y="2551189"/>
                  <a:pt x="5174218" y="2556453"/>
                  <a:pt x="5172077" y="2559888"/>
                </a:cubicBezTo>
                <a:cubicBezTo>
                  <a:pt x="5170783" y="2563171"/>
                  <a:pt x="5169488" y="2566453"/>
                  <a:pt x="5168060" y="2568744"/>
                </a:cubicBezTo>
                <a:cubicBezTo>
                  <a:pt x="5162485" y="2578899"/>
                  <a:pt x="5153445" y="2582578"/>
                  <a:pt x="5144274" y="2585270"/>
                </a:cubicBezTo>
                <a:cubicBezTo>
                  <a:pt x="5136661" y="2586659"/>
                  <a:pt x="5135603" y="2578731"/>
                  <a:pt x="5131559" y="2574395"/>
                </a:cubicBezTo>
                <a:cubicBezTo>
                  <a:pt x="5128520" y="2584086"/>
                  <a:pt x="5122282" y="2589286"/>
                  <a:pt x="5114406" y="2588695"/>
                </a:cubicBezTo>
                <a:cubicBezTo>
                  <a:pt x="5104704" y="2587421"/>
                  <a:pt x="5095534" y="2590112"/>
                  <a:pt x="5086361" y="2592803"/>
                </a:cubicBezTo>
                <a:cubicBezTo>
                  <a:pt x="5067041" y="2597347"/>
                  <a:pt x="5047771" y="2595790"/>
                  <a:pt x="5031011" y="2580580"/>
                </a:cubicBezTo>
                <a:cubicBezTo>
                  <a:pt x="5028077" y="2578072"/>
                  <a:pt x="5025142" y="2575563"/>
                  <a:pt x="5022025" y="2578162"/>
                </a:cubicBezTo>
                <a:cubicBezTo>
                  <a:pt x="5015920" y="2584352"/>
                  <a:pt x="5009020" y="2584597"/>
                  <a:pt x="5002121" y="2584844"/>
                </a:cubicBezTo>
                <a:cubicBezTo>
                  <a:pt x="4999584" y="2585306"/>
                  <a:pt x="4998025" y="2586607"/>
                  <a:pt x="4996730" y="2589888"/>
                </a:cubicBezTo>
                <a:cubicBezTo>
                  <a:pt x="4995700" y="2595152"/>
                  <a:pt x="4992184" y="2594780"/>
                  <a:pt x="4988536" y="2593415"/>
                </a:cubicBezTo>
                <a:cubicBezTo>
                  <a:pt x="4984042" y="2592206"/>
                  <a:pt x="4978254" y="2594279"/>
                  <a:pt x="4976351" y="2586505"/>
                </a:cubicBezTo>
                <a:cubicBezTo>
                  <a:pt x="4975292" y="2578579"/>
                  <a:pt x="4970667" y="2576377"/>
                  <a:pt x="4965328" y="2575322"/>
                </a:cubicBezTo>
                <a:cubicBezTo>
                  <a:pt x="4960834" y="2574112"/>
                  <a:pt x="4955759" y="2575041"/>
                  <a:pt x="4953539" y="2571384"/>
                </a:cubicBezTo>
                <a:cubicBezTo>
                  <a:pt x="4948964" y="2563085"/>
                  <a:pt x="4943308" y="2566148"/>
                  <a:pt x="4936541" y="2567385"/>
                </a:cubicBezTo>
                <a:cubicBezTo>
                  <a:pt x="4934137" y="2568839"/>
                  <a:pt x="4931467" y="2568311"/>
                  <a:pt x="4928930" y="2568776"/>
                </a:cubicBezTo>
                <a:cubicBezTo>
                  <a:pt x="4916956" y="2569947"/>
                  <a:pt x="4904718" y="2569137"/>
                  <a:pt x="4893009" y="2572291"/>
                </a:cubicBezTo>
                <a:cubicBezTo>
                  <a:pt x="4888066" y="2574208"/>
                  <a:pt x="4881299" y="2575445"/>
                  <a:pt x="4880139" y="2579719"/>
                </a:cubicBezTo>
                <a:cubicBezTo>
                  <a:pt x="4879239" y="2585973"/>
                  <a:pt x="4886402" y="2587710"/>
                  <a:pt x="4891029" y="2589909"/>
                </a:cubicBezTo>
                <a:cubicBezTo>
                  <a:pt x="4892007" y="2590746"/>
                  <a:pt x="4892986" y="2591583"/>
                  <a:pt x="4893829" y="2591427"/>
                </a:cubicBezTo>
                <a:cubicBezTo>
                  <a:pt x="4907973" y="2600010"/>
                  <a:pt x="4911119" y="2610603"/>
                  <a:pt x="4902952" y="2627319"/>
                </a:cubicBezTo>
                <a:cubicBezTo>
                  <a:pt x="4898777" y="2621993"/>
                  <a:pt x="4895048" y="2613536"/>
                  <a:pt x="4887754" y="2610810"/>
                </a:cubicBezTo>
                <a:cubicBezTo>
                  <a:pt x="4879611" y="2608236"/>
                  <a:pt x="4874486" y="2615263"/>
                  <a:pt x="4868115" y="2619472"/>
                </a:cubicBezTo>
                <a:cubicBezTo>
                  <a:pt x="4865842" y="2621916"/>
                  <a:pt x="4863171" y="2621390"/>
                  <a:pt x="4863356" y="2616281"/>
                </a:cubicBezTo>
                <a:cubicBezTo>
                  <a:pt x="4863938" y="2614145"/>
                  <a:pt x="4863674" y="2612162"/>
                  <a:pt x="4864254" y="2610027"/>
                </a:cubicBezTo>
                <a:cubicBezTo>
                  <a:pt x="4864704" y="2606900"/>
                  <a:pt x="4865153" y="2603771"/>
                  <a:pt x="4863064" y="2601107"/>
                </a:cubicBezTo>
                <a:cubicBezTo>
                  <a:pt x="4861953" y="2599281"/>
                  <a:pt x="4859813" y="2602718"/>
                  <a:pt x="4858122" y="2603026"/>
                </a:cubicBezTo>
                <a:cubicBezTo>
                  <a:pt x="4852598" y="2607080"/>
                  <a:pt x="4850509" y="2604417"/>
                  <a:pt x="4850563" y="2598317"/>
                </a:cubicBezTo>
                <a:cubicBezTo>
                  <a:pt x="4850297" y="2596333"/>
                  <a:pt x="4851725" y="2594042"/>
                  <a:pt x="4848922" y="2592525"/>
                </a:cubicBezTo>
                <a:cubicBezTo>
                  <a:pt x="4837453" y="2616951"/>
                  <a:pt x="4830952" y="2620170"/>
                  <a:pt x="4806527" y="2612451"/>
                </a:cubicBezTo>
                <a:cubicBezTo>
                  <a:pt x="4805681" y="2612605"/>
                  <a:pt x="4805681" y="2612605"/>
                  <a:pt x="4804703" y="2611767"/>
                </a:cubicBezTo>
                <a:cubicBezTo>
                  <a:pt x="4785619" y="2605103"/>
                  <a:pt x="4766218" y="2602557"/>
                  <a:pt x="4747161" y="2609084"/>
                </a:cubicBezTo>
                <a:cubicBezTo>
                  <a:pt x="4740527" y="2611309"/>
                  <a:pt x="4735900" y="2609109"/>
                  <a:pt x="4732570" y="2603627"/>
                </a:cubicBezTo>
                <a:cubicBezTo>
                  <a:pt x="4728260" y="2597309"/>
                  <a:pt x="4721811" y="2594427"/>
                  <a:pt x="4715759" y="2594518"/>
                </a:cubicBezTo>
                <a:cubicBezTo>
                  <a:pt x="4705212" y="2593400"/>
                  <a:pt x="4693951" y="2593425"/>
                  <a:pt x="4682956" y="2595433"/>
                </a:cubicBezTo>
                <a:cubicBezTo>
                  <a:pt x="4673652" y="2597133"/>
                  <a:pt x="4672490" y="2601406"/>
                  <a:pt x="4677196" y="2610696"/>
                </a:cubicBezTo>
                <a:cubicBezTo>
                  <a:pt x="4678436" y="2613515"/>
                  <a:pt x="4681239" y="2615034"/>
                  <a:pt x="4679099" y="2618471"/>
                </a:cubicBezTo>
                <a:cubicBezTo>
                  <a:pt x="4675398" y="2623207"/>
                  <a:pt x="4677038" y="2628996"/>
                  <a:pt x="4677832" y="2634943"/>
                </a:cubicBezTo>
                <a:cubicBezTo>
                  <a:pt x="4678229" y="2637915"/>
                  <a:pt x="4679603" y="2641725"/>
                  <a:pt x="4676352" y="2643334"/>
                </a:cubicBezTo>
                <a:cubicBezTo>
                  <a:pt x="4673101" y="2644941"/>
                  <a:pt x="4670880" y="2641288"/>
                  <a:pt x="4669639" y="2638469"/>
                </a:cubicBezTo>
                <a:cubicBezTo>
                  <a:pt x="4666042" y="2631005"/>
                  <a:pt x="4662579" y="2624533"/>
                  <a:pt x="4659117" y="2618060"/>
                </a:cubicBezTo>
                <a:cubicBezTo>
                  <a:pt x="4650234" y="2603441"/>
                  <a:pt x="4639025" y="2597368"/>
                  <a:pt x="4623934" y="2601140"/>
                </a:cubicBezTo>
                <a:cubicBezTo>
                  <a:pt x="4616321" y="2602530"/>
                  <a:pt x="4608842" y="2604912"/>
                  <a:pt x="4601229" y="2606302"/>
                </a:cubicBezTo>
                <a:cubicBezTo>
                  <a:pt x="4592057" y="2608993"/>
                  <a:pt x="4586322" y="2604963"/>
                  <a:pt x="4582461" y="2595518"/>
                </a:cubicBezTo>
                <a:cubicBezTo>
                  <a:pt x="4581350" y="2593690"/>
                  <a:pt x="4581800" y="2590564"/>
                  <a:pt x="4579129" y="2590037"/>
                </a:cubicBezTo>
                <a:cubicBezTo>
                  <a:pt x="4576673" y="2597590"/>
                  <a:pt x="4573501" y="2606291"/>
                  <a:pt x="4571176" y="2614836"/>
                </a:cubicBezTo>
                <a:cubicBezTo>
                  <a:pt x="4567291" y="2624682"/>
                  <a:pt x="4567291" y="2624682"/>
                  <a:pt x="4561872" y="2616536"/>
                </a:cubicBezTo>
                <a:cubicBezTo>
                  <a:pt x="4557430" y="2609227"/>
                  <a:pt x="4552937" y="2608018"/>
                  <a:pt x="4546964" y="2615199"/>
                </a:cubicBezTo>
                <a:cubicBezTo>
                  <a:pt x="4541705" y="2621235"/>
                  <a:pt x="4535070" y="2623461"/>
                  <a:pt x="4527193" y="2622870"/>
                </a:cubicBezTo>
                <a:cubicBezTo>
                  <a:pt x="4515935" y="2622898"/>
                  <a:pt x="4504991" y="2618804"/>
                  <a:pt x="4494047" y="2614713"/>
                </a:cubicBezTo>
                <a:cubicBezTo>
                  <a:pt x="4483104" y="2610621"/>
                  <a:pt x="4479008" y="2612386"/>
                  <a:pt x="4472585" y="2622694"/>
                </a:cubicBezTo>
                <a:cubicBezTo>
                  <a:pt x="4465582" y="2635140"/>
                  <a:pt x="4456145" y="2635848"/>
                  <a:pt x="4448505" y="2624048"/>
                </a:cubicBezTo>
                <a:cubicBezTo>
                  <a:pt x="4441131" y="2614229"/>
                  <a:pt x="4441131" y="2614229"/>
                  <a:pt x="4434841" y="2625527"/>
                </a:cubicBezTo>
                <a:cubicBezTo>
                  <a:pt x="4433995" y="2625684"/>
                  <a:pt x="4434127" y="2626673"/>
                  <a:pt x="4433281" y="2626828"/>
                </a:cubicBezTo>
                <a:cubicBezTo>
                  <a:pt x="4430558" y="2632400"/>
                  <a:pt x="4427043" y="2632028"/>
                  <a:pt x="4423713" y="2626546"/>
                </a:cubicBezTo>
                <a:cubicBezTo>
                  <a:pt x="4422470" y="2623728"/>
                  <a:pt x="4421227" y="2620910"/>
                  <a:pt x="4419986" y="2618091"/>
                </a:cubicBezTo>
                <a:cubicBezTo>
                  <a:pt x="4415279" y="2608800"/>
                  <a:pt x="4408698" y="2604926"/>
                  <a:pt x="4400635" y="2609444"/>
                </a:cubicBezTo>
                <a:cubicBezTo>
                  <a:pt x="4386920" y="2617026"/>
                  <a:pt x="4372673" y="2620643"/>
                  <a:pt x="4360330" y="2632033"/>
                </a:cubicBezTo>
                <a:cubicBezTo>
                  <a:pt x="4356497" y="2635778"/>
                  <a:pt x="4351554" y="2637696"/>
                  <a:pt x="4349651" y="2629923"/>
                </a:cubicBezTo>
                <a:cubicBezTo>
                  <a:pt x="4347165" y="2624289"/>
                  <a:pt x="4343782" y="2624905"/>
                  <a:pt x="4340663" y="2627505"/>
                </a:cubicBezTo>
                <a:cubicBezTo>
                  <a:pt x="4334293" y="2631715"/>
                  <a:pt x="4326682" y="2633105"/>
                  <a:pt x="4319915" y="2634341"/>
                </a:cubicBezTo>
                <a:cubicBezTo>
                  <a:pt x="4308920" y="2636349"/>
                  <a:pt x="4305220" y="2641086"/>
                  <a:pt x="4304269" y="2653438"/>
                </a:cubicBezTo>
                <a:cubicBezTo>
                  <a:pt x="4304308" y="2656984"/>
                  <a:pt x="4303694" y="2658873"/>
                  <a:pt x="4302436" y="2659991"/>
                </a:cubicBezTo>
                <a:lnTo>
                  <a:pt x="4302244" y="2660056"/>
                </a:lnTo>
                <a:lnTo>
                  <a:pt x="4349990" y="2668957"/>
                </a:lnTo>
                <a:cubicBezTo>
                  <a:pt x="4353505" y="2669330"/>
                  <a:pt x="4358580" y="2668403"/>
                  <a:pt x="4359241" y="2673358"/>
                </a:cubicBezTo>
                <a:cubicBezTo>
                  <a:pt x="4360748" y="2678157"/>
                  <a:pt x="4356783" y="2680911"/>
                  <a:pt x="4354642" y="2684348"/>
                </a:cubicBezTo>
                <a:cubicBezTo>
                  <a:pt x="4352370" y="2686794"/>
                  <a:pt x="4349251" y="2689393"/>
                  <a:pt x="4351472" y="2693048"/>
                </a:cubicBezTo>
                <a:cubicBezTo>
                  <a:pt x="4352979" y="2697847"/>
                  <a:pt x="4356627" y="2699212"/>
                  <a:pt x="4360142" y="2699586"/>
                </a:cubicBezTo>
                <a:cubicBezTo>
                  <a:pt x="4362680" y="2699121"/>
                  <a:pt x="4365217" y="2698658"/>
                  <a:pt x="4367754" y="2698194"/>
                </a:cubicBezTo>
                <a:cubicBezTo>
                  <a:pt x="4379729" y="2697022"/>
                  <a:pt x="4387553" y="2703713"/>
                  <a:pt x="4389403" y="2717586"/>
                </a:cubicBezTo>
                <a:cubicBezTo>
                  <a:pt x="4390067" y="2722541"/>
                  <a:pt x="4390726" y="2727496"/>
                  <a:pt x="4389698" y="2732760"/>
                </a:cubicBezTo>
                <a:cubicBezTo>
                  <a:pt x="4389644" y="2738860"/>
                  <a:pt x="4393424" y="2741215"/>
                  <a:pt x="4398235" y="2738305"/>
                </a:cubicBezTo>
                <a:cubicBezTo>
                  <a:pt x="4407141" y="2733633"/>
                  <a:pt x="4410312" y="2724933"/>
                  <a:pt x="4407615" y="2711215"/>
                </a:cubicBezTo>
                <a:cubicBezTo>
                  <a:pt x="4414594" y="2718060"/>
                  <a:pt x="4419749" y="2724224"/>
                  <a:pt x="4423345" y="2731689"/>
                </a:cubicBezTo>
                <a:cubicBezTo>
                  <a:pt x="4426940" y="2739152"/>
                  <a:pt x="4426783" y="2757453"/>
                  <a:pt x="4421656" y="2764480"/>
                </a:cubicBezTo>
                <a:cubicBezTo>
                  <a:pt x="4414969" y="2772806"/>
                  <a:pt x="4406695" y="2769243"/>
                  <a:pt x="4400246" y="2766360"/>
                </a:cubicBezTo>
                <a:cubicBezTo>
                  <a:pt x="4390994" y="2761960"/>
                  <a:pt x="4381162" y="2759695"/>
                  <a:pt x="4371011" y="2761549"/>
                </a:cubicBezTo>
                <a:cubicBezTo>
                  <a:pt x="4365091" y="2762631"/>
                  <a:pt x="4358325" y="2763867"/>
                  <a:pt x="4351558" y="2765104"/>
                </a:cubicBezTo>
                <a:cubicBezTo>
                  <a:pt x="4323646" y="2770201"/>
                  <a:pt x="4295919" y="2770190"/>
                  <a:pt x="4270754" y="2750426"/>
                </a:cubicBezTo>
                <a:cubicBezTo>
                  <a:pt x="4261107" y="2743053"/>
                  <a:pt x="4256427" y="2746951"/>
                  <a:pt x="4253785" y="2759615"/>
                </a:cubicBezTo>
                <a:cubicBezTo>
                  <a:pt x="4253204" y="2761751"/>
                  <a:pt x="4255293" y="2764416"/>
                  <a:pt x="4252888" y="2765870"/>
                </a:cubicBezTo>
                <a:cubicBezTo>
                  <a:pt x="4250349" y="2766333"/>
                  <a:pt x="4248394" y="2764661"/>
                  <a:pt x="4247283" y="2762833"/>
                </a:cubicBezTo>
                <a:cubicBezTo>
                  <a:pt x="4246173" y="2761006"/>
                  <a:pt x="4245063" y="2759178"/>
                  <a:pt x="4244084" y="2758342"/>
                </a:cubicBezTo>
                <a:cubicBezTo>
                  <a:pt x="4240886" y="2753851"/>
                  <a:pt x="4236974" y="2750505"/>
                  <a:pt x="4233406" y="2756233"/>
                </a:cubicBezTo>
                <a:cubicBezTo>
                  <a:pt x="4228992" y="2762114"/>
                  <a:pt x="4235891" y="2761870"/>
                  <a:pt x="4237978" y="2764533"/>
                </a:cubicBezTo>
                <a:cubicBezTo>
                  <a:pt x="4238112" y="2765524"/>
                  <a:pt x="4238958" y="2765369"/>
                  <a:pt x="4239089" y="2766361"/>
                </a:cubicBezTo>
                <a:cubicBezTo>
                  <a:pt x="4241046" y="2768033"/>
                  <a:pt x="4242288" y="2770851"/>
                  <a:pt x="4240862" y="2773142"/>
                </a:cubicBezTo>
                <a:cubicBezTo>
                  <a:pt x="4239567" y="2776423"/>
                  <a:pt x="4237875" y="2776732"/>
                  <a:pt x="4235072" y="2775215"/>
                </a:cubicBezTo>
                <a:cubicBezTo>
                  <a:pt x="4224130" y="2771123"/>
                  <a:pt x="4215354" y="2776787"/>
                  <a:pt x="4210043" y="2788921"/>
                </a:cubicBezTo>
                <a:cubicBezTo>
                  <a:pt x="4208616" y="2791213"/>
                  <a:pt x="4205497" y="2793812"/>
                  <a:pt x="4205894" y="2796786"/>
                </a:cubicBezTo>
                <a:cubicBezTo>
                  <a:pt x="4207348" y="2807685"/>
                  <a:pt x="4218107" y="2816886"/>
                  <a:pt x="4226300" y="2813360"/>
                </a:cubicBezTo>
                <a:cubicBezTo>
                  <a:pt x="4242688" y="2806306"/>
                  <a:pt x="4259156" y="2806343"/>
                  <a:pt x="4276416" y="2812326"/>
                </a:cubicBezTo>
                <a:cubicBezTo>
                  <a:pt x="4282601" y="2813227"/>
                  <a:pt x="4288787" y="2814127"/>
                  <a:pt x="4293201" y="2808245"/>
                </a:cubicBezTo>
                <a:cubicBezTo>
                  <a:pt x="4297033" y="2804501"/>
                  <a:pt x="4298857" y="2805181"/>
                  <a:pt x="4300495" y="2810973"/>
                </a:cubicBezTo>
                <a:cubicBezTo>
                  <a:pt x="4302399" y="2818746"/>
                  <a:pt x="4307289" y="2822928"/>
                  <a:pt x="4314320" y="2823674"/>
                </a:cubicBezTo>
                <a:cubicBezTo>
                  <a:pt x="4321484" y="2825410"/>
                  <a:pt x="4329494" y="2826993"/>
                  <a:pt x="4337502" y="2828576"/>
                </a:cubicBezTo>
                <a:cubicBezTo>
                  <a:pt x="4344533" y="2829321"/>
                  <a:pt x="4347864" y="2834803"/>
                  <a:pt x="4348077" y="2842886"/>
                </a:cubicBezTo>
                <a:cubicBezTo>
                  <a:pt x="4348208" y="2843877"/>
                  <a:pt x="4348474" y="2845858"/>
                  <a:pt x="4347891" y="2847995"/>
                </a:cubicBezTo>
                <a:cubicBezTo>
                  <a:pt x="4348554" y="2852949"/>
                  <a:pt x="4351620" y="2856449"/>
                  <a:pt x="4355848" y="2855676"/>
                </a:cubicBezTo>
                <a:cubicBezTo>
                  <a:pt x="4359364" y="2856050"/>
                  <a:pt x="4358702" y="2851095"/>
                  <a:pt x="4358174" y="2847132"/>
                </a:cubicBezTo>
                <a:cubicBezTo>
                  <a:pt x="4358491" y="2843013"/>
                  <a:pt x="4357961" y="2839049"/>
                  <a:pt x="4362905" y="2837131"/>
                </a:cubicBezTo>
                <a:cubicBezTo>
                  <a:pt x="4370516" y="2835741"/>
                  <a:pt x="4378606" y="2844413"/>
                  <a:pt x="4378105" y="2853642"/>
                </a:cubicBezTo>
                <a:cubicBezTo>
                  <a:pt x="4378501" y="2856614"/>
                  <a:pt x="4377074" y="2858904"/>
                  <a:pt x="4379162" y="2861570"/>
                </a:cubicBezTo>
                <a:cubicBezTo>
                  <a:pt x="4381699" y="2861106"/>
                  <a:pt x="4381303" y="2858133"/>
                  <a:pt x="4382862" y="2856833"/>
                </a:cubicBezTo>
                <a:cubicBezTo>
                  <a:pt x="4386298" y="2850114"/>
                  <a:pt x="4389681" y="2849497"/>
                  <a:pt x="4393991" y="2855815"/>
                </a:cubicBezTo>
                <a:cubicBezTo>
                  <a:pt x="4399674" y="2865943"/>
                  <a:pt x="4407499" y="2872635"/>
                  <a:pt x="4415191" y="2878335"/>
                </a:cubicBezTo>
                <a:cubicBezTo>
                  <a:pt x="4423993" y="2885862"/>
                  <a:pt x="4432082" y="2894537"/>
                  <a:pt x="4434780" y="2908255"/>
                </a:cubicBezTo>
                <a:cubicBezTo>
                  <a:pt x="4436288" y="2913055"/>
                  <a:pt x="4438772" y="2918691"/>
                  <a:pt x="4443265" y="2919900"/>
                </a:cubicBezTo>
                <a:cubicBezTo>
                  <a:pt x="4461504" y="2926719"/>
                  <a:pt x="4469753" y="2949575"/>
                  <a:pt x="4487411" y="2958531"/>
                </a:cubicBezTo>
                <a:cubicBezTo>
                  <a:pt x="4492169" y="2961721"/>
                  <a:pt x="4491984" y="2966831"/>
                  <a:pt x="4490953" y="2972094"/>
                </a:cubicBezTo>
                <a:cubicBezTo>
                  <a:pt x="4489078" y="2977513"/>
                  <a:pt x="4484452" y="2975313"/>
                  <a:pt x="4481518" y="2972803"/>
                </a:cubicBezTo>
                <a:cubicBezTo>
                  <a:pt x="4475782" y="2968775"/>
                  <a:pt x="4470840" y="2970694"/>
                  <a:pt x="4466294" y="2975584"/>
                </a:cubicBezTo>
                <a:cubicBezTo>
                  <a:pt x="4461034" y="2981620"/>
                  <a:pt x="4454532" y="2984838"/>
                  <a:pt x="4446919" y="2986229"/>
                </a:cubicBezTo>
                <a:cubicBezTo>
                  <a:pt x="4434100" y="2987554"/>
                  <a:pt x="4425880" y="2977891"/>
                  <a:pt x="4427410" y="2963400"/>
                </a:cubicBezTo>
                <a:cubicBezTo>
                  <a:pt x="4427860" y="2960272"/>
                  <a:pt x="4428177" y="2956154"/>
                  <a:pt x="4427780" y="2953181"/>
                </a:cubicBezTo>
                <a:cubicBezTo>
                  <a:pt x="4427647" y="2952190"/>
                  <a:pt x="4428361" y="2951045"/>
                  <a:pt x="4428361" y="2951045"/>
                </a:cubicBezTo>
                <a:cubicBezTo>
                  <a:pt x="4427515" y="2951200"/>
                  <a:pt x="4427515" y="2951200"/>
                  <a:pt x="4426803" y="2952345"/>
                </a:cubicBezTo>
                <a:cubicBezTo>
                  <a:pt x="4423418" y="2952963"/>
                  <a:pt x="4420881" y="2953426"/>
                  <a:pt x="4417365" y="2953054"/>
                </a:cubicBezTo>
                <a:cubicBezTo>
                  <a:pt x="4400634" y="2951035"/>
                  <a:pt x="4395956" y="2954934"/>
                  <a:pt x="4393393" y="2974689"/>
                </a:cubicBezTo>
                <a:cubicBezTo>
                  <a:pt x="4392892" y="2983916"/>
                  <a:pt x="4388082" y="2986825"/>
                  <a:pt x="4380205" y="2986233"/>
                </a:cubicBezTo>
                <a:cubicBezTo>
                  <a:pt x="4374152" y="2986324"/>
                  <a:pt x="4370239" y="2982978"/>
                  <a:pt x="4365931" y="2976660"/>
                </a:cubicBezTo>
                <a:cubicBezTo>
                  <a:pt x="4353982" y="2958541"/>
                  <a:pt x="4337884" y="2948285"/>
                  <a:pt x="4317769" y="2946884"/>
                </a:cubicBezTo>
                <a:cubicBezTo>
                  <a:pt x="4300905" y="2943874"/>
                  <a:pt x="4300905" y="2943874"/>
                  <a:pt x="4306933" y="2963074"/>
                </a:cubicBezTo>
                <a:cubicBezTo>
                  <a:pt x="4310080" y="2973665"/>
                  <a:pt x="4309049" y="2978929"/>
                  <a:pt x="4301967" y="2984284"/>
                </a:cubicBezTo>
                <a:cubicBezTo>
                  <a:pt x="4297445" y="2969884"/>
                  <a:pt x="4294511" y="2967374"/>
                  <a:pt x="4281691" y="2968699"/>
                </a:cubicBezTo>
                <a:cubicBezTo>
                  <a:pt x="4273234" y="2970245"/>
                  <a:pt x="4264326" y="2974917"/>
                  <a:pt x="4257082" y="2966090"/>
                </a:cubicBezTo>
                <a:cubicBezTo>
                  <a:pt x="4256950" y="2965099"/>
                  <a:pt x="4256105" y="2965253"/>
                  <a:pt x="4255259" y="2965409"/>
                </a:cubicBezTo>
                <a:cubicBezTo>
                  <a:pt x="4245638" y="2971225"/>
                  <a:pt x="4241753" y="2981071"/>
                  <a:pt x="4242627" y="2994107"/>
                </a:cubicBezTo>
                <a:cubicBezTo>
                  <a:pt x="4243552" y="3001044"/>
                  <a:pt x="4244479" y="3007980"/>
                  <a:pt x="4238109" y="3012189"/>
                </a:cubicBezTo>
                <a:cubicBezTo>
                  <a:pt x="4237395" y="3013335"/>
                  <a:pt x="4235123" y="3015780"/>
                  <a:pt x="4234726" y="3012807"/>
                </a:cubicBezTo>
                <a:cubicBezTo>
                  <a:pt x="4232822" y="3005035"/>
                  <a:pt x="4226769" y="3005124"/>
                  <a:pt x="4221298" y="3003079"/>
                </a:cubicBezTo>
                <a:cubicBezTo>
                  <a:pt x="4214980" y="3001188"/>
                  <a:pt x="4210935" y="2996850"/>
                  <a:pt x="4210723" y="2988769"/>
                </a:cubicBezTo>
                <a:cubicBezTo>
                  <a:pt x="4210377" y="2979696"/>
                  <a:pt x="4206069" y="2973378"/>
                  <a:pt x="4198774" y="2970650"/>
                </a:cubicBezTo>
                <a:cubicBezTo>
                  <a:pt x="4192192" y="2966777"/>
                  <a:pt x="4186668" y="2970832"/>
                  <a:pt x="4181409" y="2976867"/>
                </a:cubicBezTo>
                <a:cubicBezTo>
                  <a:pt x="4177128" y="2983740"/>
                  <a:pt x="4174907" y="2980085"/>
                  <a:pt x="4174114" y="2974139"/>
                </a:cubicBezTo>
                <a:cubicBezTo>
                  <a:pt x="4172922" y="2965221"/>
                  <a:pt x="4168297" y="2963021"/>
                  <a:pt x="4161795" y="2966239"/>
                </a:cubicBezTo>
                <a:cubicBezTo>
                  <a:pt x="4160104" y="2966548"/>
                  <a:pt x="4158411" y="2966857"/>
                  <a:pt x="4156853" y="2968158"/>
                </a:cubicBezTo>
                <a:cubicBezTo>
                  <a:pt x="4149504" y="2971529"/>
                  <a:pt x="4143452" y="2971620"/>
                  <a:pt x="4138746" y="2962328"/>
                </a:cubicBezTo>
                <a:cubicBezTo>
                  <a:pt x="4133327" y="2954183"/>
                  <a:pt x="4125052" y="2950619"/>
                  <a:pt x="4117308" y="2951019"/>
                </a:cubicBezTo>
                <a:cubicBezTo>
                  <a:pt x="4111124" y="2950117"/>
                  <a:pt x="4104357" y="2951354"/>
                  <a:pt x="4107503" y="2961945"/>
                </a:cubicBezTo>
                <a:cubicBezTo>
                  <a:pt x="4107899" y="2964917"/>
                  <a:pt x="4107584" y="2969036"/>
                  <a:pt x="4107133" y="2972163"/>
                </a:cubicBezTo>
                <a:cubicBezTo>
                  <a:pt x="4108060" y="2979099"/>
                  <a:pt x="4106448" y="2986499"/>
                  <a:pt x="4110625" y="2991827"/>
                </a:cubicBezTo>
                <a:cubicBezTo>
                  <a:pt x="4121515" y="3002019"/>
                  <a:pt x="4122522" y="3016046"/>
                  <a:pt x="4124506" y="3030910"/>
                </a:cubicBezTo>
                <a:cubicBezTo>
                  <a:pt x="4118055" y="3028027"/>
                  <a:pt x="4111606" y="3025145"/>
                  <a:pt x="4104840" y="3026382"/>
                </a:cubicBezTo>
                <a:cubicBezTo>
                  <a:pt x="4096514" y="3028917"/>
                  <a:pt x="4088505" y="3027335"/>
                  <a:pt x="4080945" y="3022626"/>
                </a:cubicBezTo>
                <a:cubicBezTo>
                  <a:pt x="4074364" y="3018752"/>
                  <a:pt x="4067067" y="3016024"/>
                  <a:pt x="4059772" y="3013297"/>
                </a:cubicBezTo>
                <a:cubicBezTo>
                  <a:pt x="4038598" y="3003968"/>
                  <a:pt x="4015998" y="2996930"/>
                  <a:pt x="3995857" y="2982338"/>
                </a:cubicBezTo>
                <a:cubicBezTo>
                  <a:pt x="3991098" y="2979148"/>
                  <a:pt x="3988825" y="2981593"/>
                  <a:pt x="3987794" y="2986856"/>
                </a:cubicBezTo>
                <a:cubicBezTo>
                  <a:pt x="3987213" y="2988993"/>
                  <a:pt x="3986896" y="2993111"/>
                  <a:pt x="3983381" y="2992738"/>
                </a:cubicBezTo>
                <a:cubicBezTo>
                  <a:pt x="3980711" y="2992211"/>
                  <a:pt x="3980183" y="2988246"/>
                  <a:pt x="3979918" y="2986264"/>
                </a:cubicBezTo>
                <a:cubicBezTo>
                  <a:pt x="3978411" y="2981465"/>
                  <a:pt x="3977036" y="2977656"/>
                  <a:pt x="3973520" y="2977283"/>
                </a:cubicBezTo>
                <a:cubicBezTo>
                  <a:pt x="3969159" y="2977065"/>
                  <a:pt x="3965247" y="2973719"/>
                  <a:pt x="3960884" y="2973500"/>
                </a:cubicBezTo>
                <a:cubicBezTo>
                  <a:pt x="3954701" y="2972600"/>
                  <a:pt x="3953326" y="2968790"/>
                  <a:pt x="3955069" y="2962381"/>
                </a:cubicBezTo>
                <a:cubicBezTo>
                  <a:pt x="3959799" y="2952381"/>
                  <a:pt x="3952769" y="2951636"/>
                  <a:pt x="3947166" y="2948598"/>
                </a:cubicBezTo>
                <a:cubicBezTo>
                  <a:pt x="3939736" y="2944879"/>
                  <a:pt x="3940795" y="2952807"/>
                  <a:pt x="3939633" y="2957080"/>
                </a:cubicBezTo>
                <a:cubicBezTo>
                  <a:pt x="3939051" y="2959217"/>
                  <a:pt x="3939315" y="2961198"/>
                  <a:pt x="3936779" y="2961663"/>
                </a:cubicBezTo>
                <a:cubicBezTo>
                  <a:pt x="3934425" y="2957017"/>
                  <a:pt x="3931227" y="2952525"/>
                  <a:pt x="3929588" y="2946735"/>
                </a:cubicBezTo>
                <a:cubicBezTo>
                  <a:pt x="3927367" y="2943080"/>
                  <a:pt x="3924433" y="2940570"/>
                  <a:pt x="3921049" y="2941189"/>
                </a:cubicBezTo>
                <a:cubicBezTo>
                  <a:pt x="3916820" y="2941961"/>
                  <a:pt x="3917482" y="2946915"/>
                  <a:pt x="3917033" y="2950043"/>
                </a:cubicBezTo>
                <a:cubicBezTo>
                  <a:pt x="3912911" y="2971097"/>
                  <a:pt x="3903423" y="2977905"/>
                  <a:pt x="3885448" y="2973069"/>
                </a:cubicBezTo>
                <a:cubicBezTo>
                  <a:pt x="3881800" y="2971704"/>
                  <a:pt x="3878286" y="2971331"/>
                  <a:pt x="3875350" y="2968823"/>
                </a:cubicBezTo>
                <a:cubicBezTo>
                  <a:pt x="3859782" y="2962530"/>
                  <a:pt x="3846697" y="2961875"/>
                  <a:pt x="3837104" y="2980884"/>
                </a:cubicBezTo>
                <a:cubicBezTo>
                  <a:pt x="3837104" y="2980884"/>
                  <a:pt x="3836259" y="2981039"/>
                  <a:pt x="3836392" y="2982028"/>
                </a:cubicBezTo>
                <a:cubicBezTo>
                  <a:pt x="3832427" y="2984784"/>
                  <a:pt x="3829177" y="2986392"/>
                  <a:pt x="3824549" y="2984192"/>
                </a:cubicBezTo>
                <a:cubicBezTo>
                  <a:pt x="3822726" y="2983510"/>
                  <a:pt x="3820769" y="2981837"/>
                  <a:pt x="3821219" y="2978711"/>
                </a:cubicBezTo>
                <a:cubicBezTo>
                  <a:pt x="3821403" y="2973601"/>
                  <a:pt x="3825500" y="2971837"/>
                  <a:pt x="3828752" y="2970229"/>
                </a:cubicBezTo>
                <a:cubicBezTo>
                  <a:pt x="3831290" y="2969766"/>
                  <a:pt x="3834540" y="2968155"/>
                  <a:pt x="3834142" y="2965184"/>
                </a:cubicBezTo>
                <a:cubicBezTo>
                  <a:pt x="3834460" y="2961066"/>
                  <a:pt x="3830363" y="2962829"/>
                  <a:pt x="3828406" y="2961155"/>
                </a:cubicBezTo>
                <a:cubicBezTo>
                  <a:pt x="3823913" y="2959946"/>
                  <a:pt x="3819553" y="2959728"/>
                  <a:pt x="3815058" y="2958519"/>
                </a:cubicBezTo>
                <a:cubicBezTo>
                  <a:pt x="3808874" y="2957618"/>
                  <a:pt x="3803400" y="2955573"/>
                  <a:pt x="3799224" y="2950245"/>
                </a:cubicBezTo>
                <a:cubicBezTo>
                  <a:pt x="3796159" y="2946744"/>
                  <a:pt x="3793620" y="2947209"/>
                  <a:pt x="3789655" y="2949962"/>
                </a:cubicBezTo>
                <a:cubicBezTo>
                  <a:pt x="3778476" y="2957079"/>
                  <a:pt x="3770467" y="2955498"/>
                  <a:pt x="3761269" y="2944997"/>
                </a:cubicBezTo>
                <a:cubicBezTo>
                  <a:pt x="3756246" y="2939825"/>
                  <a:pt x="3752782" y="2933350"/>
                  <a:pt x="3748473" y="2927033"/>
                </a:cubicBezTo>
                <a:cubicBezTo>
                  <a:pt x="3743185" y="2919878"/>
                  <a:pt x="3736604" y="2916004"/>
                  <a:pt x="3728595" y="2914422"/>
                </a:cubicBezTo>
                <a:cubicBezTo>
                  <a:pt x="3719740" y="2912994"/>
                  <a:pt x="3715775" y="2915748"/>
                  <a:pt x="3713001" y="2927422"/>
                </a:cubicBezTo>
                <a:cubicBezTo>
                  <a:pt x="3710359" y="2940084"/>
                  <a:pt x="3704571" y="2942158"/>
                  <a:pt x="3694340" y="2936920"/>
                </a:cubicBezTo>
                <a:cubicBezTo>
                  <a:pt x="3690693" y="2935556"/>
                  <a:pt x="3688737" y="2933884"/>
                  <a:pt x="3684640" y="2935647"/>
                </a:cubicBezTo>
                <a:cubicBezTo>
                  <a:pt x="3675019" y="2941464"/>
                  <a:pt x="3675019" y="2941464"/>
                  <a:pt x="3673302" y="2928583"/>
                </a:cubicBezTo>
                <a:cubicBezTo>
                  <a:pt x="3673882" y="2926446"/>
                  <a:pt x="3673750" y="2925456"/>
                  <a:pt x="3672638" y="2923628"/>
                </a:cubicBezTo>
                <a:cubicBezTo>
                  <a:pt x="3671581" y="2915702"/>
                  <a:pt x="3667801" y="2913346"/>
                  <a:pt x="3661431" y="2917555"/>
                </a:cubicBezTo>
                <a:cubicBezTo>
                  <a:pt x="3656621" y="2920464"/>
                  <a:pt x="3652075" y="2925354"/>
                  <a:pt x="3647134" y="2927272"/>
                </a:cubicBezTo>
                <a:cubicBezTo>
                  <a:pt x="3626200" y="2939217"/>
                  <a:pt x="3601379" y="2928524"/>
                  <a:pt x="3593130" y="2905669"/>
                </a:cubicBezTo>
                <a:cubicBezTo>
                  <a:pt x="3590248" y="2897059"/>
                  <a:pt x="3592573" y="2888515"/>
                  <a:pt x="3591383" y="2879596"/>
                </a:cubicBezTo>
                <a:cubicBezTo>
                  <a:pt x="3590510" y="2866559"/>
                  <a:pt x="3585486" y="2861387"/>
                  <a:pt x="3574807" y="2859276"/>
                </a:cubicBezTo>
                <a:cubicBezTo>
                  <a:pt x="3569468" y="2858222"/>
                  <a:pt x="3564262" y="2858158"/>
                  <a:pt x="3558922" y="2857102"/>
                </a:cubicBezTo>
                <a:cubicBezTo>
                  <a:pt x="3548243" y="2854993"/>
                  <a:pt x="3542587" y="2858055"/>
                  <a:pt x="3539945" y="2870720"/>
                </a:cubicBezTo>
                <a:cubicBezTo>
                  <a:pt x="3537488" y="2878274"/>
                  <a:pt x="3534818" y="2877747"/>
                  <a:pt x="3529928" y="2873565"/>
                </a:cubicBezTo>
                <a:cubicBezTo>
                  <a:pt x="3519300" y="2865355"/>
                  <a:pt x="3512799" y="2868574"/>
                  <a:pt x="3509575" y="2883372"/>
                </a:cubicBezTo>
                <a:cubicBezTo>
                  <a:pt x="3509260" y="2887491"/>
                  <a:pt x="3509788" y="2891455"/>
                  <a:pt x="3513437" y="2892819"/>
                </a:cubicBezTo>
                <a:cubicBezTo>
                  <a:pt x="3517929" y="2894028"/>
                  <a:pt x="3518246" y="2889909"/>
                  <a:pt x="3518563" y="2885792"/>
                </a:cubicBezTo>
                <a:cubicBezTo>
                  <a:pt x="3518166" y="2882819"/>
                  <a:pt x="3519462" y="2879537"/>
                  <a:pt x="3522977" y="2879910"/>
                </a:cubicBezTo>
                <a:cubicBezTo>
                  <a:pt x="3526361" y="2879292"/>
                  <a:pt x="3529295" y="2881802"/>
                  <a:pt x="3528976" y="2885919"/>
                </a:cubicBezTo>
                <a:cubicBezTo>
                  <a:pt x="3529586" y="2896975"/>
                  <a:pt x="3531886" y="2907720"/>
                  <a:pt x="3532629" y="2919766"/>
                </a:cubicBezTo>
                <a:cubicBezTo>
                  <a:pt x="3529693" y="2917256"/>
                  <a:pt x="3528716" y="2916419"/>
                  <a:pt x="3527606" y="2914592"/>
                </a:cubicBezTo>
                <a:cubicBezTo>
                  <a:pt x="3521737" y="2909574"/>
                  <a:pt x="3514971" y="2910809"/>
                  <a:pt x="3508785" y="2909909"/>
                </a:cubicBezTo>
                <a:cubicBezTo>
                  <a:pt x="3505271" y="2909536"/>
                  <a:pt x="3505218" y="2915636"/>
                  <a:pt x="3502944" y="2918082"/>
                </a:cubicBezTo>
                <a:cubicBezTo>
                  <a:pt x="3499112" y="2921828"/>
                  <a:pt x="3495148" y="2924581"/>
                  <a:pt x="3488962" y="2923681"/>
                </a:cubicBezTo>
                <a:cubicBezTo>
                  <a:pt x="3483756" y="2923617"/>
                  <a:pt x="3477835" y="2924699"/>
                  <a:pt x="3471650" y="2923799"/>
                </a:cubicBezTo>
                <a:cubicBezTo>
                  <a:pt x="3475113" y="2930272"/>
                  <a:pt x="3483254" y="2932844"/>
                  <a:pt x="3478973" y="2939717"/>
                </a:cubicBezTo>
                <a:cubicBezTo>
                  <a:pt x="3476251" y="2945290"/>
                  <a:pt x="3473213" y="2954980"/>
                  <a:pt x="3464410" y="2947453"/>
                </a:cubicBezTo>
                <a:cubicBezTo>
                  <a:pt x="3464410" y="2947453"/>
                  <a:pt x="3462850" y="2948752"/>
                  <a:pt x="3462982" y="2949743"/>
                </a:cubicBezTo>
                <a:cubicBezTo>
                  <a:pt x="3462797" y="2954852"/>
                  <a:pt x="3461768" y="2960116"/>
                  <a:pt x="3467820" y="2960025"/>
                </a:cubicBezTo>
                <a:cubicBezTo>
                  <a:pt x="3474719" y="2959782"/>
                  <a:pt x="3481169" y="2962662"/>
                  <a:pt x="3486772" y="2965699"/>
                </a:cubicBezTo>
                <a:cubicBezTo>
                  <a:pt x="3494069" y="2968427"/>
                  <a:pt x="3499858" y="2966354"/>
                  <a:pt x="3502313" y="2958799"/>
                </a:cubicBezTo>
                <a:cubicBezTo>
                  <a:pt x="3505618" y="2951092"/>
                  <a:pt x="3508419" y="2952610"/>
                  <a:pt x="3512331" y="2955956"/>
                </a:cubicBezTo>
                <a:cubicBezTo>
                  <a:pt x="3520156" y="2962646"/>
                  <a:pt x="3526422" y="2970639"/>
                  <a:pt x="3534960" y="2976184"/>
                </a:cubicBezTo>
                <a:cubicBezTo>
                  <a:pt x="3539718" y="2979376"/>
                  <a:pt x="3543234" y="2979748"/>
                  <a:pt x="3547911" y="2975848"/>
                </a:cubicBezTo>
                <a:cubicBezTo>
                  <a:pt x="3551743" y="2972103"/>
                  <a:pt x="3554597" y="2967521"/>
                  <a:pt x="3559937" y="2968576"/>
                </a:cubicBezTo>
                <a:cubicBezTo>
                  <a:pt x="3565144" y="2968641"/>
                  <a:pt x="3566783" y="2974431"/>
                  <a:pt x="3569849" y="2977931"/>
                </a:cubicBezTo>
                <a:cubicBezTo>
                  <a:pt x="3575875" y="2964649"/>
                  <a:pt x="3575875" y="2964649"/>
                  <a:pt x="3587214" y="2971714"/>
                </a:cubicBezTo>
                <a:cubicBezTo>
                  <a:pt x="3591841" y="2973915"/>
                  <a:pt x="3596598" y="2977105"/>
                  <a:pt x="3601992" y="2972060"/>
                </a:cubicBezTo>
                <a:cubicBezTo>
                  <a:pt x="3613884" y="2963798"/>
                  <a:pt x="3616554" y="2964325"/>
                  <a:pt x="3625172" y="2976963"/>
                </a:cubicBezTo>
                <a:cubicBezTo>
                  <a:pt x="3629350" y="2982289"/>
                  <a:pt x="3633526" y="2987617"/>
                  <a:pt x="3638548" y="2992791"/>
                </a:cubicBezTo>
                <a:cubicBezTo>
                  <a:pt x="3649836" y="3005954"/>
                  <a:pt x="3654065" y="3005182"/>
                  <a:pt x="3662363" y="2989456"/>
                </a:cubicBezTo>
                <a:cubicBezTo>
                  <a:pt x="3664505" y="2986019"/>
                  <a:pt x="3665666" y="2981746"/>
                  <a:pt x="3668521" y="2977165"/>
                </a:cubicBezTo>
                <a:cubicBezTo>
                  <a:pt x="3671271" y="2984784"/>
                  <a:pt x="3673755" y="2990419"/>
                  <a:pt x="3676506" y="2998038"/>
                </a:cubicBezTo>
                <a:cubicBezTo>
                  <a:pt x="3677932" y="2995747"/>
                  <a:pt x="3677800" y="2994756"/>
                  <a:pt x="3678513" y="2993610"/>
                </a:cubicBezTo>
                <a:cubicBezTo>
                  <a:pt x="3683745" y="2974384"/>
                  <a:pt x="3692204" y="2972839"/>
                  <a:pt x="3703623" y="2986993"/>
                </a:cubicBezTo>
                <a:cubicBezTo>
                  <a:pt x="3705712" y="2989658"/>
                  <a:pt x="3707801" y="2992321"/>
                  <a:pt x="3710022" y="2995976"/>
                </a:cubicBezTo>
                <a:cubicBezTo>
                  <a:pt x="3711131" y="2997804"/>
                  <a:pt x="3712242" y="2999632"/>
                  <a:pt x="3710946" y="3002914"/>
                </a:cubicBezTo>
                <a:cubicBezTo>
                  <a:pt x="3705107" y="3011085"/>
                  <a:pt x="3710842" y="3015112"/>
                  <a:pt x="3715733" y="3019295"/>
                </a:cubicBezTo>
                <a:cubicBezTo>
                  <a:pt x="3730006" y="3028869"/>
                  <a:pt x="3745893" y="3031042"/>
                  <a:pt x="3761780" y="3033216"/>
                </a:cubicBezTo>
                <a:cubicBezTo>
                  <a:pt x="3787233" y="3035672"/>
                  <a:pt x="3813269" y="3035992"/>
                  <a:pt x="3836927" y="3050957"/>
                </a:cubicBezTo>
                <a:cubicBezTo>
                  <a:pt x="3844486" y="3055665"/>
                  <a:pt x="3852363" y="3056257"/>
                  <a:pt x="3860689" y="3053723"/>
                </a:cubicBezTo>
                <a:cubicBezTo>
                  <a:pt x="3867323" y="3051494"/>
                  <a:pt x="3873640" y="3053386"/>
                  <a:pt x="3878531" y="3057568"/>
                </a:cubicBezTo>
                <a:cubicBezTo>
                  <a:pt x="3888047" y="3063950"/>
                  <a:pt x="3898012" y="3067207"/>
                  <a:pt x="3909405" y="3068170"/>
                </a:cubicBezTo>
                <a:cubicBezTo>
                  <a:pt x="3919951" y="3069290"/>
                  <a:pt x="3930947" y="3067281"/>
                  <a:pt x="3941309" y="3073509"/>
                </a:cubicBezTo>
                <a:cubicBezTo>
                  <a:pt x="3950561" y="3077909"/>
                  <a:pt x="3959415" y="3079337"/>
                  <a:pt x="3967397" y="3067728"/>
                </a:cubicBezTo>
                <a:cubicBezTo>
                  <a:pt x="3970491" y="3084419"/>
                  <a:pt x="3979927" y="3083712"/>
                  <a:pt x="3990209" y="3082848"/>
                </a:cubicBezTo>
                <a:cubicBezTo>
                  <a:pt x="3997822" y="3081457"/>
                  <a:pt x="4005566" y="3081058"/>
                  <a:pt x="4012413" y="3086912"/>
                </a:cubicBezTo>
                <a:cubicBezTo>
                  <a:pt x="4022326" y="3096268"/>
                  <a:pt x="4033136" y="3099368"/>
                  <a:pt x="4044794" y="3102314"/>
                </a:cubicBezTo>
                <a:cubicBezTo>
                  <a:pt x="4065306" y="3106689"/>
                  <a:pt x="4086398" y="3108926"/>
                  <a:pt x="4105879" y="3118564"/>
                </a:cubicBezTo>
                <a:cubicBezTo>
                  <a:pt x="4121581" y="3125847"/>
                  <a:pt x="4137732" y="3130002"/>
                  <a:pt x="4154912" y="3128894"/>
                </a:cubicBezTo>
                <a:cubicBezTo>
                  <a:pt x="4159987" y="3127967"/>
                  <a:pt x="4163767" y="3130322"/>
                  <a:pt x="4166251" y="3135959"/>
                </a:cubicBezTo>
                <a:cubicBezTo>
                  <a:pt x="4175530" y="3153551"/>
                  <a:pt x="4176376" y="3153395"/>
                  <a:pt x="4194006" y="3149161"/>
                </a:cubicBezTo>
                <a:cubicBezTo>
                  <a:pt x="4195698" y="3148852"/>
                  <a:pt x="4197390" y="3148542"/>
                  <a:pt x="4199928" y="3148079"/>
                </a:cubicBezTo>
                <a:cubicBezTo>
                  <a:pt x="4198184" y="3154488"/>
                  <a:pt x="4196439" y="3160896"/>
                  <a:pt x="4194564" y="3166315"/>
                </a:cubicBezTo>
                <a:cubicBezTo>
                  <a:pt x="4192502" y="3176841"/>
                  <a:pt x="4186266" y="3182041"/>
                  <a:pt x="4177675" y="3182595"/>
                </a:cubicBezTo>
                <a:cubicBezTo>
                  <a:pt x="4172600" y="3183523"/>
                  <a:pt x="4168107" y="3182314"/>
                  <a:pt x="4163163" y="3184231"/>
                </a:cubicBezTo>
                <a:cubicBezTo>
                  <a:pt x="4154970" y="3187758"/>
                  <a:pt x="4152168" y="3186240"/>
                  <a:pt x="4149154" y="3176640"/>
                </a:cubicBezTo>
                <a:cubicBezTo>
                  <a:pt x="4148626" y="3172675"/>
                  <a:pt x="4148096" y="3168712"/>
                  <a:pt x="4147567" y="3164749"/>
                </a:cubicBezTo>
                <a:cubicBezTo>
                  <a:pt x="4147619" y="3158649"/>
                  <a:pt x="4144950" y="3158122"/>
                  <a:pt x="4140721" y="3158893"/>
                </a:cubicBezTo>
                <a:cubicBezTo>
                  <a:pt x="4131284" y="3159602"/>
                  <a:pt x="4125179" y="3165792"/>
                  <a:pt x="4120185" y="3173810"/>
                </a:cubicBezTo>
                <a:cubicBezTo>
                  <a:pt x="4118626" y="3175110"/>
                  <a:pt x="4118175" y="3178238"/>
                  <a:pt x="4115507" y="3177710"/>
                </a:cubicBezTo>
                <a:cubicBezTo>
                  <a:pt x="4113682" y="3177029"/>
                  <a:pt x="4113286" y="3174056"/>
                  <a:pt x="4112175" y="3172228"/>
                </a:cubicBezTo>
                <a:cubicBezTo>
                  <a:pt x="4111910" y="3170246"/>
                  <a:pt x="4111779" y="3169255"/>
                  <a:pt x="4111514" y="3167273"/>
                </a:cubicBezTo>
                <a:cubicBezTo>
                  <a:pt x="4110588" y="3160337"/>
                  <a:pt x="4107787" y="3158820"/>
                  <a:pt x="4102976" y="3161728"/>
                </a:cubicBezTo>
                <a:cubicBezTo>
                  <a:pt x="4098297" y="3165627"/>
                  <a:pt x="4095364" y="3163119"/>
                  <a:pt x="4092164" y="3158627"/>
                </a:cubicBezTo>
                <a:cubicBezTo>
                  <a:pt x="4089099" y="3155126"/>
                  <a:pt x="4089416" y="3151009"/>
                  <a:pt x="4091557" y="3147573"/>
                </a:cubicBezTo>
                <a:cubicBezTo>
                  <a:pt x="4093564" y="3143145"/>
                  <a:pt x="4098058" y="3144355"/>
                  <a:pt x="4101838" y="3146709"/>
                </a:cubicBezTo>
                <a:cubicBezTo>
                  <a:pt x="4104508" y="3147236"/>
                  <a:pt x="4106463" y="3148910"/>
                  <a:pt x="4108473" y="3144482"/>
                </a:cubicBezTo>
                <a:cubicBezTo>
                  <a:pt x="4110481" y="3140056"/>
                  <a:pt x="4108524" y="3138382"/>
                  <a:pt x="4106436" y="3135719"/>
                </a:cubicBezTo>
                <a:cubicBezTo>
                  <a:pt x="4101546" y="3131537"/>
                  <a:pt x="4086850" y="3138282"/>
                  <a:pt x="4086216" y="3146517"/>
                </a:cubicBezTo>
                <a:cubicBezTo>
                  <a:pt x="4084553" y="3160017"/>
                  <a:pt x="4076675" y="3159426"/>
                  <a:pt x="4068799" y="3158835"/>
                </a:cubicBezTo>
                <a:cubicBezTo>
                  <a:pt x="4052332" y="3158798"/>
                  <a:pt x="4035917" y="3152660"/>
                  <a:pt x="4020031" y="3150487"/>
                </a:cubicBezTo>
                <a:cubicBezTo>
                  <a:pt x="4015538" y="3149277"/>
                  <a:pt x="4015008" y="3145313"/>
                  <a:pt x="4016170" y="3141040"/>
                </a:cubicBezTo>
                <a:cubicBezTo>
                  <a:pt x="4017201" y="3135778"/>
                  <a:pt x="4018233" y="3130514"/>
                  <a:pt x="4018285" y="3124413"/>
                </a:cubicBezTo>
                <a:cubicBezTo>
                  <a:pt x="4017490" y="3118468"/>
                  <a:pt x="4013843" y="3117105"/>
                  <a:pt x="4010196" y="3115741"/>
                </a:cubicBezTo>
                <a:cubicBezTo>
                  <a:pt x="4007394" y="3114222"/>
                  <a:pt x="4007209" y="3119331"/>
                  <a:pt x="4005649" y="3120631"/>
                </a:cubicBezTo>
                <a:cubicBezTo>
                  <a:pt x="4002347" y="3128341"/>
                  <a:pt x="3998198" y="3136203"/>
                  <a:pt x="3994894" y="3143912"/>
                </a:cubicBezTo>
                <a:cubicBezTo>
                  <a:pt x="3993783" y="3142085"/>
                  <a:pt x="3993651" y="3141094"/>
                  <a:pt x="3993519" y="3140103"/>
                </a:cubicBezTo>
                <a:cubicBezTo>
                  <a:pt x="3991086" y="3128367"/>
                  <a:pt x="3991086" y="3128367"/>
                  <a:pt x="3982577" y="3136012"/>
                </a:cubicBezTo>
                <a:cubicBezTo>
                  <a:pt x="3979589" y="3139601"/>
                  <a:pt x="3978478" y="3137774"/>
                  <a:pt x="3977236" y="3134956"/>
                </a:cubicBezTo>
                <a:cubicBezTo>
                  <a:pt x="3973641" y="3127492"/>
                  <a:pt x="3968168" y="3125447"/>
                  <a:pt x="3962513" y="3128511"/>
                </a:cubicBezTo>
                <a:cubicBezTo>
                  <a:pt x="3953870" y="3135164"/>
                  <a:pt x="3944434" y="3135873"/>
                  <a:pt x="3935130" y="3137573"/>
                </a:cubicBezTo>
                <a:cubicBezTo>
                  <a:pt x="3930055" y="3138500"/>
                  <a:pt x="3927650" y="3139954"/>
                  <a:pt x="3931826" y="3145282"/>
                </a:cubicBezTo>
                <a:cubicBezTo>
                  <a:pt x="3935157" y="3150763"/>
                  <a:pt x="3934841" y="3154881"/>
                  <a:pt x="3929449" y="3159926"/>
                </a:cubicBezTo>
                <a:cubicBezTo>
                  <a:pt x="3937458" y="3161509"/>
                  <a:pt x="3945335" y="3162100"/>
                  <a:pt x="3952632" y="3164827"/>
                </a:cubicBezTo>
                <a:cubicBezTo>
                  <a:pt x="3959793" y="3166564"/>
                  <a:pt x="3967089" y="3169293"/>
                  <a:pt x="3973090" y="3175302"/>
                </a:cubicBezTo>
                <a:cubicBezTo>
                  <a:pt x="3962492" y="3180283"/>
                  <a:pt x="3962492" y="3180283"/>
                  <a:pt x="3945232" y="3174300"/>
                </a:cubicBezTo>
                <a:cubicBezTo>
                  <a:pt x="3934288" y="3170209"/>
                  <a:pt x="3929345" y="3172126"/>
                  <a:pt x="3924614" y="3182127"/>
                </a:cubicBezTo>
                <a:cubicBezTo>
                  <a:pt x="3920016" y="3193117"/>
                  <a:pt x="3920016" y="3193117"/>
                  <a:pt x="3913487" y="3183144"/>
                </a:cubicBezTo>
                <a:cubicBezTo>
                  <a:pt x="3913355" y="3182154"/>
                  <a:pt x="3912376" y="3181317"/>
                  <a:pt x="3912245" y="3180325"/>
                </a:cubicBezTo>
                <a:cubicBezTo>
                  <a:pt x="3896964" y="3156725"/>
                  <a:pt x="3884990" y="3157897"/>
                  <a:pt x="3871830" y="3182632"/>
                </a:cubicBezTo>
                <a:cubicBezTo>
                  <a:pt x="3867099" y="3192633"/>
                  <a:pt x="3859435" y="3200122"/>
                  <a:pt x="3850394" y="3203804"/>
                </a:cubicBezTo>
                <a:cubicBezTo>
                  <a:pt x="3840378" y="3206649"/>
                  <a:pt x="3831390" y="3204230"/>
                  <a:pt x="3821557" y="3201966"/>
                </a:cubicBezTo>
                <a:cubicBezTo>
                  <a:pt x="3809769" y="3198028"/>
                  <a:pt x="3797133" y="3194247"/>
                  <a:pt x="3785028" y="3194427"/>
                </a:cubicBezTo>
                <a:cubicBezTo>
                  <a:pt x="3775592" y="3195136"/>
                  <a:pt x="3765891" y="3193862"/>
                  <a:pt x="3757617" y="3190299"/>
                </a:cubicBezTo>
                <a:cubicBezTo>
                  <a:pt x="3751167" y="3187416"/>
                  <a:pt x="3743026" y="3184844"/>
                  <a:pt x="3736656" y="3189052"/>
                </a:cubicBezTo>
                <a:cubicBezTo>
                  <a:pt x="3728728" y="3194561"/>
                  <a:pt x="3723837" y="3190378"/>
                  <a:pt x="3718682" y="3184216"/>
                </a:cubicBezTo>
                <a:cubicBezTo>
                  <a:pt x="3709351" y="3172723"/>
                  <a:pt x="3703138" y="3158631"/>
                  <a:pt x="3700889" y="3141786"/>
                </a:cubicBezTo>
                <a:cubicBezTo>
                  <a:pt x="3700361" y="3137822"/>
                  <a:pt x="3699831" y="3133858"/>
                  <a:pt x="3694492" y="3132803"/>
                </a:cubicBezTo>
                <a:cubicBezTo>
                  <a:pt x="3689021" y="3130757"/>
                  <a:pt x="3687990" y="3136021"/>
                  <a:pt x="3685849" y="3139456"/>
                </a:cubicBezTo>
                <a:cubicBezTo>
                  <a:pt x="3684555" y="3142739"/>
                  <a:pt x="3683259" y="3146021"/>
                  <a:pt x="3681833" y="3148313"/>
                </a:cubicBezTo>
                <a:cubicBezTo>
                  <a:pt x="3676257" y="3158467"/>
                  <a:pt x="3667216" y="3162147"/>
                  <a:pt x="3658046" y="3164838"/>
                </a:cubicBezTo>
                <a:cubicBezTo>
                  <a:pt x="3650433" y="3166228"/>
                  <a:pt x="3649375" y="3158300"/>
                  <a:pt x="3645331" y="3153964"/>
                </a:cubicBezTo>
                <a:cubicBezTo>
                  <a:pt x="3642292" y="3163655"/>
                  <a:pt x="3636054" y="3168855"/>
                  <a:pt x="3628178" y="3168263"/>
                </a:cubicBezTo>
                <a:cubicBezTo>
                  <a:pt x="3618477" y="3166990"/>
                  <a:pt x="3609304" y="3169680"/>
                  <a:pt x="3600133" y="3172371"/>
                </a:cubicBezTo>
                <a:cubicBezTo>
                  <a:pt x="3580813" y="3176916"/>
                  <a:pt x="3561543" y="3175359"/>
                  <a:pt x="3544783" y="3160149"/>
                </a:cubicBezTo>
                <a:cubicBezTo>
                  <a:pt x="3541849" y="3157640"/>
                  <a:pt x="3538914" y="3155131"/>
                  <a:pt x="3535797" y="3157730"/>
                </a:cubicBezTo>
                <a:cubicBezTo>
                  <a:pt x="3529691" y="3163921"/>
                  <a:pt x="3522792" y="3164166"/>
                  <a:pt x="3515893" y="3164412"/>
                </a:cubicBezTo>
                <a:cubicBezTo>
                  <a:pt x="3513356" y="3164875"/>
                  <a:pt x="3511797" y="3166175"/>
                  <a:pt x="3510502" y="3169456"/>
                </a:cubicBezTo>
                <a:cubicBezTo>
                  <a:pt x="3509471" y="3174721"/>
                  <a:pt x="3505956" y="3174348"/>
                  <a:pt x="3502308" y="3172983"/>
                </a:cubicBezTo>
                <a:cubicBezTo>
                  <a:pt x="3497814" y="3171774"/>
                  <a:pt x="3492026" y="3173847"/>
                  <a:pt x="3490123" y="3166074"/>
                </a:cubicBezTo>
                <a:cubicBezTo>
                  <a:pt x="3489064" y="3158147"/>
                  <a:pt x="3484439" y="3155946"/>
                  <a:pt x="3479099" y="3154891"/>
                </a:cubicBezTo>
                <a:cubicBezTo>
                  <a:pt x="3474606" y="3153681"/>
                  <a:pt x="3469530" y="3154609"/>
                  <a:pt x="3467310" y="3150953"/>
                </a:cubicBezTo>
                <a:cubicBezTo>
                  <a:pt x="3462736" y="3142653"/>
                  <a:pt x="3457080" y="3145717"/>
                  <a:pt x="3450313" y="3146953"/>
                </a:cubicBezTo>
                <a:cubicBezTo>
                  <a:pt x="3447908" y="3148407"/>
                  <a:pt x="3445239" y="3147880"/>
                  <a:pt x="3442701" y="3148344"/>
                </a:cubicBezTo>
                <a:cubicBezTo>
                  <a:pt x="3430728" y="3149515"/>
                  <a:pt x="3418490" y="3148705"/>
                  <a:pt x="3406781" y="3151860"/>
                </a:cubicBezTo>
                <a:cubicBezTo>
                  <a:pt x="3401838" y="3153777"/>
                  <a:pt x="3395071" y="3155014"/>
                  <a:pt x="3393910" y="3159287"/>
                </a:cubicBezTo>
                <a:cubicBezTo>
                  <a:pt x="3393010" y="3165541"/>
                  <a:pt x="3400174" y="3167278"/>
                  <a:pt x="3404800" y="3169478"/>
                </a:cubicBezTo>
                <a:cubicBezTo>
                  <a:pt x="3405778" y="3170314"/>
                  <a:pt x="3406757" y="3171151"/>
                  <a:pt x="3407601" y="3170995"/>
                </a:cubicBezTo>
                <a:cubicBezTo>
                  <a:pt x="3421744" y="3179578"/>
                  <a:pt x="3424891" y="3190171"/>
                  <a:pt x="3416724" y="3206888"/>
                </a:cubicBezTo>
                <a:cubicBezTo>
                  <a:pt x="3412548" y="3201561"/>
                  <a:pt x="3408820" y="3193105"/>
                  <a:pt x="3401525" y="3190378"/>
                </a:cubicBezTo>
                <a:cubicBezTo>
                  <a:pt x="3393383" y="3187805"/>
                  <a:pt x="3388257" y="3194831"/>
                  <a:pt x="3381887" y="3199041"/>
                </a:cubicBezTo>
                <a:cubicBezTo>
                  <a:pt x="3379613" y="3201485"/>
                  <a:pt x="3376943" y="3200958"/>
                  <a:pt x="3377128" y="3195849"/>
                </a:cubicBezTo>
                <a:cubicBezTo>
                  <a:pt x="3377710" y="3193713"/>
                  <a:pt x="3377445" y="3191731"/>
                  <a:pt x="3378026" y="3189595"/>
                </a:cubicBezTo>
                <a:cubicBezTo>
                  <a:pt x="3378476" y="3186468"/>
                  <a:pt x="3378925" y="3183340"/>
                  <a:pt x="3376836" y="3180676"/>
                </a:cubicBezTo>
                <a:cubicBezTo>
                  <a:pt x="3375725" y="3178849"/>
                  <a:pt x="3373585" y="3182286"/>
                  <a:pt x="3371893" y="3182595"/>
                </a:cubicBezTo>
                <a:cubicBezTo>
                  <a:pt x="3366369" y="3186649"/>
                  <a:pt x="3364281" y="3183985"/>
                  <a:pt x="3364334" y="3177885"/>
                </a:cubicBezTo>
                <a:cubicBezTo>
                  <a:pt x="3364069" y="3175902"/>
                  <a:pt x="3365497" y="3173611"/>
                  <a:pt x="3362694" y="3172093"/>
                </a:cubicBezTo>
                <a:cubicBezTo>
                  <a:pt x="3351224" y="3196519"/>
                  <a:pt x="3344723" y="3199738"/>
                  <a:pt x="3320299" y="3192019"/>
                </a:cubicBezTo>
                <a:cubicBezTo>
                  <a:pt x="3319453" y="3192173"/>
                  <a:pt x="3319453" y="3192173"/>
                  <a:pt x="3318475" y="3191336"/>
                </a:cubicBezTo>
                <a:cubicBezTo>
                  <a:pt x="3299391" y="3184672"/>
                  <a:pt x="3279989" y="3182125"/>
                  <a:pt x="3260932" y="3188652"/>
                </a:cubicBezTo>
                <a:cubicBezTo>
                  <a:pt x="3254298" y="3190878"/>
                  <a:pt x="3249671" y="3188678"/>
                  <a:pt x="3246341" y="3183195"/>
                </a:cubicBezTo>
                <a:cubicBezTo>
                  <a:pt x="3242032" y="3176877"/>
                  <a:pt x="3235582" y="3173995"/>
                  <a:pt x="3229530" y="3174086"/>
                </a:cubicBezTo>
                <a:cubicBezTo>
                  <a:pt x="3218984" y="3172968"/>
                  <a:pt x="3207723" y="3172993"/>
                  <a:pt x="3196727" y="3175002"/>
                </a:cubicBezTo>
                <a:cubicBezTo>
                  <a:pt x="3187424" y="3176702"/>
                  <a:pt x="3186261" y="3180974"/>
                  <a:pt x="3190967" y="3190265"/>
                </a:cubicBezTo>
                <a:cubicBezTo>
                  <a:pt x="3192208" y="3193084"/>
                  <a:pt x="3195011" y="3194602"/>
                  <a:pt x="3192871" y="3198039"/>
                </a:cubicBezTo>
                <a:cubicBezTo>
                  <a:pt x="3189170" y="3202775"/>
                  <a:pt x="3190809" y="3208565"/>
                  <a:pt x="3191604" y="3214512"/>
                </a:cubicBezTo>
                <a:cubicBezTo>
                  <a:pt x="3192000" y="3217484"/>
                  <a:pt x="3193375" y="3221293"/>
                  <a:pt x="3190124" y="3222903"/>
                </a:cubicBezTo>
                <a:cubicBezTo>
                  <a:pt x="3186873" y="3224510"/>
                  <a:pt x="3184652" y="3220856"/>
                  <a:pt x="3183410" y="3218038"/>
                </a:cubicBezTo>
                <a:cubicBezTo>
                  <a:pt x="3179814" y="3210574"/>
                  <a:pt x="3176351" y="3204101"/>
                  <a:pt x="3172888" y="3197628"/>
                </a:cubicBezTo>
                <a:cubicBezTo>
                  <a:pt x="3164005" y="3183009"/>
                  <a:pt x="3152797" y="3176936"/>
                  <a:pt x="3137705" y="3180708"/>
                </a:cubicBezTo>
                <a:cubicBezTo>
                  <a:pt x="3130092" y="3182098"/>
                  <a:pt x="3122613" y="3184480"/>
                  <a:pt x="3115001" y="3185870"/>
                </a:cubicBezTo>
                <a:cubicBezTo>
                  <a:pt x="3105829" y="3188561"/>
                  <a:pt x="3100093" y="3184532"/>
                  <a:pt x="3096233" y="3175087"/>
                </a:cubicBezTo>
                <a:cubicBezTo>
                  <a:pt x="3095122" y="3173258"/>
                  <a:pt x="3095572" y="3170132"/>
                  <a:pt x="3092901" y="3169605"/>
                </a:cubicBezTo>
                <a:cubicBezTo>
                  <a:pt x="3090444" y="3177159"/>
                  <a:pt x="3087273" y="3185860"/>
                  <a:pt x="3084947" y="3194404"/>
                </a:cubicBezTo>
                <a:cubicBezTo>
                  <a:pt x="3081063" y="3204250"/>
                  <a:pt x="3081063" y="3204250"/>
                  <a:pt x="3075644" y="3196105"/>
                </a:cubicBezTo>
                <a:cubicBezTo>
                  <a:pt x="3071202" y="3188796"/>
                  <a:pt x="3066709" y="3187586"/>
                  <a:pt x="3060736" y="3194767"/>
                </a:cubicBezTo>
                <a:cubicBezTo>
                  <a:pt x="3055477" y="3200804"/>
                  <a:pt x="3048842" y="3203030"/>
                  <a:pt x="3040965" y="3202438"/>
                </a:cubicBezTo>
                <a:cubicBezTo>
                  <a:pt x="3029706" y="3202466"/>
                  <a:pt x="3018763" y="3198373"/>
                  <a:pt x="3007819" y="3194282"/>
                </a:cubicBezTo>
                <a:cubicBezTo>
                  <a:pt x="2996876" y="3190190"/>
                  <a:pt x="2992779" y="3191954"/>
                  <a:pt x="2986357" y="3202263"/>
                </a:cubicBezTo>
                <a:cubicBezTo>
                  <a:pt x="2979354" y="3214708"/>
                  <a:pt x="2969917" y="3215416"/>
                  <a:pt x="2962277" y="3203616"/>
                </a:cubicBezTo>
                <a:cubicBezTo>
                  <a:pt x="2954902" y="3193797"/>
                  <a:pt x="2954902" y="3193797"/>
                  <a:pt x="2948612" y="3205096"/>
                </a:cubicBezTo>
                <a:cubicBezTo>
                  <a:pt x="2947767" y="3205252"/>
                  <a:pt x="2947899" y="3206242"/>
                  <a:pt x="2947053" y="3206396"/>
                </a:cubicBezTo>
                <a:cubicBezTo>
                  <a:pt x="2944330" y="3211969"/>
                  <a:pt x="2940814" y="3211596"/>
                  <a:pt x="2937485" y="3206114"/>
                </a:cubicBezTo>
                <a:cubicBezTo>
                  <a:pt x="2936242" y="3203296"/>
                  <a:pt x="2934999" y="3200478"/>
                  <a:pt x="2933757" y="3197659"/>
                </a:cubicBezTo>
                <a:cubicBezTo>
                  <a:pt x="2929051" y="3188368"/>
                  <a:pt x="2922470" y="3184495"/>
                  <a:pt x="2914407" y="3189013"/>
                </a:cubicBezTo>
                <a:cubicBezTo>
                  <a:pt x="2900691" y="3196595"/>
                  <a:pt x="2886444" y="3200211"/>
                  <a:pt x="2874101" y="3211602"/>
                </a:cubicBezTo>
                <a:cubicBezTo>
                  <a:pt x="2870268" y="3215347"/>
                  <a:pt x="2865326" y="3217265"/>
                  <a:pt x="2863422" y="3209492"/>
                </a:cubicBezTo>
                <a:cubicBezTo>
                  <a:pt x="2860936" y="3203857"/>
                  <a:pt x="2857553" y="3204473"/>
                  <a:pt x="2854435" y="3207074"/>
                </a:cubicBezTo>
                <a:cubicBezTo>
                  <a:pt x="2848065" y="3211283"/>
                  <a:pt x="2840453" y="3212673"/>
                  <a:pt x="2833687" y="3213909"/>
                </a:cubicBezTo>
                <a:cubicBezTo>
                  <a:pt x="2822691" y="3215917"/>
                  <a:pt x="2818991" y="3220654"/>
                  <a:pt x="2818041" y="3233007"/>
                </a:cubicBezTo>
                <a:cubicBezTo>
                  <a:pt x="2818120" y="3240099"/>
                  <a:pt x="2815583" y="3240562"/>
                  <a:pt x="2810508" y="3241489"/>
                </a:cubicBezTo>
                <a:cubicBezTo>
                  <a:pt x="2804587" y="3242571"/>
                  <a:pt x="2797874" y="3237706"/>
                  <a:pt x="2792747" y="3244733"/>
                </a:cubicBezTo>
                <a:cubicBezTo>
                  <a:pt x="2788332" y="3250615"/>
                  <a:pt x="2792060" y="3259069"/>
                  <a:pt x="2790581" y="3267460"/>
                </a:cubicBezTo>
                <a:cubicBezTo>
                  <a:pt x="2785427" y="3261297"/>
                  <a:pt x="2782941" y="3255661"/>
                  <a:pt x="2782861" y="3248569"/>
                </a:cubicBezTo>
                <a:cubicBezTo>
                  <a:pt x="2782701" y="3234386"/>
                  <a:pt x="2794278" y="3230242"/>
                  <a:pt x="2800965" y="3221915"/>
                </a:cubicBezTo>
                <a:cubicBezTo>
                  <a:pt x="2785712" y="3211505"/>
                  <a:pt x="2777387" y="3214041"/>
                  <a:pt x="2770330" y="3232586"/>
                </a:cubicBezTo>
                <a:cubicBezTo>
                  <a:pt x="2769036" y="3235868"/>
                  <a:pt x="2766895" y="3239305"/>
                  <a:pt x="2765732" y="3243577"/>
                </a:cubicBezTo>
                <a:cubicBezTo>
                  <a:pt x="2762561" y="3252277"/>
                  <a:pt x="2759259" y="3259985"/>
                  <a:pt x="2751065" y="3263512"/>
                </a:cubicBezTo>
                <a:cubicBezTo>
                  <a:pt x="2747813" y="3265122"/>
                  <a:pt x="2748210" y="3268095"/>
                  <a:pt x="2747894" y="3272213"/>
                </a:cubicBezTo>
                <a:cubicBezTo>
                  <a:pt x="2746995" y="3278467"/>
                  <a:pt x="2748899" y="3286240"/>
                  <a:pt x="2744618" y="3293112"/>
                </a:cubicBezTo>
                <a:cubicBezTo>
                  <a:pt x="2743376" y="3290295"/>
                  <a:pt x="2742266" y="3288468"/>
                  <a:pt x="2741022" y="3285649"/>
                </a:cubicBezTo>
                <a:cubicBezTo>
                  <a:pt x="2734625" y="3276666"/>
                  <a:pt x="2729286" y="3275612"/>
                  <a:pt x="2721622" y="3283102"/>
                </a:cubicBezTo>
                <a:cubicBezTo>
                  <a:pt x="2714803" y="3290438"/>
                  <a:pt x="2706477" y="3292974"/>
                  <a:pt x="2697754" y="3292537"/>
                </a:cubicBezTo>
                <a:cubicBezTo>
                  <a:pt x="2691569" y="3291637"/>
                  <a:pt x="2685516" y="3291728"/>
                  <a:pt x="2678486" y="3290981"/>
                </a:cubicBezTo>
                <a:cubicBezTo>
                  <a:pt x="2659216" y="3289426"/>
                  <a:pt x="2639813" y="3286878"/>
                  <a:pt x="2621444" y="3279068"/>
                </a:cubicBezTo>
                <a:cubicBezTo>
                  <a:pt x="2614148" y="3276341"/>
                  <a:pt x="2612640" y="3271542"/>
                  <a:pt x="2615098" y="3263987"/>
                </a:cubicBezTo>
                <a:cubicBezTo>
                  <a:pt x="2617687" y="3257424"/>
                  <a:pt x="2621388" y="3252688"/>
                  <a:pt x="2625933" y="3247795"/>
                </a:cubicBezTo>
                <a:cubicBezTo>
                  <a:pt x="2630348" y="3241915"/>
                  <a:pt x="2636718" y="3237706"/>
                  <a:pt x="2640866" y="3229843"/>
                </a:cubicBezTo>
                <a:cubicBezTo>
                  <a:pt x="2612241" y="3236087"/>
                  <a:pt x="2585175" y="3241030"/>
                  <a:pt x="2567468" y="3270657"/>
                </a:cubicBezTo>
                <a:cubicBezTo>
                  <a:pt x="2565195" y="3273101"/>
                  <a:pt x="2562076" y="3275702"/>
                  <a:pt x="2558429" y="3274338"/>
                </a:cubicBezTo>
                <a:cubicBezTo>
                  <a:pt x="2554648" y="3271983"/>
                  <a:pt x="2551715" y="3269474"/>
                  <a:pt x="2550920" y="3263528"/>
                </a:cubicBezTo>
                <a:cubicBezTo>
                  <a:pt x="2550523" y="3260556"/>
                  <a:pt x="2551819" y="3257275"/>
                  <a:pt x="2553113" y="3253993"/>
                </a:cubicBezTo>
                <a:cubicBezTo>
                  <a:pt x="2556285" y="3245292"/>
                  <a:pt x="2562258" y="3238111"/>
                  <a:pt x="2564451" y="3228575"/>
                </a:cubicBezTo>
                <a:cubicBezTo>
                  <a:pt x="2566644" y="3219039"/>
                  <a:pt x="2562255" y="3205629"/>
                  <a:pt x="2555937" y="3203737"/>
                </a:cubicBezTo>
                <a:cubicBezTo>
                  <a:pt x="2548642" y="3201010"/>
                  <a:pt x="2544360" y="3207883"/>
                  <a:pt x="2539947" y="3213764"/>
                </a:cubicBezTo>
                <a:cubicBezTo>
                  <a:pt x="2536960" y="3217356"/>
                  <a:pt x="2537489" y="3221319"/>
                  <a:pt x="2537173" y="3225437"/>
                </a:cubicBezTo>
                <a:cubicBezTo>
                  <a:pt x="2537545" y="3247700"/>
                  <a:pt x="2531704" y="3255873"/>
                  <a:pt x="2512832" y="3257290"/>
                </a:cubicBezTo>
                <a:cubicBezTo>
                  <a:pt x="2504241" y="3257844"/>
                  <a:pt x="2496762" y="3260225"/>
                  <a:pt x="2489546" y="3264588"/>
                </a:cubicBezTo>
                <a:cubicBezTo>
                  <a:pt x="2469591" y="3277369"/>
                  <a:pt x="2449027" y="3279094"/>
                  <a:pt x="2429333" y="3261377"/>
                </a:cubicBezTo>
                <a:cubicBezTo>
                  <a:pt x="2419553" y="3253011"/>
                  <a:pt x="2419553" y="3253011"/>
                  <a:pt x="2414506" y="3267130"/>
                </a:cubicBezTo>
                <a:cubicBezTo>
                  <a:pt x="2410753" y="3277966"/>
                  <a:pt x="2396190" y="3285702"/>
                  <a:pt x="2391036" y="3279538"/>
                </a:cubicBezTo>
                <a:cubicBezTo>
                  <a:pt x="2382549" y="3267891"/>
                  <a:pt x="2373114" y="3268599"/>
                  <a:pt x="2362117" y="3270608"/>
                </a:cubicBezTo>
                <a:cubicBezTo>
                  <a:pt x="2356329" y="3272681"/>
                  <a:pt x="2349827" y="3275899"/>
                  <a:pt x="2343245" y="3272026"/>
                </a:cubicBezTo>
                <a:cubicBezTo>
                  <a:pt x="2335684" y="3267315"/>
                  <a:pt x="2332699" y="3270908"/>
                  <a:pt x="2330373" y="3279453"/>
                </a:cubicBezTo>
                <a:cubicBezTo>
                  <a:pt x="2329212" y="3283725"/>
                  <a:pt x="2328048" y="3287998"/>
                  <a:pt x="2323422" y="3285797"/>
                </a:cubicBezTo>
                <a:cubicBezTo>
                  <a:pt x="2319642" y="3283442"/>
                  <a:pt x="2316708" y="3280933"/>
                  <a:pt x="2318452" y="3274524"/>
                </a:cubicBezTo>
                <a:cubicBezTo>
                  <a:pt x="2319616" y="3270251"/>
                  <a:pt x="2321623" y="3265825"/>
                  <a:pt x="2322654" y="3260561"/>
                </a:cubicBezTo>
                <a:cubicBezTo>
                  <a:pt x="2326458" y="3243624"/>
                  <a:pt x="2316412" y="3233278"/>
                  <a:pt x="2302166" y="3236895"/>
                </a:cubicBezTo>
                <a:cubicBezTo>
                  <a:pt x="2298783" y="3237513"/>
                  <a:pt x="2295665" y="3240113"/>
                  <a:pt x="2292414" y="3241723"/>
                </a:cubicBezTo>
                <a:cubicBezTo>
                  <a:pt x="2289162" y="3243331"/>
                  <a:pt x="2285912" y="3244941"/>
                  <a:pt x="2282977" y="3242431"/>
                </a:cubicBezTo>
                <a:cubicBezTo>
                  <a:pt x="2267592" y="3231030"/>
                  <a:pt x="2253029" y="3238765"/>
                  <a:pt x="2239047" y="3244365"/>
                </a:cubicBezTo>
                <a:cubicBezTo>
                  <a:pt x="2237488" y="3245664"/>
                  <a:pt x="2235796" y="3245973"/>
                  <a:pt x="2237039" y="3248792"/>
                </a:cubicBezTo>
                <a:cubicBezTo>
                  <a:pt x="2238282" y="3251610"/>
                  <a:pt x="2238811" y="3255573"/>
                  <a:pt x="2241745" y="3258083"/>
                </a:cubicBezTo>
                <a:cubicBezTo>
                  <a:pt x="2243702" y="3259756"/>
                  <a:pt x="2244151" y="3256629"/>
                  <a:pt x="2244864" y="3255483"/>
                </a:cubicBezTo>
                <a:cubicBezTo>
                  <a:pt x="2251550" y="3247156"/>
                  <a:pt x="2258183" y="3244929"/>
                  <a:pt x="2265745" y="3249639"/>
                </a:cubicBezTo>
                <a:cubicBezTo>
                  <a:pt x="2274150" y="3254194"/>
                  <a:pt x="2278987" y="3264476"/>
                  <a:pt x="2277641" y="3273859"/>
                </a:cubicBezTo>
                <a:cubicBezTo>
                  <a:pt x="2277457" y="3278967"/>
                  <a:pt x="2275052" y="3280422"/>
                  <a:pt x="2271139" y="3277076"/>
                </a:cubicBezTo>
                <a:cubicBezTo>
                  <a:pt x="2264425" y="3272211"/>
                  <a:pt x="2261306" y="3274812"/>
                  <a:pt x="2256311" y="3282830"/>
                </a:cubicBezTo>
                <a:cubicBezTo>
                  <a:pt x="2250154" y="3295120"/>
                  <a:pt x="2232789" y="3301337"/>
                  <a:pt x="2225096" y="3295637"/>
                </a:cubicBezTo>
                <a:cubicBezTo>
                  <a:pt x="2219228" y="3290618"/>
                  <a:pt x="2214998" y="3291391"/>
                  <a:pt x="2210188" y="3294300"/>
                </a:cubicBezTo>
                <a:cubicBezTo>
                  <a:pt x="2203686" y="3297516"/>
                  <a:pt x="2196920" y="3298754"/>
                  <a:pt x="2191501" y="3290607"/>
                </a:cubicBezTo>
                <a:cubicBezTo>
                  <a:pt x="2188169" y="3285126"/>
                  <a:pt x="2183359" y="3288035"/>
                  <a:pt x="2179395" y="3290789"/>
                </a:cubicBezTo>
                <a:cubicBezTo>
                  <a:pt x="2175430" y="3293543"/>
                  <a:pt x="2171598" y="3297288"/>
                  <a:pt x="2167104" y="3296079"/>
                </a:cubicBezTo>
                <a:cubicBezTo>
                  <a:pt x="2161051" y="3296169"/>
                  <a:pt x="2162663" y="3288770"/>
                  <a:pt x="2158222" y="3281460"/>
                </a:cubicBezTo>
                <a:cubicBezTo>
                  <a:pt x="2156769" y="3303042"/>
                  <a:pt x="2139906" y="3300033"/>
                  <a:pt x="2130101" y="3310959"/>
                </a:cubicBezTo>
                <a:cubicBezTo>
                  <a:pt x="2131263" y="3306686"/>
                  <a:pt x="2131845" y="3304550"/>
                  <a:pt x="2132425" y="3302413"/>
                </a:cubicBezTo>
                <a:cubicBezTo>
                  <a:pt x="2135517" y="3286622"/>
                  <a:pt x="2131340" y="3281295"/>
                  <a:pt x="2117807" y="3283766"/>
                </a:cubicBezTo>
                <a:cubicBezTo>
                  <a:pt x="2108636" y="3286457"/>
                  <a:pt x="2100177" y="3288002"/>
                  <a:pt x="2090741" y="3288711"/>
                </a:cubicBezTo>
                <a:cubicBezTo>
                  <a:pt x="2075966" y="3288365"/>
                  <a:pt x="2061639" y="3284891"/>
                  <a:pt x="2048475" y="3277145"/>
                </a:cubicBezTo>
                <a:cubicBezTo>
                  <a:pt x="2038246" y="3271907"/>
                  <a:pt x="2034281" y="3274663"/>
                  <a:pt x="2032353" y="3286181"/>
                </a:cubicBezTo>
                <a:cubicBezTo>
                  <a:pt x="2031535" y="3299526"/>
                  <a:pt x="2026143" y="3304570"/>
                  <a:pt x="2014750" y="3303606"/>
                </a:cubicBezTo>
                <a:cubicBezTo>
                  <a:pt x="2007851" y="3303851"/>
                  <a:pt x="2000821" y="3303106"/>
                  <a:pt x="1993340" y="3305488"/>
                </a:cubicBezTo>
                <a:cubicBezTo>
                  <a:pt x="1989112" y="3306260"/>
                  <a:pt x="1984617" y="3305050"/>
                  <a:pt x="1981419" y="3300559"/>
                </a:cubicBezTo>
                <a:cubicBezTo>
                  <a:pt x="1980309" y="3298731"/>
                  <a:pt x="1980045" y="3296749"/>
                  <a:pt x="1977771" y="3299195"/>
                </a:cubicBezTo>
                <a:cubicBezTo>
                  <a:pt x="1968812" y="3309968"/>
                  <a:pt x="1956706" y="3310148"/>
                  <a:pt x="1945579" y="3311166"/>
                </a:cubicBezTo>
                <a:cubicBezTo>
                  <a:pt x="1934450" y="3312183"/>
                  <a:pt x="1924433" y="3315028"/>
                  <a:pt x="1917297" y="3326483"/>
                </a:cubicBezTo>
                <a:cubicBezTo>
                  <a:pt x="1914444" y="3331064"/>
                  <a:pt x="1911773" y="3330537"/>
                  <a:pt x="1908575" y="3326046"/>
                </a:cubicBezTo>
                <a:cubicBezTo>
                  <a:pt x="1902178" y="3317063"/>
                  <a:pt x="1901332" y="3317218"/>
                  <a:pt x="1895491" y="3325391"/>
                </a:cubicBezTo>
                <a:cubicBezTo>
                  <a:pt x="1885236" y="3339445"/>
                  <a:pt x="1873608" y="3349689"/>
                  <a:pt x="1856876" y="3347670"/>
                </a:cubicBezTo>
                <a:cubicBezTo>
                  <a:pt x="1851669" y="3347607"/>
                  <a:pt x="1845484" y="3346707"/>
                  <a:pt x="1839431" y="3346796"/>
                </a:cubicBezTo>
                <a:cubicBezTo>
                  <a:pt x="1834938" y="3345588"/>
                  <a:pt x="1829149" y="3347660"/>
                  <a:pt x="1829650" y="3338433"/>
                </a:cubicBezTo>
                <a:cubicBezTo>
                  <a:pt x="1829966" y="3334314"/>
                  <a:pt x="1825209" y="3331124"/>
                  <a:pt x="1822407" y="3329605"/>
                </a:cubicBezTo>
                <a:cubicBezTo>
                  <a:pt x="1811330" y="3324522"/>
                  <a:pt x="1799939" y="3323557"/>
                  <a:pt x="1788362" y="3327702"/>
                </a:cubicBezTo>
                <a:cubicBezTo>
                  <a:pt x="1778477" y="3331538"/>
                  <a:pt x="1778610" y="3332530"/>
                  <a:pt x="1781887" y="3344112"/>
                </a:cubicBezTo>
                <a:cubicBezTo>
                  <a:pt x="1784505" y="3350740"/>
                  <a:pt x="1784320" y="3355848"/>
                  <a:pt x="1779907" y="3361729"/>
                </a:cubicBezTo>
                <a:cubicBezTo>
                  <a:pt x="1780276" y="3351511"/>
                  <a:pt x="1775967" y="3345193"/>
                  <a:pt x="1768090" y="3344601"/>
                </a:cubicBezTo>
                <a:cubicBezTo>
                  <a:pt x="1756830" y="3344628"/>
                  <a:pt x="1746997" y="3342364"/>
                  <a:pt x="1746308" y="3324219"/>
                </a:cubicBezTo>
                <a:cubicBezTo>
                  <a:pt x="1742372" y="3340164"/>
                  <a:pt x="1733200" y="3342854"/>
                  <a:pt x="1721807" y="3341889"/>
                </a:cubicBezTo>
                <a:cubicBezTo>
                  <a:pt x="1716469" y="3340836"/>
                  <a:pt x="1712636" y="3344581"/>
                  <a:pt x="1708803" y="3348326"/>
                </a:cubicBezTo>
                <a:cubicBezTo>
                  <a:pt x="1698021" y="3358416"/>
                  <a:pt x="1690857" y="3356680"/>
                  <a:pt x="1686335" y="3342278"/>
                </a:cubicBezTo>
                <a:cubicBezTo>
                  <a:pt x="1683587" y="3334660"/>
                  <a:pt x="1681181" y="3336115"/>
                  <a:pt x="1678459" y="3341687"/>
                </a:cubicBezTo>
                <a:cubicBezTo>
                  <a:pt x="1674177" y="3348560"/>
                  <a:pt x="1669500" y="3352460"/>
                  <a:pt x="1661094" y="3347905"/>
                </a:cubicBezTo>
                <a:cubicBezTo>
                  <a:pt x="1663234" y="3344468"/>
                  <a:pt x="1665507" y="3342023"/>
                  <a:pt x="1666934" y="3339731"/>
                </a:cubicBezTo>
                <a:cubicBezTo>
                  <a:pt x="1670502" y="3334004"/>
                  <a:pt x="1669841" y="3329050"/>
                  <a:pt x="1664236" y="3326014"/>
                </a:cubicBezTo>
                <a:cubicBezTo>
                  <a:pt x="1659479" y="3322822"/>
                  <a:pt x="1656096" y="3323440"/>
                  <a:pt x="1654352" y="3329850"/>
                </a:cubicBezTo>
                <a:cubicBezTo>
                  <a:pt x="1649172" y="3342976"/>
                  <a:pt x="1639816" y="3350775"/>
                  <a:pt x="1631439" y="3359412"/>
                </a:cubicBezTo>
                <a:cubicBezTo>
                  <a:pt x="1625201" y="3364612"/>
                  <a:pt x="1618698" y="3367829"/>
                  <a:pt x="1610690" y="3366248"/>
                </a:cubicBezTo>
                <a:cubicBezTo>
                  <a:pt x="1602680" y="3364665"/>
                  <a:pt x="1595068" y="3366055"/>
                  <a:pt x="1587588" y="3368437"/>
                </a:cubicBezTo>
                <a:cubicBezTo>
                  <a:pt x="1579395" y="3371963"/>
                  <a:pt x="1570223" y="3374653"/>
                  <a:pt x="1562399" y="3367962"/>
                </a:cubicBezTo>
                <a:cubicBezTo>
                  <a:pt x="1553728" y="3361425"/>
                  <a:pt x="1549896" y="3365171"/>
                  <a:pt x="1544901" y="3373188"/>
                </a:cubicBezTo>
                <a:cubicBezTo>
                  <a:pt x="1537500" y="3382661"/>
                  <a:pt x="1532426" y="3383588"/>
                  <a:pt x="1523623" y="3376060"/>
                </a:cubicBezTo>
                <a:cubicBezTo>
                  <a:pt x="1520821" y="3374541"/>
                  <a:pt x="1518733" y="3371878"/>
                  <a:pt x="1516776" y="3370206"/>
                </a:cubicBezTo>
                <a:cubicBezTo>
                  <a:pt x="1508952" y="3363514"/>
                  <a:pt x="1501076" y="3362922"/>
                  <a:pt x="1491904" y="3365614"/>
                </a:cubicBezTo>
                <a:cubicBezTo>
                  <a:pt x="1484423" y="3367994"/>
                  <a:pt x="1482812" y="3375394"/>
                  <a:pt x="1481201" y="3382794"/>
                </a:cubicBezTo>
                <a:cubicBezTo>
                  <a:pt x="1479007" y="3392330"/>
                  <a:pt x="1469916" y="3402111"/>
                  <a:pt x="1463465" y="3399230"/>
                </a:cubicBezTo>
                <a:cubicBezTo>
                  <a:pt x="1448874" y="3393775"/>
                  <a:pt x="1441342" y="3402255"/>
                  <a:pt x="1432119" y="3411045"/>
                </a:cubicBezTo>
                <a:cubicBezTo>
                  <a:pt x="1429714" y="3412500"/>
                  <a:pt x="1426330" y="3413118"/>
                  <a:pt x="1423925" y="3414572"/>
                </a:cubicBezTo>
                <a:cubicBezTo>
                  <a:pt x="1408965" y="3419336"/>
                  <a:pt x="1392814" y="3415180"/>
                  <a:pt x="1376163" y="3420251"/>
                </a:cubicBezTo>
                <a:cubicBezTo>
                  <a:pt x="1382135" y="3413070"/>
                  <a:pt x="1383880" y="3406661"/>
                  <a:pt x="1384514" y="3398425"/>
                </a:cubicBezTo>
                <a:cubicBezTo>
                  <a:pt x="1384963" y="3395297"/>
                  <a:pt x="1384433" y="3391333"/>
                  <a:pt x="1386707" y="3388889"/>
                </a:cubicBezTo>
                <a:cubicBezTo>
                  <a:pt x="1388847" y="3385453"/>
                  <a:pt x="1390009" y="3381180"/>
                  <a:pt x="1386230" y="3378825"/>
                </a:cubicBezTo>
                <a:cubicBezTo>
                  <a:pt x="1382450" y="3376470"/>
                  <a:pt x="1380045" y="3377925"/>
                  <a:pt x="1377903" y="3381361"/>
                </a:cubicBezTo>
                <a:cubicBezTo>
                  <a:pt x="1375048" y="3385943"/>
                  <a:pt x="1373040" y="3390370"/>
                  <a:pt x="1370187" y="3394951"/>
                </a:cubicBezTo>
                <a:cubicBezTo>
                  <a:pt x="1368177" y="3399379"/>
                  <a:pt x="1365508" y="3398851"/>
                  <a:pt x="1363157" y="3394205"/>
                </a:cubicBezTo>
                <a:cubicBezTo>
                  <a:pt x="1360935" y="3390551"/>
                  <a:pt x="1360407" y="3386588"/>
                  <a:pt x="1356625" y="3384233"/>
                </a:cubicBezTo>
                <a:cubicBezTo>
                  <a:pt x="1340793" y="3375958"/>
                  <a:pt x="1324140" y="3381030"/>
                  <a:pt x="1314151" y="3397066"/>
                </a:cubicBezTo>
                <a:cubicBezTo>
                  <a:pt x="1311164" y="3400656"/>
                  <a:pt x="1308310" y="3405239"/>
                  <a:pt x="1305456" y="3409820"/>
                </a:cubicBezTo>
                <a:cubicBezTo>
                  <a:pt x="1304927" y="3405856"/>
                  <a:pt x="1304397" y="3401893"/>
                  <a:pt x="1304715" y="3397775"/>
                </a:cubicBezTo>
                <a:cubicBezTo>
                  <a:pt x="1303524" y="3388857"/>
                  <a:pt x="1300722" y="3387337"/>
                  <a:pt x="1294220" y="3390556"/>
                </a:cubicBezTo>
                <a:cubicBezTo>
                  <a:pt x="1289279" y="3392474"/>
                  <a:pt x="1285181" y="3394237"/>
                  <a:pt x="1280371" y="3397146"/>
                </a:cubicBezTo>
                <a:cubicBezTo>
                  <a:pt x="1274714" y="3400209"/>
                  <a:pt x="1272707" y="3404637"/>
                  <a:pt x="1273632" y="3411572"/>
                </a:cubicBezTo>
                <a:cubicBezTo>
                  <a:pt x="1275404" y="3418355"/>
                  <a:pt x="1279448" y="3422693"/>
                  <a:pt x="1280374" y="3429627"/>
                </a:cubicBezTo>
                <a:cubicBezTo>
                  <a:pt x="1274770" y="3426591"/>
                  <a:pt x="1270858" y="3423245"/>
                  <a:pt x="1266100" y="3420054"/>
                </a:cubicBezTo>
                <a:cubicBezTo>
                  <a:pt x="1261341" y="3416864"/>
                  <a:pt x="1257112" y="3417635"/>
                  <a:pt x="1253413" y="3422371"/>
                </a:cubicBezTo>
                <a:cubicBezTo>
                  <a:pt x="1239723" y="3443145"/>
                  <a:pt x="1234648" y="3444072"/>
                  <a:pt x="1213475" y="3434742"/>
                </a:cubicBezTo>
                <a:cubicBezTo>
                  <a:pt x="1202531" y="3430651"/>
                  <a:pt x="1185431" y="3438849"/>
                  <a:pt x="1182789" y="3451513"/>
                </a:cubicBezTo>
                <a:cubicBezTo>
                  <a:pt x="1181891" y="3457768"/>
                  <a:pt x="1180067" y="3457086"/>
                  <a:pt x="1175706" y="3456868"/>
                </a:cubicBezTo>
                <a:cubicBezTo>
                  <a:pt x="1164313" y="3455904"/>
                  <a:pt x="1162754" y="3457203"/>
                  <a:pt x="1157575" y="3470330"/>
                </a:cubicBezTo>
                <a:cubicBezTo>
                  <a:pt x="1157706" y="3471322"/>
                  <a:pt x="1157839" y="3472312"/>
                  <a:pt x="1156993" y="3472466"/>
                </a:cubicBezTo>
                <a:cubicBezTo>
                  <a:pt x="1154985" y="3476894"/>
                  <a:pt x="1152711" y="3479339"/>
                  <a:pt x="1148483" y="3480112"/>
                </a:cubicBezTo>
                <a:cubicBezTo>
                  <a:pt x="1143407" y="3481039"/>
                  <a:pt x="1144438" y="3475775"/>
                  <a:pt x="1143196" y="3472958"/>
                </a:cubicBezTo>
                <a:cubicBezTo>
                  <a:pt x="1139336" y="3463511"/>
                  <a:pt x="1136401" y="3461002"/>
                  <a:pt x="1129450" y="3467347"/>
                </a:cubicBezTo>
                <a:cubicBezTo>
                  <a:pt x="1119249" y="3475300"/>
                  <a:pt x="1108385" y="3478300"/>
                  <a:pt x="1096544" y="3480463"/>
                </a:cubicBezTo>
                <a:cubicBezTo>
                  <a:pt x="1088086" y="3482008"/>
                  <a:pt x="1079892" y="3485535"/>
                  <a:pt x="1071962" y="3491043"/>
                </a:cubicBezTo>
                <a:cubicBezTo>
                  <a:pt x="1068844" y="3493643"/>
                  <a:pt x="1067020" y="3492962"/>
                  <a:pt x="1064799" y="3489307"/>
                </a:cubicBezTo>
                <a:cubicBezTo>
                  <a:pt x="1059513" y="3482153"/>
                  <a:pt x="1051503" y="3480571"/>
                  <a:pt x="1044023" y="3482951"/>
                </a:cubicBezTo>
                <a:cubicBezTo>
                  <a:pt x="1034006" y="3485796"/>
                  <a:pt x="1024966" y="3489478"/>
                  <a:pt x="1013309" y="3486531"/>
                </a:cubicBezTo>
                <a:cubicBezTo>
                  <a:pt x="1016509" y="3491022"/>
                  <a:pt x="1017883" y="3494830"/>
                  <a:pt x="1019972" y="3497496"/>
                </a:cubicBezTo>
                <a:cubicBezTo>
                  <a:pt x="1023170" y="3501987"/>
                  <a:pt x="1022007" y="3506259"/>
                  <a:pt x="1017911" y="3508022"/>
                </a:cubicBezTo>
                <a:cubicBezTo>
                  <a:pt x="1005621" y="3513313"/>
                  <a:pt x="997903" y="3526903"/>
                  <a:pt x="988812" y="3536685"/>
                </a:cubicBezTo>
                <a:cubicBezTo>
                  <a:pt x="976020" y="3551202"/>
                  <a:pt x="961986" y="3562901"/>
                  <a:pt x="944489" y="3568127"/>
                </a:cubicBezTo>
                <a:cubicBezTo>
                  <a:pt x="939413" y="3569054"/>
                  <a:pt x="938303" y="3567227"/>
                  <a:pt x="938487" y="3562118"/>
                </a:cubicBezTo>
                <a:cubicBezTo>
                  <a:pt x="937429" y="3554190"/>
                  <a:pt x="941976" y="3549300"/>
                  <a:pt x="946520" y="3544409"/>
                </a:cubicBezTo>
                <a:cubicBezTo>
                  <a:pt x="949375" y="3539828"/>
                  <a:pt x="949824" y="3536700"/>
                  <a:pt x="946626" y="3532209"/>
                </a:cubicBezTo>
                <a:cubicBezTo>
                  <a:pt x="943560" y="3528709"/>
                  <a:pt x="940309" y="3530319"/>
                  <a:pt x="937057" y="3531926"/>
                </a:cubicBezTo>
                <a:cubicBezTo>
                  <a:pt x="933094" y="3534681"/>
                  <a:pt x="928414" y="3538582"/>
                  <a:pt x="924451" y="3541335"/>
                </a:cubicBezTo>
                <a:cubicBezTo>
                  <a:pt x="922177" y="3543781"/>
                  <a:pt x="918345" y="3547526"/>
                  <a:pt x="915278" y="3544026"/>
                </a:cubicBezTo>
                <a:cubicBezTo>
                  <a:pt x="911366" y="3540681"/>
                  <a:pt x="914220" y="3536098"/>
                  <a:pt x="915383" y="3531825"/>
                </a:cubicBezTo>
                <a:cubicBezTo>
                  <a:pt x="915965" y="3529689"/>
                  <a:pt x="918237" y="3527243"/>
                  <a:pt x="916281" y="3525571"/>
                </a:cubicBezTo>
                <a:cubicBezTo>
                  <a:pt x="914193" y="3522908"/>
                  <a:pt x="912052" y="3526344"/>
                  <a:pt x="910493" y="3527644"/>
                </a:cubicBezTo>
                <a:cubicBezTo>
                  <a:pt x="896194" y="3537361"/>
                  <a:pt x="883270" y="3550888"/>
                  <a:pt x="871457" y="3566242"/>
                </a:cubicBezTo>
                <a:cubicBezTo>
                  <a:pt x="854516" y="3588622"/>
                  <a:pt x="839663" y="3613667"/>
                  <a:pt x="820765" y="3634375"/>
                </a:cubicBezTo>
                <a:cubicBezTo>
                  <a:pt x="819208" y="3635676"/>
                  <a:pt x="817912" y="3638956"/>
                  <a:pt x="815110" y="3637438"/>
                </a:cubicBezTo>
                <a:cubicBezTo>
                  <a:pt x="812308" y="3635921"/>
                  <a:pt x="811066" y="3633103"/>
                  <a:pt x="811515" y="3629975"/>
                </a:cubicBezTo>
                <a:cubicBezTo>
                  <a:pt x="810721" y="3624029"/>
                  <a:pt x="811619" y="3617775"/>
                  <a:pt x="812517" y="3611520"/>
                </a:cubicBezTo>
                <a:cubicBezTo>
                  <a:pt x="813547" y="3606256"/>
                  <a:pt x="814445" y="3600002"/>
                  <a:pt x="812093" y="3595357"/>
                </a:cubicBezTo>
                <a:cubicBezTo>
                  <a:pt x="809608" y="3589720"/>
                  <a:pt x="805960" y="3588356"/>
                  <a:pt x="803238" y="3593929"/>
                </a:cubicBezTo>
                <a:cubicBezTo>
                  <a:pt x="800384" y="3598510"/>
                  <a:pt x="798375" y="3602937"/>
                  <a:pt x="795520" y="3607519"/>
                </a:cubicBezTo>
                <a:cubicBezTo>
                  <a:pt x="792931" y="3614083"/>
                  <a:pt x="789100" y="3617828"/>
                  <a:pt x="783944" y="3611664"/>
                </a:cubicBezTo>
                <a:cubicBezTo>
                  <a:pt x="781988" y="3609990"/>
                  <a:pt x="780165" y="3609309"/>
                  <a:pt x="778605" y="3610609"/>
                </a:cubicBezTo>
                <a:cubicBezTo>
                  <a:pt x="774773" y="3614354"/>
                  <a:pt x="769565" y="3614290"/>
                  <a:pt x="765469" y="3616054"/>
                </a:cubicBezTo>
                <a:cubicBezTo>
                  <a:pt x="752914" y="3619362"/>
                  <a:pt x="749927" y="3622953"/>
                  <a:pt x="748396" y="3637444"/>
                </a:cubicBezTo>
                <a:cubicBezTo>
                  <a:pt x="747577" y="3650789"/>
                  <a:pt x="741605" y="3657971"/>
                  <a:pt x="729895" y="3661125"/>
                </a:cubicBezTo>
                <a:cubicBezTo>
                  <a:pt x="726513" y="3661743"/>
                  <a:pt x="722150" y="3661524"/>
                  <a:pt x="718768" y="3662143"/>
                </a:cubicBezTo>
                <a:cubicBezTo>
                  <a:pt x="691966" y="3669067"/>
                  <a:pt x="671297" y="3682994"/>
                  <a:pt x="661731" y="3715194"/>
                </a:cubicBezTo>
                <a:cubicBezTo>
                  <a:pt x="657980" y="3726030"/>
                  <a:pt x="651293" y="3734356"/>
                  <a:pt x="641275" y="3737201"/>
                </a:cubicBezTo>
                <a:cubicBezTo>
                  <a:pt x="637179" y="3738966"/>
                  <a:pt x="633082" y="3740729"/>
                  <a:pt x="628853" y="3741501"/>
                </a:cubicBezTo>
                <a:cubicBezTo>
                  <a:pt x="619814" y="3745183"/>
                  <a:pt x="611488" y="3747718"/>
                  <a:pt x="606890" y="3758709"/>
                </a:cubicBezTo>
                <a:cubicBezTo>
                  <a:pt x="602873" y="3767563"/>
                  <a:pt x="601313" y="3768864"/>
                  <a:pt x="595895" y="3760718"/>
                </a:cubicBezTo>
                <a:cubicBezTo>
                  <a:pt x="590608" y="3753563"/>
                  <a:pt x="586510" y="3755326"/>
                  <a:pt x="583074" y="3762044"/>
                </a:cubicBezTo>
                <a:cubicBezTo>
                  <a:pt x="580221" y="3766626"/>
                  <a:pt x="577763" y="3774181"/>
                  <a:pt x="570732" y="3773434"/>
                </a:cubicBezTo>
                <a:cubicBezTo>
                  <a:pt x="568063" y="3772906"/>
                  <a:pt x="569305" y="3775725"/>
                  <a:pt x="569437" y="3776716"/>
                </a:cubicBezTo>
                <a:cubicBezTo>
                  <a:pt x="573165" y="3785172"/>
                  <a:pt x="570840" y="3793717"/>
                  <a:pt x="571052" y="3801798"/>
                </a:cubicBezTo>
                <a:cubicBezTo>
                  <a:pt x="571132" y="3808889"/>
                  <a:pt x="566189" y="3810807"/>
                  <a:pt x="560982" y="3810743"/>
                </a:cubicBezTo>
                <a:cubicBezTo>
                  <a:pt x="556621" y="3810525"/>
                  <a:pt x="555114" y="3805725"/>
                  <a:pt x="555431" y="3801607"/>
                </a:cubicBezTo>
                <a:cubicBezTo>
                  <a:pt x="555483" y="3795506"/>
                  <a:pt x="554689" y="3789560"/>
                  <a:pt x="554874" y="3784452"/>
                </a:cubicBezTo>
                <a:cubicBezTo>
                  <a:pt x="550275" y="3795443"/>
                  <a:pt x="547368" y="3806125"/>
                  <a:pt x="543617" y="3816960"/>
                </a:cubicBezTo>
                <a:cubicBezTo>
                  <a:pt x="539865" y="3827797"/>
                  <a:pt x="535002" y="3836805"/>
                  <a:pt x="526359" y="3843460"/>
                </a:cubicBezTo>
                <a:cubicBezTo>
                  <a:pt x="522395" y="3846214"/>
                  <a:pt x="520439" y="3844541"/>
                  <a:pt x="519776" y="3839587"/>
                </a:cubicBezTo>
                <a:cubicBezTo>
                  <a:pt x="518983" y="3833640"/>
                  <a:pt x="520859" y="3828223"/>
                  <a:pt x="523582" y="3822650"/>
                </a:cubicBezTo>
                <a:cubicBezTo>
                  <a:pt x="526171" y="3816087"/>
                  <a:pt x="529739" y="3810360"/>
                  <a:pt x="528681" y="3802432"/>
                </a:cubicBezTo>
                <a:cubicBezTo>
                  <a:pt x="521017" y="3809923"/>
                  <a:pt x="512426" y="3810477"/>
                  <a:pt x="503043" y="3805086"/>
                </a:cubicBezTo>
                <a:cubicBezTo>
                  <a:pt x="507192" y="3797221"/>
                  <a:pt x="513297" y="3791031"/>
                  <a:pt x="518424" y="3784004"/>
                </a:cubicBezTo>
                <a:cubicBezTo>
                  <a:pt x="524978" y="3774686"/>
                  <a:pt x="527171" y="3765150"/>
                  <a:pt x="524738" y="3753413"/>
                </a:cubicBezTo>
                <a:cubicBezTo>
                  <a:pt x="524077" y="3748459"/>
                  <a:pt x="521539" y="3748922"/>
                  <a:pt x="519267" y="3751368"/>
                </a:cubicBezTo>
                <a:cubicBezTo>
                  <a:pt x="516413" y="3755949"/>
                  <a:pt x="513558" y="3760530"/>
                  <a:pt x="510703" y="3765112"/>
                </a:cubicBezTo>
                <a:cubicBezTo>
                  <a:pt x="501427" y="3780003"/>
                  <a:pt x="498044" y="3780621"/>
                  <a:pt x="487470" y="3766311"/>
                </a:cubicBezTo>
                <a:cubicBezTo>
                  <a:pt x="487470" y="3766311"/>
                  <a:pt x="486624" y="3766465"/>
                  <a:pt x="485779" y="3766620"/>
                </a:cubicBezTo>
                <a:cubicBezTo>
                  <a:pt x="480018" y="3781884"/>
                  <a:pt x="469103" y="3790983"/>
                  <a:pt x="455966" y="3796428"/>
                </a:cubicBezTo>
                <a:cubicBezTo>
                  <a:pt x="438866" y="3804627"/>
                  <a:pt x="421236" y="3808863"/>
                  <a:pt x="407281" y="3827653"/>
                </a:cubicBezTo>
                <a:cubicBezTo>
                  <a:pt x="407069" y="3819571"/>
                  <a:pt x="409792" y="3813998"/>
                  <a:pt x="411535" y="3807590"/>
                </a:cubicBezTo>
                <a:cubicBezTo>
                  <a:pt x="413596" y="3797061"/>
                  <a:pt x="412354" y="3794244"/>
                  <a:pt x="402204" y="3796098"/>
                </a:cubicBezTo>
                <a:cubicBezTo>
                  <a:pt x="389516" y="3798415"/>
                  <a:pt x="376431" y="3797760"/>
                  <a:pt x="365409" y="3786577"/>
                </a:cubicBezTo>
                <a:cubicBezTo>
                  <a:pt x="361365" y="3782241"/>
                  <a:pt x="358033" y="3776758"/>
                  <a:pt x="354835" y="3772267"/>
                </a:cubicBezTo>
                <a:cubicBezTo>
                  <a:pt x="350393" y="3764959"/>
                  <a:pt x="344657" y="3760930"/>
                  <a:pt x="338075" y="3757057"/>
                </a:cubicBezTo>
                <a:cubicBezTo>
                  <a:pt x="332604" y="3755011"/>
                  <a:pt x="329750" y="3759592"/>
                  <a:pt x="325653" y="3761357"/>
                </a:cubicBezTo>
                <a:cubicBezTo>
                  <a:pt x="318305" y="3764728"/>
                  <a:pt x="311723" y="3760856"/>
                  <a:pt x="309554" y="3751101"/>
                </a:cubicBezTo>
                <a:cubicBezTo>
                  <a:pt x="307915" y="3745310"/>
                  <a:pt x="306276" y="3739518"/>
                  <a:pt x="304637" y="3733728"/>
                </a:cubicBezTo>
                <a:cubicBezTo>
                  <a:pt x="301622" y="3724128"/>
                  <a:pt x="303102" y="3715737"/>
                  <a:pt x="311031" y="3710227"/>
                </a:cubicBezTo>
                <a:cubicBezTo>
                  <a:pt x="316687" y="3707164"/>
                  <a:pt x="317902" y="3696792"/>
                  <a:pt x="325065" y="3698529"/>
                </a:cubicBezTo>
                <a:cubicBezTo>
                  <a:pt x="331251" y="3699429"/>
                  <a:pt x="332441" y="3708347"/>
                  <a:pt x="336617" y="3713675"/>
                </a:cubicBezTo>
                <a:cubicBezTo>
                  <a:pt x="340927" y="3719993"/>
                  <a:pt x="344310" y="3719376"/>
                  <a:pt x="347878" y="3713648"/>
                </a:cubicBezTo>
                <a:cubicBezTo>
                  <a:pt x="355277" y="3704176"/>
                  <a:pt x="359294" y="3695321"/>
                  <a:pt x="355884" y="3682749"/>
                </a:cubicBezTo>
                <a:cubicBezTo>
                  <a:pt x="354377" y="3677949"/>
                  <a:pt x="354694" y="3673830"/>
                  <a:pt x="354032" y="3668875"/>
                </a:cubicBezTo>
                <a:cubicBezTo>
                  <a:pt x="354032" y="3668875"/>
                  <a:pt x="354877" y="3668721"/>
                  <a:pt x="354745" y="3667730"/>
                </a:cubicBezTo>
                <a:cubicBezTo>
                  <a:pt x="353899" y="3667885"/>
                  <a:pt x="353054" y="3668038"/>
                  <a:pt x="353054" y="3668038"/>
                </a:cubicBezTo>
                <a:cubicBezTo>
                  <a:pt x="335821" y="3675247"/>
                  <a:pt x="321654" y="3685955"/>
                  <a:pt x="307884" y="3699637"/>
                </a:cubicBezTo>
                <a:cubicBezTo>
                  <a:pt x="301198" y="3707963"/>
                  <a:pt x="292423" y="3713627"/>
                  <a:pt x="282273" y="3715481"/>
                </a:cubicBezTo>
                <a:cubicBezTo>
                  <a:pt x="273683" y="3716035"/>
                  <a:pt x="269983" y="3720771"/>
                  <a:pt x="270459" y="3730834"/>
                </a:cubicBezTo>
                <a:cubicBezTo>
                  <a:pt x="270408" y="3736935"/>
                  <a:pt x="268135" y="3739380"/>
                  <a:pt x="263377" y="3736189"/>
                </a:cubicBezTo>
                <a:cubicBezTo>
                  <a:pt x="257508" y="3731171"/>
                  <a:pt x="252565" y="3733089"/>
                  <a:pt x="248284" y="3739961"/>
                </a:cubicBezTo>
                <a:cubicBezTo>
                  <a:pt x="239985" y="3755688"/>
                  <a:pt x="223995" y="3765715"/>
                  <a:pt x="223390" y="3787142"/>
                </a:cubicBezTo>
                <a:cubicBezTo>
                  <a:pt x="222543" y="3787295"/>
                  <a:pt x="222676" y="3788287"/>
                  <a:pt x="221962" y="3789432"/>
                </a:cubicBezTo>
                <a:cubicBezTo>
                  <a:pt x="219690" y="3791878"/>
                  <a:pt x="218262" y="3794168"/>
                  <a:pt x="214614" y="3792805"/>
                </a:cubicBezTo>
                <a:cubicBezTo>
                  <a:pt x="211813" y="3791286"/>
                  <a:pt x="209857" y="3789613"/>
                  <a:pt x="209328" y="3785650"/>
                </a:cubicBezTo>
                <a:cubicBezTo>
                  <a:pt x="208666" y="3780695"/>
                  <a:pt x="210807" y="3777259"/>
                  <a:pt x="212102" y="3773976"/>
                </a:cubicBezTo>
                <a:cubicBezTo>
                  <a:pt x="216119" y="3765123"/>
                  <a:pt x="220982" y="3756115"/>
                  <a:pt x="224997" y="3747260"/>
                </a:cubicBezTo>
                <a:cubicBezTo>
                  <a:pt x="225844" y="3747106"/>
                  <a:pt x="225711" y="3746114"/>
                  <a:pt x="225580" y="3745123"/>
                </a:cubicBezTo>
                <a:cubicBezTo>
                  <a:pt x="226425" y="3744969"/>
                  <a:pt x="226293" y="3743977"/>
                  <a:pt x="227139" y="3743824"/>
                </a:cubicBezTo>
                <a:cubicBezTo>
                  <a:pt x="226293" y="3743977"/>
                  <a:pt x="225448" y="3744133"/>
                  <a:pt x="224601" y="3744287"/>
                </a:cubicBezTo>
                <a:cubicBezTo>
                  <a:pt x="224601" y="3744287"/>
                  <a:pt x="223888" y="3745432"/>
                  <a:pt x="223043" y="3745587"/>
                </a:cubicBezTo>
                <a:cubicBezTo>
                  <a:pt x="215959" y="3750940"/>
                  <a:pt x="208029" y="3756450"/>
                  <a:pt x="200946" y="3761803"/>
                </a:cubicBezTo>
                <a:cubicBezTo>
                  <a:pt x="192171" y="3767467"/>
                  <a:pt x="183397" y="3773130"/>
                  <a:pt x="177952" y="3784275"/>
                </a:cubicBezTo>
                <a:cubicBezTo>
                  <a:pt x="174782" y="3792976"/>
                  <a:pt x="170420" y="3792756"/>
                  <a:pt x="164420" y="3786747"/>
                </a:cubicBezTo>
                <a:cubicBezTo>
                  <a:pt x="159265" y="3780583"/>
                  <a:pt x="160295" y="3775321"/>
                  <a:pt x="163863" y="3769592"/>
                </a:cubicBezTo>
                <a:cubicBezTo>
                  <a:pt x="168593" y="3759592"/>
                  <a:pt x="173324" y="3749594"/>
                  <a:pt x="177208" y="3739748"/>
                </a:cubicBezTo>
                <a:cubicBezTo>
                  <a:pt x="181357" y="3731883"/>
                  <a:pt x="182836" y="3723494"/>
                  <a:pt x="181646" y="3714576"/>
                </a:cubicBezTo>
                <a:cubicBezTo>
                  <a:pt x="175144" y="3717793"/>
                  <a:pt x="174379" y="3725039"/>
                  <a:pt x="172502" y="3730457"/>
                </a:cubicBezTo>
                <a:cubicBezTo>
                  <a:pt x="169014" y="3743274"/>
                  <a:pt x="161614" y="3752747"/>
                  <a:pt x="150038" y="3756891"/>
                </a:cubicBezTo>
                <a:cubicBezTo>
                  <a:pt x="139307" y="3760882"/>
                  <a:pt x="128311" y="3762891"/>
                  <a:pt x="118823" y="3769699"/>
                </a:cubicBezTo>
                <a:cubicBezTo>
                  <a:pt x="105369" y="3779262"/>
                  <a:pt x="97493" y="3778671"/>
                  <a:pt x="88345" y="3762069"/>
                </a:cubicBezTo>
                <a:cubicBezTo>
                  <a:pt x="83639" y="3752778"/>
                  <a:pt x="77005" y="3755006"/>
                  <a:pt x="73120" y="3764851"/>
                </a:cubicBezTo>
                <a:cubicBezTo>
                  <a:pt x="69554" y="3770577"/>
                  <a:pt x="68788" y="3777824"/>
                  <a:pt x="62418" y="3782032"/>
                </a:cubicBezTo>
                <a:cubicBezTo>
                  <a:pt x="51896" y="3761621"/>
                  <a:pt x="34688" y="3749540"/>
                  <a:pt x="20334" y="3732874"/>
                </a:cubicBezTo>
                <a:cubicBezTo>
                  <a:pt x="4023" y="3714538"/>
                  <a:pt x="-5653" y="3693973"/>
                  <a:pt x="3595" y="3665891"/>
                </a:cubicBezTo>
                <a:cubicBezTo>
                  <a:pt x="7665" y="3650937"/>
                  <a:pt x="11733" y="3635983"/>
                  <a:pt x="16781" y="3621866"/>
                </a:cubicBezTo>
                <a:cubicBezTo>
                  <a:pt x="20666" y="3612020"/>
                  <a:pt x="27351" y="3603691"/>
                  <a:pt x="36259" y="3599020"/>
                </a:cubicBezTo>
                <a:cubicBezTo>
                  <a:pt x="37898" y="3604811"/>
                  <a:pt x="37581" y="3608929"/>
                  <a:pt x="39934" y="3613574"/>
                </a:cubicBezTo>
                <a:cubicBezTo>
                  <a:pt x="52277" y="3602185"/>
                  <a:pt x="56426" y="3594322"/>
                  <a:pt x="58538" y="3577694"/>
                </a:cubicBezTo>
                <a:cubicBezTo>
                  <a:pt x="60732" y="3568158"/>
                  <a:pt x="64036" y="3560448"/>
                  <a:pt x="72362" y="3557912"/>
                </a:cubicBezTo>
                <a:cubicBezTo>
                  <a:pt x="81533" y="3555222"/>
                  <a:pt x="89330" y="3548723"/>
                  <a:pt x="96545" y="3544360"/>
                </a:cubicBezTo>
                <a:cubicBezTo>
                  <a:pt x="104474" y="3538851"/>
                  <a:pt x="112801" y="3536315"/>
                  <a:pt x="120677" y="3536906"/>
                </a:cubicBezTo>
                <a:cubicBezTo>
                  <a:pt x="135585" y="3538244"/>
                  <a:pt x="141108" y="3534190"/>
                  <a:pt x="141530" y="3517871"/>
                </a:cubicBezTo>
                <a:cubicBezTo>
                  <a:pt x="141635" y="3505670"/>
                  <a:pt x="145915" y="3498799"/>
                  <a:pt x="153713" y="3492300"/>
                </a:cubicBezTo>
                <a:cubicBezTo>
                  <a:pt x="157809" y="3490536"/>
                  <a:pt x="161641" y="3486789"/>
                  <a:pt x="165475" y="3483046"/>
                </a:cubicBezTo>
                <a:cubicBezTo>
                  <a:pt x="186591" y="3465991"/>
                  <a:pt x="212812" y="3461201"/>
                  <a:pt x="235437" y="3448950"/>
                </a:cubicBezTo>
                <a:cubicBezTo>
                  <a:pt x="241939" y="3445731"/>
                  <a:pt x="248573" y="3443505"/>
                  <a:pt x="256318" y="3443105"/>
                </a:cubicBezTo>
                <a:cubicBezTo>
                  <a:pt x="277595" y="3440234"/>
                  <a:pt x="283567" y="3433051"/>
                  <a:pt x="287160" y="3408033"/>
                </a:cubicBezTo>
                <a:cubicBezTo>
                  <a:pt x="288376" y="3397661"/>
                  <a:pt x="291546" y="3388961"/>
                  <a:pt x="297520" y="3381779"/>
                </a:cubicBezTo>
                <a:cubicBezTo>
                  <a:pt x="307192" y="3369862"/>
                  <a:pt x="310019" y="3352090"/>
                  <a:pt x="304652" y="3337843"/>
                </a:cubicBezTo>
                <a:cubicBezTo>
                  <a:pt x="303409" y="3335025"/>
                  <a:pt x="302299" y="3333197"/>
                  <a:pt x="299761" y="3333660"/>
                </a:cubicBezTo>
                <a:cubicBezTo>
                  <a:pt x="297091" y="3333134"/>
                  <a:pt x="294819" y="3335579"/>
                  <a:pt x="295215" y="3338552"/>
                </a:cubicBezTo>
                <a:cubicBezTo>
                  <a:pt x="294767" y="3341678"/>
                  <a:pt x="295031" y="3343661"/>
                  <a:pt x="295428" y="3346634"/>
                </a:cubicBezTo>
                <a:cubicBezTo>
                  <a:pt x="299367" y="3363170"/>
                  <a:pt x="296382" y="3366760"/>
                  <a:pt x="282980" y="3370224"/>
                </a:cubicBezTo>
                <a:cubicBezTo>
                  <a:pt x="271271" y="3373377"/>
                  <a:pt x="259482" y="3369441"/>
                  <a:pt x="247773" y="3372594"/>
                </a:cubicBezTo>
                <a:cubicBezTo>
                  <a:pt x="250944" y="3363895"/>
                  <a:pt x="253269" y="3355349"/>
                  <a:pt x="256440" y="3346650"/>
                </a:cubicBezTo>
                <a:cubicBezTo>
                  <a:pt x="256889" y="3343523"/>
                  <a:pt x="258052" y="3339250"/>
                  <a:pt x="255250" y="3337732"/>
                </a:cubicBezTo>
                <a:cubicBezTo>
                  <a:pt x="252448" y="3336213"/>
                  <a:pt x="249461" y="3339804"/>
                  <a:pt x="248034" y="3342095"/>
                </a:cubicBezTo>
                <a:cubicBezTo>
                  <a:pt x="246026" y="3346521"/>
                  <a:pt x="244018" y="3350949"/>
                  <a:pt x="240053" y="3353703"/>
                </a:cubicBezTo>
                <a:cubicBezTo>
                  <a:pt x="233102" y="3360048"/>
                  <a:pt x="229454" y="3358685"/>
                  <a:pt x="227286" y="3348929"/>
                </a:cubicBezTo>
                <a:cubicBezTo>
                  <a:pt x="224721" y="3336201"/>
                  <a:pt x="221919" y="3334684"/>
                  <a:pt x="211055" y="3337683"/>
                </a:cubicBezTo>
                <a:cubicBezTo>
                  <a:pt x="204421" y="3339911"/>
                  <a:pt x="201487" y="3337401"/>
                  <a:pt x="202121" y="3329165"/>
                </a:cubicBezTo>
                <a:cubicBezTo>
                  <a:pt x="202570" y="3326037"/>
                  <a:pt x="203152" y="3323901"/>
                  <a:pt x="203733" y="3321765"/>
                </a:cubicBezTo>
                <a:cubicBezTo>
                  <a:pt x="204498" y="3314519"/>
                  <a:pt x="202145" y="3309873"/>
                  <a:pt x="195247" y="3310118"/>
                </a:cubicBezTo>
                <a:cubicBezTo>
                  <a:pt x="179176" y="3313054"/>
                  <a:pt x="165034" y="3304472"/>
                  <a:pt x="149862" y="3301152"/>
                </a:cubicBezTo>
                <a:cubicBezTo>
                  <a:pt x="146214" y="3299788"/>
                  <a:pt x="143280" y="3297279"/>
                  <a:pt x="140214" y="3293778"/>
                </a:cubicBezTo>
                <a:cubicBezTo>
                  <a:pt x="131278" y="3285259"/>
                  <a:pt x="130802" y="3275196"/>
                  <a:pt x="140158" y="3267396"/>
                </a:cubicBezTo>
                <a:cubicBezTo>
                  <a:pt x="147823" y="3259905"/>
                  <a:pt x="155619" y="3253407"/>
                  <a:pt x="164394" y="3247744"/>
                </a:cubicBezTo>
                <a:cubicBezTo>
                  <a:pt x="192146" y="3228463"/>
                  <a:pt x="219634" y="3207201"/>
                  <a:pt x="245032" y="3183276"/>
                </a:cubicBezTo>
                <a:cubicBezTo>
                  <a:pt x="251269" y="3178075"/>
                  <a:pt x="258354" y="3172721"/>
                  <a:pt x="262502" y="3164857"/>
                </a:cubicBezTo>
                <a:cubicBezTo>
                  <a:pt x="278517" y="3135540"/>
                  <a:pt x="300930" y="3115205"/>
                  <a:pt x="327651" y="3101188"/>
                </a:cubicBezTo>
                <a:cubicBezTo>
                  <a:pt x="330057" y="3099734"/>
                  <a:pt x="333308" y="3098126"/>
                  <a:pt x="332911" y="3095153"/>
                </a:cubicBezTo>
                <a:cubicBezTo>
                  <a:pt x="332302" y="3084098"/>
                  <a:pt x="335340" y="3074407"/>
                  <a:pt x="336555" y="3064034"/>
                </a:cubicBezTo>
                <a:cubicBezTo>
                  <a:pt x="336608" y="3057934"/>
                  <a:pt x="336078" y="3053970"/>
                  <a:pt x="331321" y="3050779"/>
                </a:cubicBezTo>
                <a:cubicBezTo>
                  <a:pt x="327408" y="3047434"/>
                  <a:pt x="324554" y="3052014"/>
                  <a:pt x="322281" y="3054460"/>
                </a:cubicBezTo>
                <a:cubicBezTo>
                  <a:pt x="301428" y="3073496"/>
                  <a:pt x="280708" y="3093522"/>
                  <a:pt x="259009" y="3112712"/>
                </a:cubicBezTo>
                <a:cubicBezTo>
                  <a:pt x="235750" y="3133201"/>
                  <a:pt x="211117" y="3149882"/>
                  <a:pt x="182756" y="3158108"/>
                </a:cubicBezTo>
                <a:cubicBezTo>
                  <a:pt x="179374" y="3158725"/>
                  <a:pt x="174563" y="3161635"/>
                  <a:pt x="172474" y="3158970"/>
                </a:cubicBezTo>
                <a:cubicBezTo>
                  <a:pt x="170253" y="3155316"/>
                  <a:pt x="172130" y="3149897"/>
                  <a:pt x="173292" y="3145626"/>
                </a:cubicBezTo>
                <a:cubicBezTo>
                  <a:pt x="174719" y="3143334"/>
                  <a:pt x="175300" y="3141198"/>
                  <a:pt x="176728" y="3138907"/>
                </a:cubicBezTo>
                <a:cubicBezTo>
                  <a:pt x="178471" y="3132498"/>
                  <a:pt x="182039" y="3126771"/>
                  <a:pt x="181959" y="3119679"/>
                </a:cubicBezTo>
                <a:cubicBezTo>
                  <a:pt x="162374" y="3122243"/>
                  <a:pt x="143289" y="3115577"/>
                  <a:pt x="124232" y="3122105"/>
                </a:cubicBezTo>
                <a:cubicBezTo>
                  <a:pt x="120135" y="3123868"/>
                  <a:pt x="116355" y="3121513"/>
                  <a:pt x="119791" y="3114794"/>
                </a:cubicBezTo>
                <a:cubicBezTo>
                  <a:pt x="121799" y="3110368"/>
                  <a:pt x="121851" y="3104267"/>
                  <a:pt x="120344" y="3099467"/>
                </a:cubicBezTo>
                <a:cubicBezTo>
                  <a:pt x="114315" y="3080266"/>
                  <a:pt x="117407" y="3064476"/>
                  <a:pt x="127264" y="3047449"/>
                </a:cubicBezTo>
                <a:cubicBezTo>
                  <a:pt x="142698" y="3020267"/>
                  <a:pt x="154352" y="2990731"/>
                  <a:pt x="172852" y="2967051"/>
                </a:cubicBezTo>
                <a:cubicBezTo>
                  <a:pt x="186093" y="2949407"/>
                  <a:pt x="198621" y="2932907"/>
                  <a:pt x="209905" y="2913588"/>
                </a:cubicBezTo>
                <a:cubicBezTo>
                  <a:pt x="219181" y="2898699"/>
                  <a:pt x="230679" y="2887462"/>
                  <a:pt x="245109" y="2878736"/>
                </a:cubicBezTo>
                <a:cubicBezTo>
                  <a:pt x="254598" y="2871929"/>
                  <a:pt x="263955" y="2864128"/>
                  <a:pt x="270376" y="2853820"/>
                </a:cubicBezTo>
                <a:lnTo>
                  <a:pt x="279898" y="2844104"/>
                </a:lnTo>
                <a:lnTo>
                  <a:pt x="278558" y="2844794"/>
                </a:lnTo>
                <a:cubicBezTo>
                  <a:pt x="265925" y="2848916"/>
                  <a:pt x="256853" y="2843358"/>
                  <a:pt x="247119" y="2824235"/>
                </a:cubicBezTo>
                <a:cubicBezTo>
                  <a:pt x="240478" y="2809989"/>
                  <a:pt x="230414" y="2812919"/>
                  <a:pt x="224132" y="2827459"/>
                </a:cubicBezTo>
                <a:cubicBezTo>
                  <a:pt x="218514" y="2835836"/>
                  <a:pt x="217032" y="2846669"/>
                  <a:pt x="207276" y="2852591"/>
                </a:cubicBezTo>
                <a:cubicBezTo>
                  <a:pt x="192407" y="2821286"/>
                  <a:pt x="167118" y="2802069"/>
                  <a:pt x="146325" y="2776149"/>
                </a:cubicBezTo>
                <a:cubicBezTo>
                  <a:pt x="122670" y="2747595"/>
                  <a:pt x="109078" y="2716112"/>
                  <a:pt x="124246" y="2674521"/>
                </a:cubicBezTo>
                <a:cubicBezTo>
                  <a:pt x="131039" y="2652321"/>
                  <a:pt x="137831" y="2630120"/>
                  <a:pt x="146053" y="2609234"/>
                </a:cubicBezTo>
                <a:cubicBezTo>
                  <a:pt x="152335" y="2594694"/>
                  <a:pt x="162755" y="2582608"/>
                  <a:pt x="176343" y="2576149"/>
                </a:cubicBezTo>
                <a:cubicBezTo>
                  <a:pt x="178542" y="2584947"/>
                  <a:pt x="177878" y="2591110"/>
                  <a:pt x="181199" y="2598233"/>
                </a:cubicBezTo>
                <a:cubicBezTo>
                  <a:pt x="200254" y="2581900"/>
                  <a:pt x="206842" y="2570351"/>
                  <a:pt x="210774" y="2545516"/>
                </a:cubicBezTo>
                <a:cubicBezTo>
                  <a:pt x="214501" y="2531333"/>
                  <a:pt x="219813" y="2519963"/>
                  <a:pt x="232431" y="2516675"/>
                </a:cubicBezTo>
                <a:cubicBezTo>
                  <a:pt x="246326" y="2513208"/>
                  <a:pt x="258330" y="2503934"/>
                  <a:pt x="269363" y="2497833"/>
                </a:cubicBezTo>
                <a:cubicBezTo>
                  <a:pt x="281520" y="2490057"/>
                  <a:pt x="294138" y="2486768"/>
                  <a:pt x="305940" y="2488148"/>
                </a:cubicBezTo>
                <a:cubicBezTo>
                  <a:pt x="328264" y="2491087"/>
                  <a:pt x="336743" y="2485344"/>
                  <a:pt x="338121" y="2460867"/>
                </a:cubicBezTo>
                <a:cubicBezTo>
                  <a:pt x="338834" y="2442553"/>
                  <a:pt x="345576" y="2432501"/>
                  <a:pt x="357581" y="2423228"/>
                </a:cubicBezTo>
                <a:cubicBezTo>
                  <a:pt x="363813" y="2420835"/>
                  <a:pt x="369739" y="2415451"/>
                  <a:pt x="375664" y="2410067"/>
                </a:cubicBezTo>
                <a:cubicBezTo>
                  <a:pt x="408152" y="2385778"/>
                  <a:pt x="447742" y="2380223"/>
                  <a:pt x="482274" y="2363235"/>
                </a:cubicBezTo>
                <a:cubicBezTo>
                  <a:pt x="492184" y="2358810"/>
                  <a:pt x="502248" y="2355880"/>
                  <a:pt x="513895" y="2355764"/>
                </a:cubicBezTo>
                <a:cubicBezTo>
                  <a:pt x="545977" y="2352779"/>
                  <a:pt x="555273" y="2342368"/>
                  <a:pt x="561808" y="2305026"/>
                </a:cubicBezTo>
                <a:cubicBezTo>
                  <a:pt x="564107" y="2289526"/>
                  <a:pt x="569265" y="2276661"/>
                  <a:pt x="578560" y="2266250"/>
                </a:cubicBezTo>
                <a:cubicBezTo>
                  <a:pt x="593630" y="2248959"/>
                  <a:pt x="598685" y="2222446"/>
                  <a:pt x="591275" y="2200721"/>
                </a:cubicBezTo>
                <a:cubicBezTo>
                  <a:pt x="589538" y="2196411"/>
                  <a:pt x="587954" y="2193597"/>
                  <a:pt x="584123" y="2194135"/>
                </a:cubicBezTo>
                <a:cubicBezTo>
                  <a:pt x="580139" y="2193177"/>
                  <a:pt x="576614" y="2196706"/>
                  <a:pt x="577073" y="2201196"/>
                </a:cubicBezTo>
                <a:cubicBezTo>
                  <a:pt x="576257" y="2205863"/>
                  <a:pt x="576564" y="2208856"/>
                  <a:pt x="577024" y="2213343"/>
                </a:cubicBezTo>
                <a:cubicBezTo>
                  <a:pt x="582185" y="2238422"/>
                  <a:pt x="577537" y="2243627"/>
                  <a:pt x="557257" y="2247990"/>
                </a:cubicBezTo>
                <a:cubicBezTo>
                  <a:pt x="539531" y="2251996"/>
                  <a:pt x="522008" y="2245348"/>
                  <a:pt x="504281" y="2249351"/>
                </a:cubicBezTo>
                <a:cubicBezTo>
                  <a:pt x="509440" y="2236486"/>
                  <a:pt x="513322" y="2223801"/>
                  <a:pt x="518480" y="2210933"/>
                </a:cubicBezTo>
                <a:cubicBezTo>
                  <a:pt x="519297" y="2206266"/>
                  <a:pt x="521237" y="2199924"/>
                  <a:pt x="517099" y="2197468"/>
                </a:cubicBezTo>
                <a:cubicBezTo>
                  <a:pt x="512961" y="2195013"/>
                  <a:pt x="508313" y="2200219"/>
                  <a:pt x="506065" y="2203570"/>
                </a:cubicBezTo>
                <a:cubicBezTo>
                  <a:pt x="502848" y="2210092"/>
                  <a:pt x="499630" y="2216615"/>
                  <a:pt x="493550" y="2220502"/>
                </a:cubicBezTo>
                <a:cubicBezTo>
                  <a:pt x="482824" y="2229596"/>
                  <a:pt x="477409" y="2227321"/>
                  <a:pt x="474597" y="2212539"/>
                </a:cubicBezTo>
                <a:cubicBezTo>
                  <a:pt x="471327" y="2193266"/>
                  <a:pt x="467188" y="2190811"/>
                  <a:pt x="450739" y="2194637"/>
                </a:cubicBezTo>
                <a:cubicBezTo>
                  <a:pt x="440675" y="2197566"/>
                  <a:pt x="436384" y="2193616"/>
                  <a:pt x="437711" y="2181288"/>
                </a:cubicBezTo>
                <a:cubicBezTo>
                  <a:pt x="438529" y="2176620"/>
                  <a:pt x="439498" y="2173448"/>
                  <a:pt x="440469" y="2170276"/>
                </a:cubicBezTo>
                <a:cubicBezTo>
                  <a:pt x="441949" y="2159445"/>
                  <a:pt x="438628" y="2152322"/>
                  <a:pt x="428258" y="2152259"/>
                </a:cubicBezTo>
                <a:cubicBezTo>
                  <a:pt x="403994" y="2155663"/>
                  <a:pt x="383149" y="2141893"/>
                  <a:pt x="360518" y="2135962"/>
                </a:cubicBezTo>
                <a:cubicBezTo>
                  <a:pt x="355102" y="2133686"/>
                  <a:pt x="350810" y="2129735"/>
                  <a:pt x="346365" y="2124288"/>
                </a:cubicBezTo>
                <a:cubicBezTo>
                  <a:pt x="333337" y="2110938"/>
                  <a:pt x="333080" y="2095797"/>
                  <a:pt x="347486" y="2084669"/>
                </a:cubicBezTo>
                <a:cubicBezTo>
                  <a:pt x="359336" y="2073899"/>
                  <a:pt x="371340" y="2064627"/>
                  <a:pt x="384776" y="2056671"/>
                </a:cubicBezTo>
                <a:cubicBezTo>
                  <a:pt x="427327" y="2029452"/>
                  <a:pt x="469572" y="1999240"/>
                  <a:pt x="508802" y="1964899"/>
                </a:cubicBezTo>
                <a:cubicBezTo>
                  <a:pt x="518406" y="1957481"/>
                  <a:pt x="529286" y="1949883"/>
                  <a:pt x="535875" y="1938334"/>
                </a:cubicBezTo>
                <a:cubicBezTo>
                  <a:pt x="561261" y="1895312"/>
                  <a:pt x="595842" y="1866175"/>
                  <a:pt x="636606" y="1846796"/>
                </a:cubicBezTo>
                <a:cubicBezTo>
                  <a:pt x="640284" y="1844762"/>
                  <a:pt x="645240" y="1842549"/>
                  <a:pt x="644780" y="1838061"/>
                </a:cubicBezTo>
                <a:cubicBezTo>
                  <a:pt x="644369" y="1821423"/>
                  <a:pt x="649373" y="1807061"/>
                  <a:pt x="651672" y="1791561"/>
                </a:cubicBezTo>
                <a:cubicBezTo>
                  <a:pt x="652028" y="1782404"/>
                  <a:pt x="651415" y="1776419"/>
                  <a:pt x="644415" y="1771331"/>
                </a:cubicBezTo>
                <a:cubicBezTo>
                  <a:pt x="638694" y="1766064"/>
                  <a:pt x="634199" y="1772765"/>
                  <a:pt x="630674" y="1776295"/>
                </a:cubicBezTo>
                <a:cubicBezTo>
                  <a:pt x="598493" y="1803576"/>
                  <a:pt x="566466" y="1832354"/>
                  <a:pt x="533006" y="1859814"/>
                </a:cubicBezTo>
                <a:cubicBezTo>
                  <a:pt x="497148" y="1889130"/>
                  <a:pt x="459398" y="1912640"/>
                  <a:pt x="416436" y="1923220"/>
                </a:cubicBezTo>
                <a:cubicBezTo>
                  <a:pt x="411327" y="1923937"/>
                  <a:pt x="403972" y="1928005"/>
                  <a:pt x="400957" y="1923875"/>
                </a:cubicBezTo>
                <a:cubicBezTo>
                  <a:pt x="397789" y="1918247"/>
                  <a:pt x="400854" y="1910230"/>
                  <a:pt x="402795" y="1903885"/>
                </a:cubicBezTo>
                <a:cubicBezTo>
                  <a:pt x="405043" y="1900535"/>
                  <a:pt x="406012" y="1897363"/>
                  <a:pt x="408260" y="1894012"/>
                </a:cubicBezTo>
                <a:cubicBezTo>
                  <a:pt x="411171" y="1884497"/>
                  <a:pt x="416789" y="1876119"/>
                  <a:pt x="416993" y="1865468"/>
                </a:cubicBezTo>
                <a:cubicBezTo>
                  <a:pt x="387466" y="1868093"/>
                  <a:pt x="359113" y="1856894"/>
                  <a:pt x="330199" y="1865504"/>
                </a:cubicBezTo>
                <a:cubicBezTo>
                  <a:pt x="323967" y="1867895"/>
                  <a:pt x="318398" y="1864124"/>
                  <a:pt x="323863" y="1854250"/>
                </a:cubicBezTo>
                <a:cubicBezTo>
                  <a:pt x="327082" y="1847728"/>
                  <a:pt x="327438" y="1838572"/>
                  <a:pt x="325394" y="1831270"/>
                </a:cubicBezTo>
                <a:cubicBezTo>
                  <a:pt x="317218" y="1802062"/>
                  <a:pt x="322578" y="1778542"/>
                  <a:pt x="338158" y="1753591"/>
                </a:cubicBezTo>
                <a:cubicBezTo>
                  <a:pt x="362573" y="1713740"/>
                  <a:pt x="381419" y="1670116"/>
                  <a:pt x="410280" y="1635711"/>
                </a:cubicBezTo>
                <a:cubicBezTo>
                  <a:pt x="430966" y="1610043"/>
                  <a:pt x="450529" y="1586050"/>
                  <a:pt x="468357" y="1557746"/>
                </a:cubicBezTo>
                <a:cubicBezTo>
                  <a:pt x="482965" y="1535967"/>
                  <a:pt x="500741" y="1519812"/>
                  <a:pt x="522809" y="1507610"/>
                </a:cubicBezTo>
                <a:cubicBezTo>
                  <a:pt x="537367" y="1497979"/>
                  <a:pt x="551772" y="1486851"/>
                  <a:pt x="561886" y="1471771"/>
                </a:cubicBezTo>
                <a:cubicBezTo>
                  <a:pt x="585790" y="1439581"/>
                  <a:pt x="613784" y="1421993"/>
                  <a:pt x="649696" y="1418472"/>
                </a:cubicBezTo>
                <a:cubicBezTo>
                  <a:pt x="677792" y="1414530"/>
                  <a:pt x="699554" y="1399335"/>
                  <a:pt x="713242" y="1368577"/>
                </a:cubicBezTo>
                <a:cubicBezTo>
                  <a:pt x="721618" y="1349189"/>
                  <a:pt x="731271" y="1329622"/>
                  <a:pt x="740771" y="1308558"/>
                </a:cubicBezTo>
                <a:cubicBezTo>
                  <a:pt x="753642" y="1282469"/>
                  <a:pt x="766513" y="1256378"/>
                  <a:pt x="786385" y="1235378"/>
                </a:cubicBezTo>
                <a:cubicBezTo>
                  <a:pt x="791185" y="1231669"/>
                  <a:pt x="793739" y="1231310"/>
                  <a:pt x="798032" y="1235262"/>
                </a:cubicBezTo>
                <a:cubicBezTo>
                  <a:pt x="809322" y="1244301"/>
                  <a:pt x="820306" y="1250349"/>
                  <a:pt x="832413" y="1254721"/>
                </a:cubicBezTo>
                <a:cubicBezTo>
                  <a:pt x="853614" y="1259335"/>
                  <a:pt x="868326" y="1251199"/>
                  <a:pt x="879103" y="1229957"/>
                </a:cubicBezTo>
                <a:cubicBezTo>
                  <a:pt x="883138" y="1218767"/>
                  <a:pt x="885896" y="1207755"/>
                  <a:pt x="888654" y="1196745"/>
                </a:cubicBezTo>
                <a:cubicBezTo>
                  <a:pt x="896262" y="1169875"/>
                  <a:pt x="904742" y="1164131"/>
                  <a:pt x="926709" y="1176227"/>
                </a:cubicBezTo>
                <a:cubicBezTo>
                  <a:pt x="926709" y="1176227"/>
                  <a:pt x="927833" y="1174552"/>
                  <a:pt x="929110" y="1174373"/>
                </a:cubicBezTo>
                <a:cubicBezTo>
                  <a:pt x="929928" y="1169705"/>
                  <a:pt x="930897" y="1166533"/>
                  <a:pt x="931714" y="1161865"/>
                </a:cubicBezTo>
                <a:cubicBezTo>
                  <a:pt x="935952" y="1140022"/>
                  <a:pt x="940600" y="1134817"/>
                  <a:pt x="957000" y="1143140"/>
                </a:cubicBezTo>
                <a:cubicBezTo>
                  <a:pt x="986938" y="1157152"/>
                  <a:pt x="1016004" y="1150039"/>
                  <a:pt x="1044458" y="1136940"/>
                </a:cubicBezTo>
                <a:cubicBezTo>
                  <a:pt x="1075158" y="1120491"/>
                  <a:pt x="1100290" y="1100268"/>
                  <a:pt x="1109074" y="1059575"/>
                </a:cubicBezTo>
                <a:cubicBezTo>
                  <a:pt x="1111678" y="1047067"/>
                  <a:pt x="1116836" y="1034202"/>
                  <a:pt x="1123426" y="1022654"/>
                </a:cubicBezTo>
                <a:cubicBezTo>
                  <a:pt x="1135326" y="999736"/>
                  <a:pt x="1153869" y="991063"/>
                  <a:pt x="1176193" y="994002"/>
                </a:cubicBezTo>
                <a:cubicBezTo>
                  <a:pt x="1187995" y="995381"/>
                  <a:pt x="1196780" y="992630"/>
                  <a:pt x="1204954" y="983895"/>
                </a:cubicBezTo>
                <a:cubicBezTo>
                  <a:pt x="1217774" y="969955"/>
                  <a:pt x="1230748" y="957510"/>
                  <a:pt x="1244029" y="948057"/>
                </a:cubicBezTo>
                <a:cubicBezTo>
                  <a:pt x="1285305" y="921018"/>
                  <a:pt x="1323411" y="888352"/>
                  <a:pt x="1356921" y="848742"/>
                </a:cubicBezTo>
                <a:cubicBezTo>
                  <a:pt x="1369586" y="833305"/>
                  <a:pt x="1385269" y="821998"/>
                  <a:pt x="1404426" y="819310"/>
                </a:cubicBezTo>
                <a:cubicBezTo>
                  <a:pt x="1436201" y="813335"/>
                  <a:pt x="1459903" y="791795"/>
                  <a:pt x="1480437" y="764631"/>
                </a:cubicBezTo>
                <a:cubicBezTo>
                  <a:pt x="1488456" y="754398"/>
                  <a:pt x="1497906" y="745485"/>
                  <a:pt x="1510677" y="743693"/>
                </a:cubicBezTo>
                <a:cubicBezTo>
                  <a:pt x="1515785" y="742975"/>
                  <a:pt x="1519463" y="740942"/>
                  <a:pt x="1522835" y="735916"/>
                </a:cubicBezTo>
                <a:cubicBezTo>
                  <a:pt x="1545462" y="703903"/>
                  <a:pt x="1577134" y="684282"/>
                  <a:pt x="1610848" y="671964"/>
                </a:cubicBezTo>
                <a:cubicBezTo>
                  <a:pt x="1620759" y="667537"/>
                  <a:pt x="1629698" y="666282"/>
                  <a:pt x="1635881" y="676040"/>
                </a:cubicBezTo>
                <a:cubicBezTo>
                  <a:pt x="1644924" y="688431"/>
                  <a:pt x="1632305" y="691718"/>
                  <a:pt x="1629088" y="698241"/>
                </a:cubicBezTo>
                <a:cubicBezTo>
                  <a:pt x="1626178" y="707756"/>
                  <a:pt x="1618821" y="711822"/>
                  <a:pt x="1609421" y="708589"/>
                </a:cubicBezTo>
                <a:cubicBezTo>
                  <a:pt x="1591899" y="701942"/>
                  <a:pt x="1591899" y="701942"/>
                  <a:pt x="1584799" y="721150"/>
                </a:cubicBezTo>
                <a:cubicBezTo>
                  <a:pt x="1582858" y="727494"/>
                  <a:pt x="1579640" y="734016"/>
                  <a:pt x="1576423" y="740538"/>
                </a:cubicBezTo>
                <a:cubicBezTo>
                  <a:pt x="1575453" y="743710"/>
                  <a:pt x="1574636" y="748378"/>
                  <a:pt x="1577497" y="751013"/>
                </a:cubicBezTo>
                <a:cubicBezTo>
                  <a:pt x="1580358" y="753647"/>
                  <a:pt x="1583219" y="756281"/>
                  <a:pt x="1586743" y="752750"/>
                </a:cubicBezTo>
                <a:cubicBezTo>
                  <a:pt x="1595223" y="747008"/>
                  <a:pt x="1604777" y="751738"/>
                  <a:pt x="1612592" y="752159"/>
                </a:cubicBezTo>
                <a:cubicBezTo>
                  <a:pt x="1620409" y="752580"/>
                  <a:pt x="1629502" y="752821"/>
                  <a:pt x="1635428" y="747436"/>
                </a:cubicBezTo>
                <a:cubicBezTo>
                  <a:pt x="1668425" y="715487"/>
                  <a:pt x="1708526" y="702273"/>
                  <a:pt x="1749087" y="693547"/>
                </a:cubicBezTo>
                <a:cubicBezTo>
                  <a:pt x="1761705" y="690258"/>
                  <a:pt x="1770337" y="686011"/>
                  <a:pt x="1775343" y="671650"/>
                </a:cubicBezTo>
                <a:cubicBezTo>
                  <a:pt x="1778100" y="660638"/>
                  <a:pt x="1783209" y="659922"/>
                  <a:pt x="1790515" y="668003"/>
                </a:cubicBezTo>
                <a:cubicBezTo>
                  <a:pt x="1795113" y="674946"/>
                  <a:pt x="1800835" y="680214"/>
                  <a:pt x="1809315" y="674471"/>
                </a:cubicBezTo>
                <a:cubicBezTo>
                  <a:pt x="1818917" y="667053"/>
                  <a:pt x="1827092" y="658318"/>
                  <a:pt x="1831126" y="647127"/>
                </a:cubicBezTo>
                <a:cubicBezTo>
                  <a:pt x="1834037" y="637612"/>
                  <a:pt x="1838837" y="633903"/>
                  <a:pt x="1847778" y="632649"/>
                </a:cubicBezTo>
                <a:cubicBezTo>
                  <a:pt x="1851609" y="632112"/>
                  <a:pt x="1855441" y="631573"/>
                  <a:pt x="1859119" y="629540"/>
                </a:cubicBezTo>
                <a:cubicBezTo>
                  <a:pt x="1882618" y="618655"/>
                  <a:pt x="1906116" y="607768"/>
                  <a:pt x="1931044" y="598199"/>
                </a:cubicBezTo>
                <a:cubicBezTo>
                  <a:pt x="1941108" y="595270"/>
                  <a:pt x="1949741" y="591024"/>
                  <a:pt x="1955052" y="579654"/>
                </a:cubicBezTo>
                <a:cubicBezTo>
                  <a:pt x="1959548" y="572953"/>
                  <a:pt x="1964349" y="569243"/>
                  <a:pt x="1971347" y="574332"/>
                </a:cubicBezTo>
                <a:cubicBezTo>
                  <a:pt x="1989485" y="586964"/>
                  <a:pt x="2005780" y="581643"/>
                  <a:pt x="2024477" y="574466"/>
                </a:cubicBezTo>
                <a:cubicBezTo>
                  <a:pt x="2071626" y="554191"/>
                  <a:pt x="2118266" y="541576"/>
                  <a:pt x="2168484" y="551225"/>
                </a:cubicBezTo>
                <a:cubicBezTo>
                  <a:pt x="2186977" y="554701"/>
                  <a:pt x="2205011" y="553690"/>
                  <a:pt x="2222429" y="546692"/>
                </a:cubicBezTo>
                <a:cubicBezTo>
                  <a:pt x="2251190" y="536586"/>
                  <a:pt x="2280103" y="527976"/>
                  <a:pt x="2309324" y="522358"/>
                </a:cubicBezTo>
                <a:cubicBezTo>
                  <a:pt x="2348760" y="515307"/>
                  <a:pt x="2388505" y="511248"/>
                  <a:pt x="2426561" y="490731"/>
                </a:cubicBezTo>
                <a:cubicBezTo>
                  <a:pt x="2457108" y="472785"/>
                  <a:pt x="2489853" y="463638"/>
                  <a:pt x="2524029" y="455807"/>
                </a:cubicBezTo>
                <a:cubicBezTo>
                  <a:pt x="2555804" y="449832"/>
                  <a:pt x="2587732" y="445351"/>
                  <a:pt x="2618585" y="430397"/>
                </a:cubicBezTo>
                <a:cubicBezTo>
                  <a:pt x="2640806" y="419691"/>
                  <a:pt x="2663488" y="413474"/>
                  <a:pt x="2686169" y="407256"/>
                </a:cubicBezTo>
                <a:cubicBezTo>
                  <a:pt x="2781186" y="386335"/>
                  <a:pt x="2874159" y="358114"/>
                  <a:pt x="2966161" y="333063"/>
                </a:cubicBezTo>
                <a:cubicBezTo>
                  <a:pt x="3068072" y="303587"/>
                  <a:pt x="3168555" y="272792"/>
                  <a:pt x="3270774" y="246308"/>
                </a:cubicBezTo>
                <a:cubicBezTo>
                  <a:pt x="3367885" y="220541"/>
                  <a:pt x="3465456" y="199262"/>
                  <a:pt x="3563794" y="185465"/>
                </a:cubicBezTo>
                <a:cubicBezTo>
                  <a:pt x="3639144" y="174893"/>
                  <a:pt x="3714033" y="159832"/>
                  <a:pt x="3788615" y="141779"/>
                </a:cubicBezTo>
                <a:cubicBezTo>
                  <a:pt x="3845473" y="127730"/>
                  <a:pt x="3902330" y="113682"/>
                  <a:pt x="3959493" y="102625"/>
                </a:cubicBezTo>
                <a:cubicBezTo>
                  <a:pt x="4000207" y="95395"/>
                  <a:pt x="4040921" y="88165"/>
                  <a:pt x="4082759" y="79260"/>
                </a:cubicBezTo>
                <a:cubicBezTo>
                  <a:pt x="4108301" y="75676"/>
                  <a:pt x="4135121" y="71912"/>
                  <a:pt x="4160510" y="66832"/>
                </a:cubicBezTo>
                <a:cubicBezTo>
                  <a:pt x="4169449" y="65578"/>
                  <a:pt x="4177112" y="64503"/>
                  <a:pt x="4184775" y="63429"/>
                </a:cubicBezTo>
                <a:cubicBezTo>
                  <a:pt x="4187328" y="63069"/>
                  <a:pt x="4188760" y="64386"/>
                  <a:pt x="4190037" y="64206"/>
                </a:cubicBezTo>
                <a:cubicBezTo>
                  <a:pt x="4312129" y="54664"/>
                  <a:pt x="4432689" y="30161"/>
                  <a:pt x="4555241" y="25108"/>
                </a:cubicBezTo>
                <a:cubicBezTo>
                  <a:pt x="4587476" y="23621"/>
                  <a:pt x="4619404" y="19141"/>
                  <a:pt x="4651792" y="19150"/>
                </a:cubicBezTo>
                <a:cubicBezTo>
                  <a:pt x="4722954" y="18273"/>
                  <a:pt x="4792532" y="14580"/>
                  <a:pt x="4863232" y="9214"/>
                </a:cubicBezTo>
                <a:cubicBezTo>
                  <a:pt x="4918456" y="4500"/>
                  <a:pt x="4973678" y="-212"/>
                  <a:pt x="5029821" y="4053"/>
                </a:cubicBezTo>
                <a:cubicBezTo>
                  <a:pt x="5082133" y="8855"/>
                  <a:pt x="5134138" y="10664"/>
                  <a:pt x="5184916" y="504"/>
                </a:cubicBezTo>
                <a:cubicBezTo>
                  <a:pt x="5187471" y="146"/>
                  <a:pt x="5189705" y="-168"/>
                  <a:pt x="5191838" y="103"/>
                </a:cubicBezTo>
                <a:cubicBezTo>
                  <a:pt x="5193970" y="372"/>
                  <a:pt x="5196002" y="1226"/>
                  <a:pt x="5198148" y="3202"/>
                </a:cubicBezTo>
                <a:cubicBezTo>
                  <a:pt x="5223590" y="23915"/>
                  <a:pt x="5250715" y="23145"/>
                  <a:pt x="5279936" y="17527"/>
                </a:cubicBezTo>
                <a:cubicBezTo>
                  <a:pt x="5307879" y="12089"/>
                  <a:pt x="5335976" y="8147"/>
                  <a:pt x="5364685" y="10190"/>
                </a:cubicBezTo>
                <a:cubicBezTo>
                  <a:pt x="5413014" y="14032"/>
                  <a:pt x="5460370" y="21048"/>
                  <a:pt x="5509053" y="1573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232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8">
            <a:extLst>
              <a:ext uri="{FF2B5EF4-FFF2-40B4-BE49-F238E27FC236}">
                <a16:creationId xmlns:a16="http://schemas.microsoft.com/office/drawing/2014/main" xmlns="" id="{93E67ACF-D539-40D6-8928-FD08E0C1594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74331" y="1280159"/>
            <a:ext cx="2394857" cy="401465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그림 개체 틀 8">
            <a:extLst>
              <a:ext uri="{FF2B5EF4-FFF2-40B4-BE49-F238E27FC236}">
                <a16:creationId xmlns:a16="http://schemas.microsoft.com/office/drawing/2014/main" xmlns="" id="{485B9B67-51AB-46DD-A495-7F8E099BA0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48549" y="1280159"/>
            <a:ext cx="2394857" cy="401465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그림 개체 틀 8">
            <a:extLst>
              <a:ext uri="{FF2B5EF4-FFF2-40B4-BE49-F238E27FC236}">
                <a16:creationId xmlns:a16="http://schemas.microsoft.com/office/drawing/2014/main" xmlns="" id="{58C3F89D-390F-4B44-BAE7-BC48E24419F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622766" y="1280158"/>
            <a:ext cx="2394857" cy="401465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0943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8">
            <a:extLst>
              <a:ext uri="{FF2B5EF4-FFF2-40B4-BE49-F238E27FC236}">
                <a16:creationId xmlns:a16="http://schemas.microsoft.com/office/drawing/2014/main" xmlns="" id="{485B9B67-51AB-46DD-A495-7F8E099BA0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254240" y="0"/>
            <a:ext cx="493776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Sent to Back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065C6B54-DDC7-4504-9020-1DB1163A8C87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554287" y="2394903"/>
            <a:ext cx="3399906" cy="20681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485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8">
            <a:extLst>
              <a:ext uri="{FF2B5EF4-FFF2-40B4-BE49-F238E27FC236}">
                <a16:creationId xmlns:a16="http://schemas.microsoft.com/office/drawing/2014/main" xmlns="" id="{485B9B67-51AB-46DD-A495-7F8E099BA0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" y="1201783"/>
            <a:ext cx="6096000" cy="445443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588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8">
            <a:extLst>
              <a:ext uri="{FF2B5EF4-FFF2-40B4-BE49-F238E27FC236}">
                <a16:creationId xmlns:a16="http://schemas.microsoft.com/office/drawing/2014/main" xmlns="" id="{485B9B67-51AB-46DD-A495-7F8E099BA0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094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8">
            <a:extLst>
              <a:ext uri="{FF2B5EF4-FFF2-40B4-BE49-F238E27FC236}">
                <a16:creationId xmlns:a16="http://schemas.microsoft.com/office/drawing/2014/main" xmlns="" id="{485B9B67-51AB-46DD-A495-7F8E099BA0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09210" y="259081"/>
            <a:ext cx="5686699" cy="633984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그림 개체 틀 8">
            <a:extLst>
              <a:ext uri="{FF2B5EF4-FFF2-40B4-BE49-F238E27FC236}">
                <a16:creationId xmlns:a16="http://schemas.microsoft.com/office/drawing/2014/main" xmlns="" id="{1A35D679-466B-47E8-8AF0-97147672D71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96092" y="259080"/>
            <a:ext cx="5686699" cy="3085011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그림 개체 틀 8">
            <a:extLst>
              <a:ext uri="{FF2B5EF4-FFF2-40B4-BE49-F238E27FC236}">
                <a16:creationId xmlns:a16="http://schemas.microsoft.com/office/drawing/2014/main" xmlns="" id="{C1DFE556-303C-4416-AAED-947D630FEAE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6092" y="3513910"/>
            <a:ext cx="5686699" cy="3085011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811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66474" y="339509"/>
            <a:ext cx="9430252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9919EF6-B417-4451-B188-C2C0ABEF2C95}"/>
              </a:ext>
            </a:extLst>
          </p:cNvPr>
          <p:cNvSpPr/>
          <p:nvPr userDrawn="1"/>
        </p:nvSpPr>
        <p:spPr>
          <a:xfrm>
            <a:off x="1273673" y="0"/>
            <a:ext cx="4864100" cy="692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C657923-A0DE-46FE-BBC8-57B9510D394B}"/>
              </a:ext>
            </a:extLst>
          </p:cNvPr>
          <p:cNvSpPr txBox="1"/>
          <p:nvPr userDrawn="1"/>
        </p:nvSpPr>
        <p:spPr>
          <a:xfrm>
            <a:off x="188399" y="1103287"/>
            <a:ext cx="351732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Education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DCF291-E914-47A1-9E07-2183A941A8E7}"/>
              </a:ext>
            </a:extLst>
          </p:cNvPr>
          <p:cNvSpPr txBox="1"/>
          <p:nvPr userDrawn="1"/>
        </p:nvSpPr>
        <p:spPr>
          <a:xfrm>
            <a:off x="188399" y="1454636"/>
            <a:ext cx="351732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Plan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E077479-776C-4BDA-9446-1C8D13201629}"/>
              </a:ext>
            </a:extLst>
          </p:cNvPr>
          <p:cNvGrpSpPr/>
          <p:nvPr userDrawn="1"/>
        </p:nvGrpSpPr>
        <p:grpSpPr>
          <a:xfrm>
            <a:off x="295274" y="447797"/>
            <a:ext cx="1618143" cy="491518"/>
            <a:chOff x="6442698" y="4204191"/>
            <a:chExt cx="3262908" cy="991122"/>
          </a:xfrm>
          <a:solidFill>
            <a:schemeClr val="accent1">
              <a:lumMod val="75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CACF40F7-03F9-442E-96A1-09783D760CBF}"/>
                </a:ext>
              </a:extLst>
            </p:cNvPr>
            <p:cNvSpPr/>
            <p:nvPr/>
          </p:nvSpPr>
          <p:spPr>
            <a:xfrm flipH="1">
              <a:off x="6442698" y="4300261"/>
              <a:ext cx="727472" cy="887611"/>
            </a:xfrm>
            <a:custGeom>
              <a:avLst/>
              <a:gdLst>
                <a:gd name="connsiteX0" fmla="*/ 357783 w 727472"/>
                <a:gd name="connsiteY0" fmla="*/ 0 h 887611"/>
                <a:gd name="connsiteX1" fmla="*/ 158651 w 727472"/>
                <a:gd name="connsiteY1" fmla="*/ 29171 h 887611"/>
                <a:gd name="connsiteX2" fmla="*/ 46732 w 727472"/>
                <a:gd name="connsiteY2" fmla="*/ 118765 h 887611"/>
                <a:gd name="connsiteX3" fmla="*/ 5953 w 727472"/>
                <a:gd name="connsiteY3" fmla="*/ 254199 h 887611"/>
                <a:gd name="connsiteX4" fmla="*/ 52685 w 727472"/>
                <a:gd name="connsiteY4" fmla="*/ 406599 h 887611"/>
                <a:gd name="connsiteX5" fmla="*/ 222647 w 727472"/>
                <a:gd name="connsiteY5" fmla="*/ 566142 h 887611"/>
                <a:gd name="connsiteX6" fmla="*/ 320576 w 727472"/>
                <a:gd name="connsiteY6" fmla="*/ 636985 h 887611"/>
                <a:gd name="connsiteX7" fmla="*/ 378619 w 727472"/>
                <a:gd name="connsiteY7" fmla="*/ 689967 h 887611"/>
                <a:gd name="connsiteX8" fmla="*/ 0 w 727472"/>
                <a:gd name="connsiteY8" fmla="*/ 689967 h 887611"/>
                <a:gd name="connsiteX9" fmla="*/ 0 w 727472"/>
                <a:gd name="connsiteY9" fmla="*/ 887611 h 887611"/>
                <a:gd name="connsiteX10" fmla="*/ 727472 w 727472"/>
                <a:gd name="connsiteY10" fmla="*/ 887611 h 887611"/>
                <a:gd name="connsiteX11" fmla="*/ 651569 w 727472"/>
                <a:gd name="connsiteY11" fmla="*/ 684907 h 887611"/>
                <a:gd name="connsiteX12" fmla="*/ 413742 w 727472"/>
                <a:gd name="connsiteY12" fmla="*/ 460772 h 887611"/>
                <a:gd name="connsiteX13" fmla="*/ 277416 w 727472"/>
                <a:gd name="connsiteY13" fmla="*/ 340519 h 887611"/>
                <a:gd name="connsiteX14" fmla="*/ 247650 w 727472"/>
                <a:gd name="connsiteY14" fmla="*/ 262533 h 887611"/>
                <a:gd name="connsiteX15" fmla="*/ 277118 w 727472"/>
                <a:gd name="connsiteY15" fmla="*/ 194370 h 887611"/>
                <a:gd name="connsiteX16" fmla="*/ 351234 w 727472"/>
                <a:gd name="connsiteY16" fmla="*/ 166092 h 887611"/>
                <a:gd name="connsiteX17" fmla="*/ 427137 w 727472"/>
                <a:gd name="connsiteY17" fmla="*/ 195263 h 887611"/>
                <a:gd name="connsiteX18" fmla="*/ 466725 w 727472"/>
                <a:gd name="connsiteY18" fmla="*/ 298252 h 887611"/>
                <a:gd name="connsiteX19" fmla="*/ 709612 w 727472"/>
                <a:gd name="connsiteY19" fmla="*/ 278607 h 887611"/>
                <a:gd name="connsiteX20" fmla="*/ 657225 w 727472"/>
                <a:gd name="connsiteY20" fmla="*/ 118765 h 887611"/>
                <a:gd name="connsiteX21" fmla="*/ 549771 w 727472"/>
                <a:gd name="connsiteY21" fmla="*/ 30659 h 887611"/>
                <a:gd name="connsiteX22" fmla="*/ 357783 w 727472"/>
                <a:gd name="connsiteY22" fmla="*/ 0 h 88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27472" h="887611">
                  <a:moveTo>
                    <a:pt x="357783" y="0"/>
                  </a:moveTo>
                  <a:cubicBezTo>
                    <a:pt x="272455" y="0"/>
                    <a:pt x="206077" y="9724"/>
                    <a:pt x="158651" y="29171"/>
                  </a:cubicBezTo>
                  <a:cubicBezTo>
                    <a:pt x="111224" y="48617"/>
                    <a:pt x="73918" y="78482"/>
                    <a:pt x="46732" y="118765"/>
                  </a:cubicBezTo>
                  <a:cubicBezTo>
                    <a:pt x="19546" y="159048"/>
                    <a:pt x="5953" y="204192"/>
                    <a:pt x="5953" y="254199"/>
                  </a:cubicBezTo>
                  <a:cubicBezTo>
                    <a:pt x="5953" y="307380"/>
                    <a:pt x="21530" y="358180"/>
                    <a:pt x="52685" y="406599"/>
                  </a:cubicBezTo>
                  <a:cubicBezTo>
                    <a:pt x="83840" y="455017"/>
                    <a:pt x="140494" y="508199"/>
                    <a:pt x="222647" y="566142"/>
                  </a:cubicBezTo>
                  <a:cubicBezTo>
                    <a:pt x="271463" y="599877"/>
                    <a:pt x="304105" y="623491"/>
                    <a:pt x="320576" y="636985"/>
                  </a:cubicBezTo>
                  <a:cubicBezTo>
                    <a:pt x="337046" y="650478"/>
                    <a:pt x="356394" y="668139"/>
                    <a:pt x="378619" y="689967"/>
                  </a:cubicBezTo>
                  <a:lnTo>
                    <a:pt x="0" y="689967"/>
                  </a:lnTo>
                  <a:lnTo>
                    <a:pt x="0" y="887611"/>
                  </a:lnTo>
                  <a:lnTo>
                    <a:pt x="727472" y="887611"/>
                  </a:lnTo>
                  <a:cubicBezTo>
                    <a:pt x="719137" y="815777"/>
                    <a:pt x="693837" y="748209"/>
                    <a:pt x="651569" y="684907"/>
                  </a:cubicBezTo>
                  <a:cubicBezTo>
                    <a:pt x="609302" y="621606"/>
                    <a:pt x="530027" y="546894"/>
                    <a:pt x="413742" y="460772"/>
                  </a:cubicBezTo>
                  <a:cubicBezTo>
                    <a:pt x="342702" y="407988"/>
                    <a:pt x="297259" y="367903"/>
                    <a:pt x="277416" y="340519"/>
                  </a:cubicBezTo>
                  <a:cubicBezTo>
                    <a:pt x="257572" y="313135"/>
                    <a:pt x="247650" y="287139"/>
                    <a:pt x="247650" y="262533"/>
                  </a:cubicBezTo>
                  <a:cubicBezTo>
                    <a:pt x="247650" y="235943"/>
                    <a:pt x="257473" y="213221"/>
                    <a:pt x="277118" y="194370"/>
                  </a:cubicBezTo>
                  <a:cubicBezTo>
                    <a:pt x="296763" y="175518"/>
                    <a:pt x="321469" y="166092"/>
                    <a:pt x="351234" y="166092"/>
                  </a:cubicBezTo>
                  <a:cubicBezTo>
                    <a:pt x="382191" y="166092"/>
                    <a:pt x="407491" y="175816"/>
                    <a:pt x="427137" y="195263"/>
                  </a:cubicBezTo>
                  <a:cubicBezTo>
                    <a:pt x="446782" y="214710"/>
                    <a:pt x="459978" y="249039"/>
                    <a:pt x="466725" y="298252"/>
                  </a:cubicBezTo>
                  <a:lnTo>
                    <a:pt x="709612" y="278607"/>
                  </a:lnTo>
                  <a:cubicBezTo>
                    <a:pt x="700087" y="210344"/>
                    <a:pt x="682625" y="157064"/>
                    <a:pt x="657225" y="118765"/>
                  </a:cubicBezTo>
                  <a:cubicBezTo>
                    <a:pt x="631825" y="80467"/>
                    <a:pt x="596007" y="51098"/>
                    <a:pt x="549771" y="30659"/>
                  </a:cubicBezTo>
                  <a:cubicBezTo>
                    <a:pt x="503535" y="10220"/>
                    <a:pt x="439539" y="0"/>
                    <a:pt x="35778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525D7DF5-B5ED-4309-B17A-129416EB76CC}"/>
                </a:ext>
              </a:extLst>
            </p:cNvPr>
            <p:cNvSpPr/>
            <p:nvPr/>
          </p:nvSpPr>
          <p:spPr>
            <a:xfrm flipH="1">
              <a:off x="8343530" y="4300261"/>
              <a:ext cx="500063" cy="887611"/>
            </a:xfrm>
            <a:custGeom>
              <a:avLst/>
              <a:gdLst>
                <a:gd name="connsiteX0" fmla="*/ 200620 w 500063"/>
                <a:gd name="connsiteY0" fmla="*/ 0 h 887611"/>
                <a:gd name="connsiteX1" fmla="*/ 0 w 500063"/>
                <a:gd name="connsiteY1" fmla="*/ 0 h 887611"/>
                <a:gd name="connsiteX2" fmla="*/ 0 w 500063"/>
                <a:gd name="connsiteY2" fmla="*/ 887611 h 887611"/>
                <a:gd name="connsiteX3" fmla="*/ 245269 w 500063"/>
                <a:gd name="connsiteY3" fmla="*/ 887611 h 887611"/>
                <a:gd name="connsiteX4" fmla="*/ 245269 w 500063"/>
                <a:gd name="connsiteY4" fmla="*/ 305991 h 887611"/>
                <a:gd name="connsiteX5" fmla="*/ 360462 w 500063"/>
                <a:gd name="connsiteY5" fmla="*/ 379214 h 887611"/>
                <a:gd name="connsiteX6" fmla="*/ 500063 w 500063"/>
                <a:gd name="connsiteY6" fmla="*/ 432793 h 887611"/>
                <a:gd name="connsiteX7" fmla="*/ 500063 w 500063"/>
                <a:gd name="connsiteY7" fmla="*/ 233958 h 887611"/>
                <a:gd name="connsiteX8" fmla="*/ 307777 w 500063"/>
                <a:gd name="connsiteY8" fmla="*/ 138113 h 887611"/>
                <a:gd name="connsiteX9" fmla="*/ 200620 w 500063"/>
                <a:gd name="connsiteY9" fmla="*/ 0 h 88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063" h="887611">
                  <a:moveTo>
                    <a:pt x="200620" y="0"/>
                  </a:moveTo>
                  <a:lnTo>
                    <a:pt x="0" y="0"/>
                  </a:lnTo>
                  <a:lnTo>
                    <a:pt x="0" y="887611"/>
                  </a:lnTo>
                  <a:lnTo>
                    <a:pt x="245269" y="887611"/>
                  </a:lnTo>
                  <a:lnTo>
                    <a:pt x="245269" y="305991"/>
                  </a:lnTo>
                  <a:cubicBezTo>
                    <a:pt x="284956" y="336153"/>
                    <a:pt x="323354" y="360561"/>
                    <a:pt x="360462" y="379214"/>
                  </a:cubicBezTo>
                  <a:cubicBezTo>
                    <a:pt x="397570" y="397867"/>
                    <a:pt x="444103" y="415727"/>
                    <a:pt x="500063" y="432793"/>
                  </a:cubicBezTo>
                  <a:lnTo>
                    <a:pt x="500063" y="233958"/>
                  </a:lnTo>
                  <a:cubicBezTo>
                    <a:pt x="417513" y="207368"/>
                    <a:pt x="353417" y="175419"/>
                    <a:pt x="307777" y="138113"/>
                  </a:cubicBezTo>
                  <a:cubicBezTo>
                    <a:pt x="262136" y="100807"/>
                    <a:pt x="226417" y="54769"/>
                    <a:pt x="20062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AED3EFC9-254B-40BD-AE3C-9F2E4114B469}"/>
                </a:ext>
              </a:extLst>
            </p:cNvPr>
            <p:cNvSpPr/>
            <p:nvPr/>
          </p:nvSpPr>
          <p:spPr>
            <a:xfrm flipH="1">
              <a:off x="8986468" y="4292819"/>
              <a:ext cx="719138" cy="902494"/>
            </a:xfrm>
            <a:custGeom>
              <a:avLst/>
              <a:gdLst>
                <a:gd name="connsiteX0" fmla="*/ 383977 w 719138"/>
                <a:gd name="connsiteY0" fmla="*/ 0 h 902494"/>
                <a:gd name="connsiteX1" fmla="*/ 173831 w 719138"/>
                <a:gd name="connsiteY1" fmla="*/ 44946 h 902494"/>
                <a:gd name="connsiteX2" fmla="*/ 47327 w 719138"/>
                <a:gd name="connsiteY2" fmla="*/ 187821 h 902494"/>
                <a:gd name="connsiteX3" fmla="*/ 0 w 719138"/>
                <a:gd name="connsiteY3" fmla="*/ 446485 h 902494"/>
                <a:gd name="connsiteX4" fmla="*/ 99417 w 719138"/>
                <a:gd name="connsiteY4" fmla="*/ 792659 h 902494"/>
                <a:gd name="connsiteX5" fmla="*/ 375047 w 719138"/>
                <a:gd name="connsiteY5" fmla="*/ 902494 h 902494"/>
                <a:gd name="connsiteX6" fmla="*/ 539353 w 719138"/>
                <a:gd name="connsiteY6" fmla="*/ 878384 h 902494"/>
                <a:gd name="connsiteX7" fmla="*/ 639366 w 719138"/>
                <a:gd name="connsiteY7" fmla="*/ 807839 h 902494"/>
                <a:gd name="connsiteX8" fmla="*/ 700683 w 719138"/>
                <a:gd name="connsiteY8" fmla="*/ 691753 h 902494"/>
                <a:gd name="connsiteX9" fmla="*/ 459581 w 719138"/>
                <a:gd name="connsiteY9" fmla="*/ 661392 h 902494"/>
                <a:gd name="connsiteX10" fmla="*/ 427435 w 719138"/>
                <a:gd name="connsiteY10" fmla="*/ 732830 h 902494"/>
                <a:gd name="connsiteX11" fmla="*/ 372071 w 719138"/>
                <a:gd name="connsiteY11" fmla="*/ 753666 h 902494"/>
                <a:gd name="connsiteX12" fmla="*/ 280988 w 719138"/>
                <a:gd name="connsiteY12" fmla="*/ 694730 h 902494"/>
                <a:gd name="connsiteX13" fmla="*/ 245269 w 719138"/>
                <a:gd name="connsiteY13" fmla="*/ 510778 h 902494"/>
                <a:gd name="connsiteX14" fmla="*/ 334566 w 719138"/>
                <a:gd name="connsiteY14" fmla="*/ 576263 h 902494"/>
                <a:gd name="connsiteX15" fmla="*/ 440531 w 719138"/>
                <a:gd name="connsiteY15" fmla="*/ 597099 h 902494"/>
                <a:gd name="connsiteX16" fmla="*/ 638473 w 719138"/>
                <a:gd name="connsiteY16" fmla="*/ 513755 h 902494"/>
                <a:gd name="connsiteX17" fmla="*/ 719138 w 719138"/>
                <a:gd name="connsiteY17" fmla="*/ 303014 h 902494"/>
                <a:gd name="connsiteX18" fmla="*/ 678061 w 719138"/>
                <a:gd name="connsiteY18" fmla="*/ 144661 h 902494"/>
                <a:gd name="connsiteX19" fmla="*/ 564952 w 719138"/>
                <a:gd name="connsiteY19" fmla="*/ 36612 h 902494"/>
                <a:gd name="connsiteX20" fmla="*/ 383977 w 719138"/>
                <a:gd name="connsiteY20" fmla="*/ 0 h 902494"/>
                <a:gd name="connsiteX21" fmla="*/ 376833 w 719138"/>
                <a:gd name="connsiteY21" fmla="*/ 151210 h 902494"/>
                <a:gd name="connsiteX22" fmla="*/ 456903 w 719138"/>
                <a:gd name="connsiteY22" fmla="*/ 187524 h 902494"/>
                <a:gd name="connsiteX23" fmla="*/ 488752 w 719138"/>
                <a:gd name="connsiteY23" fmla="*/ 296466 h 902494"/>
                <a:gd name="connsiteX24" fmla="*/ 455712 w 719138"/>
                <a:gd name="connsiteY24" fmla="*/ 408385 h 902494"/>
                <a:gd name="connsiteX25" fmla="*/ 373261 w 719138"/>
                <a:gd name="connsiteY25" fmla="*/ 447080 h 902494"/>
                <a:gd name="connsiteX26" fmla="*/ 288131 w 719138"/>
                <a:gd name="connsiteY26" fmla="*/ 409575 h 902494"/>
                <a:gd name="connsiteX27" fmla="*/ 254199 w 719138"/>
                <a:gd name="connsiteY27" fmla="*/ 302419 h 902494"/>
                <a:gd name="connsiteX28" fmla="*/ 289917 w 719138"/>
                <a:gd name="connsiteY28" fmla="*/ 191393 h 902494"/>
                <a:gd name="connsiteX29" fmla="*/ 376833 w 719138"/>
                <a:gd name="connsiteY29" fmla="*/ 151210 h 90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19138" h="902494">
                  <a:moveTo>
                    <a:pt x="383977" y="0"/>
                  </a:moveTo>
                  <a:cubicBezTo>
                    <a:pt x="296665" y="0"/>
                    <a:pt x="226616" y="14982"/>
                    <a:pt x="173831" y="44946"/>
                  </a:cubicBezTo>
                  <a:cubicBezTo>
                    <a:pt x="121047" y="74910"/>
                    <a:pt x="78879" y="122535"/>
                    <a:pt x="47327" y="187821"/>
                  </a:cubicBezTo>
                  <a:cubicBezTo>
                    <a:pt x="15776" y="253107"/>
                    <a:pt x="0" y="339328"/>
                    <a:pt x="0" y="446485"/>
                  </a:cubicBezTo>
                  <a:cubicBezTo>
                    <a:pt x="0" y="604044"/>
                    <a:pt x="33139" y="719435"/>
                    <a:pt x="99417" y="792659"/>
                  </a:cubicBezTo>
                  <a:cubicBezTo>
                    <a:pt x="165696" y="865882"/>
                    <a:pt x="257572" y="902494"/>
                    <a:pt x="375047" y="902494"/>
                  </a:cubicBezTo>
                  <a:cubicBezTo>
                    <a:pt x="444500" y="902494"/>
                    <a:pt x="499269" y="894457"/>
                    <a:pt x="539353" y="878384"/>
                  </a:cubicBezTo>
                  <a:cubicBezTo>
                    <a:pt x="579438" y="862310"/>
                    <a:pt x="612775" y="838796"/>
                    <a:pt x="639366" y="807839"/>
                  </a:cubicBezTo>
                  <a:cubicBezTo>
                    <a:pt x="665957" y="776883"/>
                    <a:pt x="686395" y="738188"/>
                    <a:pt x="700683" y="691753"/>
                  </a:cubicBezTo>
                  <a:lnTo>
                    <a:pt x="459581" y="661392"/>
                  </a:lnTo>
                  <a:cubicBezTo>
                    <a:pt x="453231" y="695127"/>
                    <a:pt x="442516" y="718939"/>
                    <a:pt x="427435" y="732830"/>
                  </a:cubicBezTo>
                  <a:cubicBezTo>
                    <a:pt x="412353" y="746721"/>
                    <a:pt x="393899" y="753666"/>
                    <a:pt x="372071" y="753666"/>
                  </a:cubicBezTo>
                  <a:cubicBezTo>
                    <a:pt x="333177" y="753666"/>
                    <a:pt x="302816" y="734021"/>
                    <a:pt x="280988" y="694730"/>
                  </a:cubicBezTo>
                  <a:cubicBezTo>
                    <a:pt x="265113" y="665758"/>
                    <a:pt x="253207" y="604441"/>
                    <a:pt x="245269" y="510778"/>
                  </a:cubicBezTo>
                  <a:cubicBezTo>
                    <a:pt x="274241" y="540544"/>
                    <a:pt x="304007" y="562372"/>
                    <a:pt x="334566" y="576263"/>
                  </a:cubicBezTo>
                  <a:cubicBezTo>
                    <a:pt x="365125" y="590153"/>
                    <a:pt x="400447" y="597099"/>
                    <a:pt x="440531" y="597099"/>
                  </a:cubicBezTo>
                  <a:cubicBezTo>
                    <a:pt x="518716" y="597099"/>
                    <a:pt x="584696" y="569317"/>
                    <a:pt x="638473" y="513755"/>
                  </a:cubicBezTo>
                  <a:cubicBezTo>
                    <a:pt x="692249" y="458192"/>
                    <a:pt x="719138" y="387946"/>
                    <a:pt x="719138" y="303014"/>
                  </a:cubicBezTo>
                  <a:cubicBezTo>
                    <a:pt x="719138" y="245071"/>
                    <a:pt x="705445" y="192286"/>
                    <a:pt x="678061" y="144661"/>
                  </a:cubicBezTo>
                  <a:cubicBezTo>
                    <a:pt x="650677" y="97036"/>
                    <a:pt x="612973" y="61020"/>
                    <a:pt x="564952" y="36612"/>
                  </a:cubicBezTo>
                  <a:cubicBezTo>
                    <a:pt x="516930" y="12204"/>
                    <a:pt x="456605" y="0"/>
                    <a:pt x="383977" y="0"/>
                  </a:cubicBezTo>
                  <a:close/>
                  <a:moveTo>
                    <a:pt x="376833" y="151210"/>
                  </a:moveTo>
                  <a:cubicBezTo>
                    <a:pt x="408980" y="151210"/>
                    <a:pt x="435670" y="163314"/>
                    <a:pt x="456903" y="187524"/>
                  </a:cubicBezTo>
                  <a:cubicBezTo>
                    <a:pt x="478135" y="211733"/>
                    <a:pt x="488752" y="248047"/>
                    <a:pt x="488752" y="296466"/>
                  </a:cubicBezTo>
                  <a:cubicBezTo>
                    <a:pt x="488752" y="345282"/>
                    <a:pt x="477739" y="382588"/>
                    <a:pt x="455712" y="408385"/>
                  </a:cubicBezTo>
                  <a:cubicBezTo>
                    <a:pt x="433685" y="434182"/>
                    <a:pt x="406202" y="447080"/>
                    <a:pt x="373261" y="447080"/>
                  </a:cubicBezTo>
                  <a:cubicBezTo>
                    <a:pt x="339130" y="447080"/>
                    <a:pt x="310753" y="434578"/>
                    <a:pt x="288131" y="409575"/>
                  </a:cubicBezTo>
                  <a:cubicBezTo>
                    <a:pt x="265510" y="384572"/>
                    <a:pt x="254199" y="348853"/>
                    <a:pt x="254199" y="302419"/>
                  </a:cubicBezTo>
                  <a:cubicBezTo>
                    <a:pt x="254199" y="255191"/>
                    <a:pt x="266105" y="218182"/>
                    <a:pt x="289917" y="191393"/>
                  </a:cubicBezTo>
                  <a:cubicBezTo>
                    <a:pt x="313730" y="164604"/>
                    <a:pt x="342702" y="151210"/>
                    <a:pt x="376833" y="15121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BAB1CBB6-D864-4898-B363-62C6123FA3CE}"/>
                </a:ext>
              </a:extLst>
            </p:cNvPr>
            <p:cNvGrpSpPr/>
            <p:nvPr/>
          </p:nvGrpSpPr>
          <p:grpSpPr>
            <a:xfrm>
              <a:off x="7313044" y="4204191"/>
              <a:ext cx="849881" cy="991121"/>
              <a:chOff x="6955856" y="5224590"/>
              <a:chExt cx="887612" cy="1035122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6FCED441-357D-49C5-B60D-DA29D1861C36}"/>
                  </a:ext>
                </a:extLst>
              </p:cNvPr>
              <p:cNvSpPr/>
              <p:nvPr/>
            </p:nvSpPr>
            <p:spPr>
              <a:xfrm>
                <a:off x="6955856" y="5397559"/>
                <a:ext cx="887612" cy="862153"/>
              </a:xfrm>
              <a:custGeom>
                <a:avLst/>
                <a:gdLst>
                  <a:gd name="connsiteX0" fmla="*/ 301395 w 887612"/>
                  <a:gd name="connsiteY0" fmla="*/ 0 h 862153"/>
                  <a:gd name="connsiteX1" fmla="*/ 301395 w 887612"/>
                  <a:gd name="connsiteY1" fmla="*/ 239153 h 862153"/>
                  <a:gd name="connsiteX2" fmla="*/ 279424 w 887612"/>
                  <a:gd name="connsiteY2" fmla="*/ 253966 h 862153"/>
                  <a:gd name="connsiteX3" fmla="*/ 211335 w 887612"/>
                  <a:gd name="connsiteY3" fmla="*/ 418346 h 862153"/>
                  <a:gd name="connsiteX4" fmla="*/ 443805 w 887612"/>
                  <a:gd name="connsiteY4" fmla="*/ 650815 h 862153"/>
                  <a:gd name="connsiteX5" fmla="*/ 676275 w 887612"/>
                  <a:gd name="connsiteY5" fmla="*/ 418346 h 862153"/>
                  <a:gd name="connsiteX6" fmla="*/ 608187 w 887612"/>
                  <a:gd name="connsiteY6" fmla="*/ 253966 h 862153"/>
                  <a:gd name="connsiteX7" fmla="*/ 586218 w 887612"/>
                  <a:gd name="connsiteY7" fmla="*/ 239155 h 862153"/>
                  <a:gd name="connsiteX8" fmla="*/ 586218 w 887612"/>
                  <a:gd name="connsiteY8" fmla="*/ 1 h 862153"/>
                  <a:gd name="connsiteX9" fmla="*/ 616555 w 887612"/>
                  <a:gd name="connsiteY9" fmla="*/ 9418 h 862153"/>
                  <a:gd name="connsiteX10" fmla="*/ 887612 w 887612"/>
                  <a:gd name="connsiteY10" fmla="*/ 418347 h 862153"/>
                  <a:gd name="connsiteX11" fmla="*/ 443806 w 887612"/>
                  <a:gd name="connsiteY11" fmla="*/ 862153 h 862153"/>
                  <a:gd name="connsiteX12" fmla="*/ 0 w 887612"/>
                  <a:gd name="connsiteY12" fmla="*/ 418347 h 862153"/>
                  <a:gd name="connsiteX13" fmla="*/ 271057 w 887612"/>
                  <a:gd name="connsiteY13" fmla="*/ 9418 h 862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87612" h="862153">
                    <a:moveTo>
                      <a:pt x="301395" y="0"/>
                    </a:moveTo>
                    <a:lnTo>
                      <a:pt x="301395" y="239153"/>
                    </a:lnTo>
                    <a:lnTo>
                      <a:pt x="279424" y="253966"/>
                    </a:lnTo>
                    <a:cubicBezTo>
                      <a:pt x="237355" y="296035"/>
                      <a:pt x="211335" y="354152"/>
                      <a:pt x="211335" y="418346"/>
                    </a:cubicBezTo>
                    <a:cubicBezTo>
                      <a:pt x="211335" y="546735"/>
                      <a:pt x="315415" y="650815"/>
                      <a:pt x="443805" y="650815"/>
                    </a:cubicBezTo>
                    <a:cubicBezTo>
                      <a:pt x="572195" y="650815"/>
                      <a:pt x="676275" y="546735"/>
                      <a:pt x="676275" y="418346"/>
                    </a:cubicBezTo>
                    <a:cubicBezTo>
                      <a:pt x="676275" y="354152"/>
                      <a:pt x="650255" y="296035"/>
                      <a:pt x="608187" y="253966"/>
                    </a:cubicBezTo>
                    <a:lnTo>
                      <a:pt x="586218" y="239155"/>
                    </a:lnTo>
                    <a:lnTo>
                      <a:pt x="586218" y="1"/>
                    </a:lnTo>
                    <a:lnTo>
                      <a:pt x="616555" y="9418"/>
                    </a:lnTo>
                    <a:cubicBezTo>
                      <a:pt x="775844" y="76791"/>
                      <a:pt x="887612" y="234517"/>
                      <a:pt x="887612" y="418347"/>
                    </a:cubicBezTo>
                    <a:cubicBezTo>
                      <a:pt x="887612" y="663454"/>
                      <a:pt x="688913" y="862153"/>
                      <a:pt x="443806" y="862153"/>
                    </a:cubicBezTo>
                    <a:cubicBezTo>
                      <a:pt x="198699" y="862153"/>
                      <a:pt x="0" y="663454"/>
                      <a:pt x="0" y="418347"/>
                    </a:cubicBezTo>
                    <a:cubicBezTo>
                      <a:pt x="0" y="234517"/>
                      <a:pt x="111768" y="76791"/>
                      <a:pt x="271057" y="94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xmlns="" id="{8A9525C2-2CA6-4EE4-89D0-693160F22F7D}"/>
                  </a:ext>
                </a:extLst>
              </p:cNvPr>
              <p:cNvSpPr/>
              <p:nvPr/>
            </p:nvSpPr>
            <p:spPr>
              <a:xfrm>
                <a:off x="7297484" y="5224590"/>
                <a:ext cx="204355" cy="563761"/>
              </a:xfrm>
              <a:prstGeom prst="roundRect">
                <a:avLst>
                  <a:gd name="adj" fmla="val 24830"/>
                </a:avLst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AA72BFE4-32DA-4C77-9D77-7FD57461F31E}"/>
              </a:ext>
            </a:extLst>
          </p:cNvPr>
          <p:cNvGrpSpPr/>
          <p:nvPr userDrawn="1"/>
        </p:nvGrpSpPr>
        <p:grpSpPr>
          <a:xfrm>
            <a:off x="295274" y="4812589"/>
            <a:ext cx="1036850" cy="1435084"/>
            <a:chOff x="972424" y="4140745"/>
            <a:chExt cx="1826508" cy="2528035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373E830E-091A-49FE-88FC-63F1752F37F2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797103" y="4140745"/>
              <a:ext cx="1001829" cy="2528035"/>
            </a:xfrm>
            <a:prstGeom prst="line">
              <a:avLst/>
            </a:prstGeom>
            <a:ln w="762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EE876D7-5B72-4ADF-88F9-0C63AEB7016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393342" y="4920916"/>
              <a:ext cx="679417" cy="1714456"/>
            </a:xfrm>
            <a:prstGeom prst="line">
              <a:avLst/>
            </a:prstGeom>
            <a:ln w="762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247F14AE-4DDA-47B5-BA03-31FC196CA9C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72424" y="5607124"/>
              <a:ext cx="402446" cy="1015544"/>
            </a:xfrm>
            <a:prstGeom prst="line">
              <a:avLst/>
            </a:prstGeom>
            <a:ln w="762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AA68F181-503C-4D76-B617-2202BFF729D3}"/>
              </a:ext>
            </a:extLst>
          </p:cNvPr>
          <p:cNvGrpSpPr/>
          <p:nvPr userDrawn="1"/>
        </p:nvGrpSpPr>
        <p:grpSpPr>
          <a:xfrm flipH="1">
            <a:off x="363312" y="5064503"/>
            <a:ext cx="224583" cy="305198"/>
            <a:chOff x="4708260" y="456723"/>
            <a:chExt cx="659554" cy="896303"/>
          </a:xfrm>
          <a:solidFill>
            <a:schemeClr val="accent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B4F43BAD-F74C-4E06-A4CE-7FB4D55EC7A6}"/>
                </a:ext>
              </a:extLst>
            </p:cNvPr>
            <p:cNvSpPr/>
            <p:nvPr/>
          </p:nvSpPr>
          <p:spPr>
            <a:xfrm>
              <a:off x="4803934" y="52339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9049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cubicBezTo>
                    <a:pt x="4286" y="9049"/>
                    <a:pt x="14764" y="8096"/>
                    <a:pt x="7144" y="9049"/>
                  </a:cubicBezTo>
                  <a:cubicBezTo>
                    <a:pt x="8096" y="7144"/>
                    <a:pt x="9049" y="7144"/>
                    <a:pt x="1095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4EB55754-FA10-466C-9BC4-00DC1A01BD03}"/>
                </a:ext>
              </a:extLst>
            </p:cNvPr>
            <p:cNvSpPr/>
            <p:nvPr/>
          </p:nvSpPr>
          <p:spPr>
            <a:xfrm>
              <a:off x="4767739" y="499938"/>
              <a:ext cx="600075" cy="771525"/>
            </a:xfrm>
            <a:custGeom>
              <a:avLst/>
              <a:gdLst>
                <a:gd name="connsiteX0" fmla="*/ 29051 w 600075"/>
                <a:gd name="connsiteY0" fmla="*/ 761172 h 771525"/>
                <a:gd name="connsiteX1" fmla="*/ 390049 w 600075"/>
                <a:gd name="connsiteY1" fmla="*/ 742122 h 771525"/>
                <a:gd name="connsiteX2" fmla="*/ 549116 w 600075"/>
                <a:gd name="connsiteY2" fmla="*/ 753552 h 771525"/>
                <a:gd name="connsiteX3" fmla="*/ 571976 w 600075"/>
                <a:gd name="connsiteY3" fmla="*/ 686877 h 771525"/>
                <a:gd name="connsiteX4" fmla="*/ 572929 w 600075"/>
                <a:gd name="connsiteY4" fmla="*/ 574482 h 771525"/>
                <a:gd name="connsiteX5" fmla="*/ 570071 w 600075"/>
                <a:gd name="connsiteY5" fmla="*/ 494472 h 771525"/>
                <a:gd name="connsiteX6" fmla="*/ 572929 w 600075"/>
                <a:gd name="connsiteY6" fmla="*/ 486852 h 771525"/>
                <a:gd name="connsiteX7" fmla="*/ 571976 w 600075"/>
                <a:gd name="connsiteY7" fmla="*/ 500187 h 771525"/>
                <a:gd name="connsiteX8" fmla="*/ 585311 w 600075"/>
                <a:gd name="connsiteY8" fmla="*/ 296352 h 771525"/>
                <a:gd name="connsiteX9" fmla="*/ 586264 w 600075"/>
                <a:gd name="connsiteY9" fmla="*/ 246822 h 771525"/>
                <a:gd name="connsiteX10" fmla="*/ 575786 w 600075"/>
                <a:gd name="connsiteY10" fmla="*/ 138237 h 771525"/>
                <a:gd name="connsiteX11" fmla="*/ 558641 w 600075"/>
                <a:gd name="connsiteY11" fmla="*/ 62037 h 771525"/>
                <a:gd name="connsiteX12" fmla="*/ 451009 w 600075"/>
                <a:gd name="connsiteY12" fmla="*/ 48702 h 771525"/>
                <a:gd name="connsiteX13" fmla="*/ 448151 w 600075"/>
                <a:gd name="connsiteY13" fmla="*/ 45844 h 771525"/>
                <a:gd name="connsiteX14" fmla="*/ 454819 w 600075"/>
                <a:gd name="connsiteY14" fmla="*/ 40129 h 771525"/>
                <a:gd name="connsiteX15" fmla="*/ 453866 w 600075"/>
                <a:gd name="connsiteY15" fmla="*/ 38224 h 771525"/>
                <a:gd name="connsiteX16" fmla="*/ 434816 w 600075"/>
                <a:gd name="connsiteY16" fmla="*/ 43939 h 771525"/>
                <a:gd name="connsiteX17" fmla="*/ 380524 w 600075"/>
                <a:gd name="connsiteY17" fmla="*/ 40129 h 771525"/>
                <a:gd name="connsiteX18" fmla="*/ 316706 w 600075"/>
                <a:gd name="connsiteY18" fmla="*/ 31557 h 771525"/>
                <a:gd name="connsiteX19" fmla="*/ 318611 w 600075"/>
                <a:gd name="connsiteY19" fmla="*/ 25842 h 771525"/>
                <a:gd name="connsiteX20" fmla="*/ 282416 w 600075"/>
                <a:gd name="connsiteY20" fmla="*/ 32509 h 771525"/>
                <a:gd name="connsiteX21" fmla="*/ 289084 w 600075"/>
                <a:gd name="connsiteY21" fmla="*/ 28699 h 771525"/>
                <a:gd name="connsiteX22" fmla="*/ 254794 w 600075"/>
                <a:gd name="connsiteY22" fmla="*/ 29652 h 771525"/>
                <a:gd name="connsiteX23" fmla="*/ 265271 w 600075"/>
                <a:gd name="connsiteY23" fmla="*/ 27747 h 771525"/>
                <a:gd name="connsiteX24" fmla="*/ 225266 w 600075"/>
                <a:gd name="connsiteY24" fmla="*/ 27747 h 771525"/>
                <a:gd name="connsiteX25" fmla="*/ 251936 w 600075"/>
                <a:gd name="connsiteY25" fmla="*/ 23937 h 771525"/>
                <a:gd name="connsiteX26" fmla="*/ 197644 w 600075"/>
                <a:gd name="connsiteY26" fmla="*/ 28699 h 771525"/>
                <a:gd name="connsiteX27" fmla="*/ 187166 w 600075"/>
                <a:gd name="connsiteY27" fmla="*/ 26794 h 771525"/>
                <a:gd name="connsiteX28" fmla="*/ 61436 w 600075"/>
                <a:gd name="connsiteY28" fmla="*/ 31557 h 771525"/>
                <a:gd name="connsiteX29" fmla="*/ 82391 w 600075"/>
                <a:gd name="connsiteY29" fmla="*/ 26794 h 771525"/>
                <a:gd name="connsiteX30" fmla="*/ 78581 w 600075"/>
                <a:gd name="connsiteY30" fmla="*/ 24889 h 771525"/>
                <a:gd name="connsiteX31" fmla="*/ 128111 w 600075"/>
                <a:gd name="connsiteY31" fmla="*/ 18222 h 771525"/>
                <a:gd name="connsiteX32" fmla="*/ 501491 w 600075"/>
                <a:gd name="connsiteY32" fmla="*/ 36319 h 771525"/>
                <a:gd name="connsiteX33" fmla="*/ 601504 w 600075"/>
                <a:gd name="connsiteY33" fmla="*/ 248727 h 771525"/>
                <a:gd name="connsiteX34" fmla="*/ 591026 w 600075"/>
                <a:gd name="connsiteY34" fmla="*/ 451609 h 771525"/>
                <a:gd name="connsiteX35" fmla="*/ 578644 w 600075"/>
                <a:gd name="connsiteY35" fmla="*/ 735454 h 771525"/>
                <a:gd name="connsiteX36" fmla="*/ 386239 w 600075"/>
                <a:gd name="connsiteY36" fmla="*/ 755457 h 771525"/>
                <a:gd name="connsiteX37" fmla="*/ 7144 w 600075"/>
                <a:gd name="connsiteY37" fmla="*/ 770697 h 771525"/>
                <a:gd name="connsiteX38" fmla="*/ 29051 w 600075"/>
                <a:gd name="connsiteY38" fmla="*/ 761172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0075" h="771525">
                  <a:moveTo>
                    <a:pt x="29051" y="761172"/>
                  </a:moveTo>
                  <a:cubicBezTo>
                    <a:pt x="50959" y="753552"/>
                    <a:pt x="390049" y="737359"/>
                    <a:pt x="390049" y="742122"/>
                  </a:cubicBezTo>
                  <a:cubicBezTo>
                    <a:pt x="394811" y="744979"/>
                    <a:pt x="542449" y="758314"/>
                    <a:pt x="549116" y="753552"/>
                  </a:cubicBezTo>
                  <a:cubicBezTo>
                    <a:pt x="568166" y="740217"/>
                    <a:pt x="561499" y="696402"/>
                    <a:pt x="571976" y="686877"/>
                  </a:cubicBezTo>
                  <a:cubicBezTo>
                    <a:pt x="573881" y="642109"/>
                    <a:pt x="572929" y="611629"/>
                    <a:pt x="572929" y="574482"/>
                  </a:cubicBezTo>
                  <a:cubicBezTo>
                    <a:pt x="577691" y="575434"/>
                    <a:pt x="568166" y="509712"/>
                    <a:pt x="570071" y="494472"/>
                  </a:cubicBezTo>
                  <a:cubicBezTo>
                    <a:pt x="572929" y="497329"/>
                    <a:pt x="573881" y="495424"/>
                    <a:pt x="572929" y="486852"/>
                  </a:cubicBezTo>
                  <a:cubicBezTo>
                    <a:pt x="571976" y="490662"/>
                    <a:pt x="571976" y="495424"/>
                    <a:pt x="571976" y="500187"/>
                  </a:cubicBezTo>
                  <a:cubicBezTo>
                    <a:pt x="606266" y="459229"/>
                    <a:pt x="546259" y="323974"/>
                    <a:pt x="585311" y="296352"/>
                  </a:cubicBezTo>
                  <a:cubicBezTo>
                    <a:pt x="582454" y="303019"/>
                    <a:pt x="589121" y="256347"/>
                    <a:pt x="586264" y="246822"/>
                  </a:cubicBezTo>
                  <a:cubicBezTo>
                    <a:pt x="585311" y="235392"/>
                    <a:pt x="584359" y="188719"/>
                    <a:pt x="575786" y="138237"/>
                  </a:cubicBezTo>
                  <a:cubicBezTo>
                    <a:pt x="572929" y="118234"/>
                    <a:pt x="570071" y="71562"/>
                    <a:pt x="558641" y="62037"/>
                  </a:cubicBezTo>
                  <a:cubicBezTo>
                    <a:pt x="545306" y="51559"/>
                    <a:pt x="454819" y="43939"/>
                    <a:pt x="451009" y="48702"/>
                  </a:cubicBezTo>
                  <a:cubicBezTo>
                    <a:pt x="452914" y="45844"/>
                    <a:pt x="451961" y="44892"/>
                    <a:pt x="448151" y="45844"/>
                  </a:cubicBezTo>
                  <a:cubicBezTo>
                    <a:pt x="450056" y="43939"/>
                    <a:pt x="452914" y="42034"/>
                    <a:pt x="454819" y="40129"/>
                  </a:cubicBezTo>
                  <a:cubicBezTo>
                    <a:pt x="450056" y="40129"/>
                    <a:pt x="450056" y="40129"/>
                    <a:pt x="453866" y="38224"/>
                  </a:cubicBezTo>
                  <a:cubicBezTo>
                    <a:pt x="449104" y="38224"/>
                    <a:pt x="442436" y="44892"/>
                    <a:pt x="434816" y="43939"/>
                  </a:cubicBezTo>
                  <a:cubicBezTo>
                    <a:pt x="435769" y="43939"/>
                    <a:pt x="376714" y="35367"/>
                    <a:pt x="380524" y="40129"/>
                  </a:cubicBezTo>
                  <a:cubicBezTo>
                    <a:pt x="356711" y="22032"/>
                    <a:pt x="346234" y="44892"/>
                    <a:pt x="316706" y="31557"/>
                  </a:cubicBezTo>
                  <a:cubicBezTo>
                    <a:pt x="330041" y="32509"/>
                    <a:pt x="314801" y="28699"/>
                    <a:pt x="318611" y="25842"/>
                  </a:cubicBezTo>
                  <a:cubicBezTo>
                    <a:pt x="307181" y="22984"/>
                    <a:pt x="292894" y="35367"/>
                    <a:pt x="282416" y="32509"/>
                  </a:cubicBezTo>
                  <a:cubicBezTo>
                    <a:pt x="282416" y="32509"/>
                    <a:pt x="287179" y="29652"/>
                    <a:pt x="289084" y="28699"/>
                  </a:cubicBezTo>
                  <a:cubicBezTo>
                    <a:pt x="277654" y="22032"/>
                    <a:pt x="271939" y="28699"/>
                    <a:pt x="254794" y="29652"/>
                  </a:cubicBezTo>
                  <a:cubicBezTo>
                    <a:pt x="258604" y="29652"/>
                    <a:pt x="261461" y="29652"/>
                    <a:pt x="265271" y="27747"/>
                  </a:cubicBezTo>
                  <a:cubicBezTo>
                    <a:pt x="251936" y="26794"/>
                    <a:pt x="246221" y="28699"/>
                    <a:pt x="225266" y="27747"/>
                  </a:cubicBezTo>
                  <a:cubicBezTo>
                    <a:pt x="217646" y="27747"/>
                    <a:pt x="250031" y="26794"/>
                    <a:pt x="251936" y="23937"/>
                  </a:cubicBezTo>
                  <a:cubicBezTo>
                    <a:pt x="235744" y="22984"/>
                    <a:pt x="199549" y="26794"/>
                    <a:pt x="197644" y="28699"/>
                  </a:cubicBezTo>
                  <a:cubicBezTo>
                    <a:pt x="195739" y="24889"/>
                    <a:pt x="192881" y="24889"/>
                    <a:pt x="187166" y="26794"/>
                  </a:cubicBezTo>
                  <a:cubicBezTo>
                    <a:pt x="166211" y="31557"/>
                    <a:pt x="84296" y="14412"/>
                    <a:pt x="61436" y="31557"/>
                  </a:cubicBezTo>
                  <a:cubicBezTo>
                    <a:pt x="64294" y="30604"/>
                    <a:pt x="83344" y="25842"/>
                    <a:pt x="82391" y="26794"/>
                  </a:cubicBezTo>
                  <a:cubicBezTo>
                    <a:pt x="77629" y="26794"/>
                    <a:pt x="78581" y="23937"/>
                    <a:pt x="78581" y="24889"/>
                  </a:cubicBezTo>
                  <a:cubicBezTo>
                    <a:pt x="87154" y="20127"/>
                    <a:pt x="118586" y="18222"/>
                    <a:pt x="128111" y="18222"/>
                  </a:cubicBezTo>
                  <a:cubicBezTo>
                    <a:pt x="166211" y="-10353"/>
                    <a:pt x="412909" y="23937"/>
                    <a:pt x="501491" y="36319"/>
                  </a:cubicBezTo>
                  <a:cubicBezTo>
                    <a:pt x="611029" y="51559"/>
                    <a:pt x="598646" y="132522"/>
                    <a:pt x="601504" y="248727"/>
                  </a:cubicBezTo>
                  <a:cubicBezTo>
                    <a:pt x="603409" y="327784"/>
                    <a:pt x="598646" y="383982"/>
                    <a:pt x="591026" y="451609"/>
                  </a:cubicBezTo>
                  <a:cubicBezTo>
                    <a:pt x="582454" y="534477"/>
                    <a:pt x="611981" y="664969"/>
                    <a:pt x="578644" y="735454"/>
                  </a:cubicBezTo>
                  <a:cubicBezTo>
                    <a:pt x="548164" y="798319"/>
                    <a:pt x="467201" y="757362"/>
                    <a:pt x="386239" y="755457"/>
                  </a:cubicBezTo>
                  <a:cubicBezTo>
                    <a:pt x="265271" y="751647"/>
                    <a:pt x="130969" y="750694"/>
                    <a:pt x="7144" y="770697"/>
                  </a:cubicBezTo>
                  <a:cubicBezTo>
                    <a:pt x="13811" y="764982"/>
                    <a:pt x="20479" y="762124"/>
                    <a:pt x="29051" y="7611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B23DFFCE-CF0E-4AC3-9A8C-36687F5EC9C8}"/>
                </a:ext>
              </a:extLst>
            </p:cNvPr>
            <p:cNvSpPr/>
            <p:nvPr/>
          </p:nvSpPr>
          <p:spPr>
            <a:xfrm>
              <a:off x="4815364" y="5214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8096"/>
                    <a:pt x="13811" y="7144"/>
                    <a:pt x="10001" y="10001"/>
                  </a:cubicBezTo>
                  <a:cubicBezTo>
                    <a:pt x="10001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7D2859C6-A3A7-4B98-A1F5-9A62EA1D4B73}"/>
                </a:ext>
              </a:extLst>
            </p:cNvPr>
            <p:cNvSpPr/>
            <p:nvPr/>
          </p:nvSpPr>
          <p:spPr>
            <a:xfrm>
              <a:off x="4946491" y="518435"/>
              <a:ext cx="9525" cy="9525"/>
            </a:xfrm>
            <a:custGeom>
              <a:avLst/>
              <a:gdLst>
                <a:gd name="connsiteX0" fmla="*/ 8414 w 9525"/>
                <a:gd name="connsiteY0" fmla="*/ 7344 h 9525"/>
                <a:gd name="connsiteX1" fmla="*/ 8414 w 9525"/>
                <a:gd name="connsiteY1" fmla="*/ 7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344"/>
                  </a:moveTo>
                  <a:cubicBezTo>
                    <a:pt x="8414" y="6392"/>
                    <a:pt x="5556" y="9249"/>
                    <a:pt x="8414" y="7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D5BEE0E1-2A50-47CC-9F54-F78EF3180E45}"/>
                </a:ext>
              </a:extLst>
            </p:cNvPr>
            <p:cNvSpPr/>
            <p:nvPr/>
          </p:nvSpPr>
          <p:spPr>
            <a:xfrm>
              <a:off x="4966811" y="519588"/>
              <a:ext cx="19050" cy="9525"/>
            </a:xfrm>
            <a:custGeom>
              <a:avLst/>
              <a:gdLst>
                <a:gd name="connsiteX0" fmla="*/ 18574 w 19050"/>
                <a:gd name="connsiteY0" fmla="*/ 7144 h 9525"/>
                <a:gd name="connsiteX1" fmla="*/ 7144 w 19050"/>
                <a:gd name="connsiteY1" fmla="*/ 9049 h 9525"/>
                <a:gd name="connsiteX2" fmla="*/ 18574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8574" y="7144"/>
                  </a:moveTo>
                  <a:cubicBezTo>
                    <a:pt x="18574" y="8096"/>
                    <a:pt x="11906" y="9049"/>
                    <a:pt x="7144" y="9049"/>
                  </a:cubicBezTo>
                  <a:lnTo>
                    <a:pt x="1857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3FE0D3F4-0361-4C7D-9E55-DBCC0C0917EB}"/>
                </a:ext>
              </a:extLst>
            </p:cNvPr>
            <p:cNvSpPr/>
            <p:nvPr/>
          </p:nvSpPr>
          <p:spPr>
            <a:xfrm>
              <a:off x="5004911" y="52339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11906" y="8096"/>
                    <a:pt x="10954" y="8096"/>
                    <a:pt x="7144" y="8096"/>
                  </a:cubicBezTo>
                  <a:cubicBezTo>
                    <a:pt x="7144" y="809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F1565FF6-4778-43D7-95CC-9B521765CC64}"/>
                </a:ext>
              </a:extLst>
            </p:cNvPr>
            <p:cNvSpPr/>
            <p:nvPr/>
          </p:nvSpPr>
          <p:spPr>
            <a:xfrm>
              <a:off x="5008721" y="521493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11906 w 19050"/>
                <a:gd name="connsiteY1" fmla="*/ 8096 h 9525"/>
                <a:gd name="connsiteX2" fmla="*/ 7144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10001" y="7144"/>
                    <a:pt x="10954" y="8096"/>
                    <a:pt x="11906" y="8096"/>
                  </a:cubicBezTo>
                  <a:cubicBezTo>
                    <a:pt x="11906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3F4F7BC6-7195-40CC-AD8E-430CCD92576C}"/>
                </a:ext>
              </a:extLst>
            </p:cNvPr>
            <p:cNvSpPr/>
            <p:nvPr/>
          </p:nvSpPr>
          <p:spPr>
            <a:xfrm>
              <a:off x="5071480" y="527208"/>
              <a:ext cx="19050" cy="9525"/>
            </a:xfrm>
            <a:custGeom>
              <a:avLst/>
              <a:gdLst>
                <a:gd name="connsiteX0" fmla="*/ 7250 w 19050"/>
                <a:gd name="connsiteY0" fmla="*/ 7144 h 9525"/>
                <a:gd name="connsiteX1" fmla="*/ 12965 w 19050"/>
                <a:gd name="connsiteY1" fmla="*/ 8096 h 9525"/>
                <a:gd name="connsiteX2" fmla="*/ 7250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250" y="7144"/>
                  </a:moveTo>
                  <a:cubicBezTo>
                    <a:pt x="9155" y="7144"/>
                    <a:pt x="12013" y="7144"/>
                    <a:pt x="12965" y="8096"/>
                  </a:cubicBezTo>
                  <a:cubicBezTo>
                    <a:pt x="12013" y="7144"/>
                    <a:pt x="6298" y="9049"/>
                    <a:pt x="72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F5FA6F8-E465-4E50-962C-7154597C526C}"/>
                </a:ext>
              </a:extLst>
            </p:cNvPr>
            <p:cNvSpPr/>
            <p:nvPr/>
          </p:nvSpPr>
          <p:spPr>
            <a:xfrm>
              <a:off x="5100161" y="5291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1906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5F71D6D5-76A2-4FBF-9396-3280770ACBBC}"/>
                </a:ext>
              </a:extLst>
            </p:cNvPr>
            <p:cNvSpPr/>
            <p:nvPr/>
          </p:nvSpPr>
          <p:spPr>
            <a:xfrm>
              <a:off x="5343049" y="848040"/>
              <a:ext cx="9525" cy="9525"/>
            </a:xfrm>
            <a:custGeom>
              <a:avLst/>
              <a:gdLst>
                <a:gd name="connsiteX0" fmla="*/ 7144 w 9525"/>
                <a:gd name="connsiteY0" fmla="*/ 10162 h 9525"/>
                <a:gd name="connsiteX1" fmla="*/ 7144 w 9525"/>
                <a:gd name="connsiteY1" fmla="*/ 1016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162"/>
                  </a:moveTo>
                  <a:cubicBezTo>
                    <a:pt x="8096" y="4447"/>
                    <a:pt x="7144" y="8257"/>
                    <a:pt x="7144" y="101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E1570A08-F3A9-43F6-8245-F53ABA031A92}"/>
                </a:ext>
              </a:extLst>
            </p:cNvPr>
            <p:cNvSpPr/>
            <p:nvPr/>
          </p:nvSpPr>
          <p:spPr>
            <a:xfrm>
              <a:off x="5330666" y="108442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001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10001"/>
                    <a:pt x="7144" y="9049"/>
                    <a:pt x="7144" y="10001"/>
                  </a:cubicBezTo>
                  <a:cubicBezTo>
                    <a:pt x="7144" y="6191"/>
                    <a:pt x="8096" y="10001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DF93F4CD-B227-4B1F-BBC0-A2E1D556014E}"/>
                </a:ext>
              </a:extLst>
            </p:cNvPr>
            <p:cNvSpPr/>
            <p:nvPr/>
          </p:nvSpPr>
          <p:spPr>
            <a:xfrm>
              <a:off x="5324951" y="1209304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8096" y="7990"/>
                    <a:pt x="10954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BB26450-B6C3-4198-AF71-9A714248B731}"/>
                </a:ext>
              </a:extLst>
            </p:cNvPr>
            <p:cNvSpPr/>
            <p:nvPr/>
          </p:nvSpPr>
          <p:spPr>
            <a:xfrm>
              <a:off x="4824995" y="500538"/>
              <a:ext cx="9525" cy="9525"/>
            </a:xfrm>
            <a:custGeom>
              <a:avLst/>
              <a:gdLst>
                <a:gd name="connsiteX0" fmla="*/ 7990 w 9525"/>
                <a:gd name="connsiteY0" fmla="*/ 9049 h 9525"/>
                <a:gd name="connsiteX1" fmla="*/ 7990 w 9525"/>
                <a:gd name="connsiteY1" fmla="*/ 7144 h 9525"/>
                <a:gd name="connsiteX2" fmla="*/ 7990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990" y="9049"/>
                  </a:moveTo>
                  <a:cubicBezTo>
                    <a:pt x="7990" y="6191"/>
                    <a:pt x="6085" y="10001"/>
                    <a:pt x="7990" y="7144"/>
                  </a:cubicBezTo>
                  <a:cubicBezTo>
                    <a:pt x="8943" y="7144"/>
                    <a:pt x="8943" y="8096"/>
                    <a:pt x="7990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907A55AB-9CEC-442F-92AA-DDD116D3BB7E}"/>
                </a:ext>
              </a:extLst>
            </p:cNvPr>
            <p:cNvSpPr/>
            <p:nvPr/>
          </p:nvSpPr>
          <p:spPr>
            <a:xfrm>
              <a:off x="4778074" y="508158"/>
              <a:ext cx="57150" cy="781050"/>
            </a:xfrm>
            <a:custGeom>
              <a:avLst/>
              <a:gdLst>
                <a:gd name="connsiteX0" fmla="*/ 27288 w 57150"/>
                <a:gd name="connsiteY0" fmla="*/ 780574 h 781050"/>
                <a:gd name="connsiteX1" fmla="*/ 14906 w 57150"/>
                <a:gd name="connsiteY1" fmla="*/ 551974 h 781050"/>
                <a:gd name="connsiteX2" fmla="*/ 8238 w 57150"/>
                <a:gd name="connsiteY2" fmla="*/ 424339 h 781050"/>
                <a:gd name="connsiteX3" fmla="*/ 11096 w 57150"/>
                <a:gd name="connsiteY3" fmla="*/ 421481 h 781050"/>
                <a:gd name="connsiteX4" fmla="*/ 11096 w 57150"/>
                <a:gd name="connsiteY4" fmla="*/ 427196 h 781050"/>
                <a:gd name="connsiteX5" fmla="*/ 15858 w 57150"/>
                <a:gd name="connsiteY5" fmla="*/ 313849 h 781050"/>
                <a:gd name="connsiteX6" fmla="*/ 21573 w 57150"/>
                <a:gd name="connsiteY6" fmla="*/ 175736 h 781050"/>
                <a:gd name="connsiteX7" fmla="*/ 30146 w 57150"/>
                <a:gd name="connsiteY7" fmla="*/ 177641 h 781050"/>
                <a:gd name="connsiteX8" fmla="*/ 33003 w 57150"/>
                <a:gd name="connsiteY8" fmla="*/ 176689 h 781050"/>
                <a:gd name="connsiteX9" fmla="*/ 28241 w 57150"/>
                <a:gd name="connsiteY9" fmla="*/ 116681 h 781050"/>
                <a:gd name="connsiteX10" fmla="*/ 21573 w 57150"/>
                <a:gd name="connsiteY10" fmla="*/ 99536 h 781050"/>
                <a:gd name="connsiteX11" fmla="*/ 28241 w 57150"/>
                <a:gd name="connsiteY11" fmla="*/ 101441 h 781050"/>
                <a:gd name="connsiteX12" fmla="*/ 21573 w 57150"/>
                <a:gd name="connsiteY12" fmla="*/ 89059 h 781050"/>
                <a:gd name="connsiteX13" fmla="*/ 29193 w 57150"/>
                <a:gd name="connsiteY13" fmla="*/ 74771 h 781050"/>
                <a:gd name="connsiteX14" fmla="*/ 34908 w 57150"/>
                <a:gd name="connsiteY14" fmla="*/ 84296 h 781050"/>
                <a:gd name="connsiteX15" fmla="*/ 29193 w 57150"/>
                <a:gd name="connsiteY15" fmla="*/ 61436 h 781050"/>
                <a:gd name="connsiteX16" fmla="*/ 50148 w 57150"/>
                <a:gd name="connsiteY16" fmla="*/ 7144 h 781050"/>
                <a:gd name="connsiteX17" fmla="*/ 33956 w 57150"/>
                <a:gd name="connsiteY17" fmla="*/ 266224 h 781050"/>
                <a:gd name="connsiteX18" fmla="*/ 23478 w 57150"/>
                <a:gd name="connsiteY18" fmla="*/ 434816 h 781050"/>
                <a:gd name="connsiteX19" fmla="*/ 27288 w 57150"/>
                <a:gd name="connsiteY19" fmla="*/ 780574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7150" h="781050">
                  <a:moveTo>
                    <a:pt x="27288" y="780574"/>
                  </a:moveTo>
                  <a:cubicBezTo>
                    <a:pt x="1571" y="731996"/>
                    <a:pt x="14906" y="593884"/>
                    <a:pt x="14906" y="551974"/>
                  </a:cubicBezTo>
                  <a:cubicBezTo>
                    <a:pt x="15858" y="500539"/>
                    <a:pt x="3476" y="474821"/>
                    <a:pt x="8238" y="424339"/>
                  </a:cubicBezTo>
                  <a:cubicBezTo>
                    <a:pt x="10143" y="425291"/>
                    <a:pt x="11096" y="424339"/>
                    <a:pt x="11096" y="421481"/>
                  </a:cubicBezTo>
                  <a:cubicBezTo>
                    <a:pt x="11096" y="423386"/>
                    <a:pt x="11096" y="425291"/>
                    <a:pt x="11096" y="427196"/>
                  </a:cubicBezTo>
                  <a:cubicBezTo>
                    <a:pt x="16811" y="423386"/>
                    <a:pt x="17763" y="316706"/>
                    <a:pt x="15858" y="313849"/>
                  </a:cubicBezTo>
                  <a:cubicBezTo>
                    <a:pt x="16811" y="316706"/>
                    <a:pt x="26336" y="177641"/>
                    <a:pt x="21573" y="175736"/>
                  </a:cubicBezTo>
                  <a:cubicBezTo>
                    <a:pt x="26336" y="172879"/>
                    <a:pt x="23478" y="181451"/>
                    <a:pt x="30146" y="177641"/>
                  </a:cubicBezTo>
                  <a:cubicBezTo>
                    <a:pt x="29193" y="175736"/>
                    <a:pt x="30146" y="174784"/>
                    <a:pt x="33003" y="176689"/>
                  </a:cubicBezTo>
                  <a:cubicBezTo>
                    <a:pt x="30146" y="169069"/>
                    <a:pt x="14906" y="107156"/>
                    <a:pt x="28241" y="116681"/>
                  </a:cubicBezTo>
                  <a:cubicBezTo>
                    <a:pt x="29193" y="113824"/>
                    <a:pt x="19668" y="103346"/>
                    <a:pt x="21573" y="99536"/>
                  </a:cubicBezTo>
                  <a:cubicBezTo>
                    <a:pt x="21573" y="100489"/>
                    <a:pt x="28241" y="104299"/>
                    <a:pt x="28241" y="101441"/>
                  </a:cubicBezTo>
                  <a:cubicBezTo>
                    <a:pt x="28241" y="92869"/>
                    <a:pt x="19668" y="98584"/>
                    <a:pt x="21573" y="89059"/>
                  </a:cubicBezTo>
                  <a:cubicBezTo>
                    <a:pt x="22526" y="89059"/>
                    <a:pt x="34908" y="85249"/>
                    <a:pt x="29193" y="74771"/>
                  </a:cubicBezTo>
                  <a:cubicBezTo>
                    <a:pt x="14906" y="84296"/>
                    <a:pt x="36813" y="84296"/>
                    <a:pt x="34908" y="84296"/>
                  </a:cubicBezTo>
                  <a:cubicBezTo>
                    <a:pt x="35861" y="81439"/>
                    <a:pt x="29193" y="61436"/>
                    <a:pt x="29193" y="61436"/>
                  </a:cubicBezTo>
                  <a:cubicBezTo>
                    <a:pt x="31098" y="54769"/>
                    <a:pt x="56816" y="15716"/>
                    <a:pt x="50148" y="7144"/>
                  </a:cubicBezTo>
                  <a:cubicBezTo>
                    <a:pt x="53958" y="47149"/>
                    <a:pt x="38718" y="187166"/>
                    <a:pt x="33956" y="266224"/>
                  </a:cubicBezTo>
                  <a:cubicBezTo>
                    <a:pt x="30146" y="325279"/>
                    <a:pt x="23478" y="380524"/>
                    <a:pt x="23478" y="434816"/>
                  </a:cubicBezTo>
                  <a:cubicBezTo>
                    <a:pt x="21573" y="523399"/>
                    <a:pt x="16811" y="718661"/>
                    <a:pt x="27288" y="780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76919671-5F48-4F65-ADFF-DF6DC7E1ADE0}"/>
                </a:ext>
              </a:extLst>
            </p:cNvPr>
            <p:cNvSpPr/>
            <p:nvPr/>
          </p:nvSpPr>
          <p:spPr>
            <a:xfrm>
              <a:off x="4822984" y="50530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9049"/>
                    <a:pt x="7144" y="7144"/>
                  </a:cubicBezTo>
                  <a:cubicBezTo>
                    <a:pt x="8096" y="8096"/>
                    <a:pt x="9049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81DF0DF4-8785-427B-B331-56B131470CF4}"/>
                </a:ext>
              </a:extLst>
            </p:cNvPr>
            <p:cNvSpPr/>
            <p:nvPr/>
          </p:nvSpPr>
          <p:spPr>
            <a:xfrm>
              <a:off x="4803510" y="55631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DECB5F75-F9AD-43C5-9615-21F3E709F429}"/>
                </a:ext>
              </a:extLst>
            </p:cNvPr>
            <p:cNvSpPr/>
            <p:nvPr/>
          </p:nvSpPr>
          <p:spPr>
            <a:xfrm>
              <a:off x="4800124" y="565308"/>
              <a:ext cx="9525" cy="19050"/>
            </a:xfrm>
            <a:custGeom>
              <a:avLst/>
              <a:gdLst>
                <a:gd name="connsiteX0" fmla="*/ 8096 w 9525"/>
                <a:gd name="connsiteY0" fmla="*/ 11906 h 19050"/>
                <a:gd name="connsiteX1" fmla="*/ 7144 w 9525"/>
                <a:gd name="connsiteY1" fmla="*/ 7144 h 19050"/>
                <a:gd name="connsiteX2" fmla="*/ 8096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11906"/>
                  </a:moveTo>
                  <a:cubicBezTo>
                    <a:pt x="7144" y="11906"/>
                    <a:pt x="7144" y="8096"/>
                    <a:pt x="7144" y="7144"/>
                  </a:cubicBezTo>
                  <a:lnTo>
                    <a:pt x="8096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AAC31CF9-A329-4AE4-A55F-925209CF5172}"/>
                </a:ext>
              </a:extLst>
            </p:cNvPr>
            <p:cNvSpPr/>
            <p:nvPr/>
          </p:nvSpPr>
          <p:spPr>
            <a:xfrm>
              <a:off x="4794409" y="581501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9049"/>
                    <a:pt x="7144" y="9049"/>
                    <a:pt x="7144" y="7144"/>
                  </a:cubicBezTo>
                  <a:cubicBezTo>
                    <a:pt x="7144" y="7144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5407FB81-32C7-48A2-88A3-BD0A0F6A1774}"/>
                </a:ext>
              </a:extLst>
            </p:cNvPr>
            <p:cNvSpPr/>
            <p:nvPr/>
          </p:nvSpPr>
          <p:spPr>
            <a:xfrm>
              <a:off x="4796076" y="584164"/>
              <a:ext cx="9525" cy="9525"/>
            </a:xfrm>
            <a:custGeom>
              <a:avLst/>
              <a:gdLst>
                <a:gd name="connsiteX0" fmla="*/ 8334 w 9525"/>
                <a:gd name="connsiteY0" fmla="*/ 7338 h 9525"/>
                <a:gd name="connsiteX1" fmla="*/ 7382 w 9525"/>
                <a:gd name="connsiteY1" fmla="*/ 9243 h 9525"/>
                <a:gd name="connsiteX2" fmla="*/ 8334 w 9525"/>
                <a:gd name="connsiteY2" fmla="*/ 73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334" y="7338"/>
                  </a:moveTo>
                  <a:cubicBezTo>
                    <a:pt x="8334" y="8291"/>
                    <a:pt x="7382" y="9243"/>
                    <a:pt x="7382" y="9243"/>
                  </a:cubicBezTo>
                  <a:cubicBezTo>
                    <a:pt x="7382" y="9243"/>
                    <a:pt x="6429" y="6386"/>
                    <a:pt x="8334" y="73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B59DD85F-85D0-46D5-86FA-1B884FD1644A}"/>
                </a:ext>
              </a:extLst>
            </p:cNvPr>
            <p:cNvSpPr/>
            <p:nvPr/>
          </p:nvSpPr>
          <p:spPr>
            <a:xfrm>
              <a:off x="4789646" y="611789"/>
              <a:ext cx="9525" cy="9525"/>
            </a:xfrm>
            <a:custGeom>
              <a:avLst/>
              <a:gdLst>
                <a:gd name="connsiteX0" fmla="*/ 8096 w 9525"/>
                <a:gd name="connsiteY0" fmla="*/ 7335 h 9525"/>
                <a:gd name="connsiteX1" fmla="*/ 7144 w 9525"/>
                <a:gd name="connsiteY1" fmla="*/ 10193 h 9525"/>
                <a:gd name="connsiteX2" fmla="*/ 8096 w 9525"/>
                <a:gd name="connsiteY2" fmla="*/ 73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335"/>
                  </a:moveTo>
                  <a:cubicBezTo>
                    <a:pt x="8096" y="8288"/>
                    <a:pt x="9049" y="9240"/>
                    <a:pt x="7144" y="10193"/>
                  </a:cubicBezTo>
                  <a:cubicBezTo>
                    <a:pt x="8096" y="9240"/>
                    <a:pt x="6191" y="6383"/>
                    <a:pt x="8096" y="73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D3AA83F0-1CFB-44E8-B15E-C453FA7E273C}"/>
                </a:ext>
              </a:extLst>
            </p:cNvPr>
            <p:cNvSpPr/>
            <p:nvPr/>
          </p:nvSpPr>
          <p:spPr>
            <a:xfrm>
              <a:off x="4789223" y="62436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9049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0C689DB2-EEC8-431A-AD22-6D1FCF500D02}"/>
                </a:ext>
              </a:extLst>
            </p:cNvPr>
            <p:cNvSpPr/>
            <p:nvPr/>
          </p:nvSpPr>
          <p:spPr>
            <a:xfrm>
              <a:off x="4782026" y="862012"/>
              <a:ext cx="9525" cy="9525"/>
            </a:xfrm>
            <a:custGeom>
              <a:avLst/>
              <a:gdLst>
                <a:gd name="connsiteX0" fmla="*/ 7144 w 9525"/>
                <a:gd name="connsiteY0" fmla="*/ 8573 h 9525"/>
                <a:gd name="connsiteX1" fmla="*/ 7144 w 9525"/>
                <a:gd name="connsiteY1" fmla="*/ 85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573"/>
                  </a:moveTo>
                  <a:cubicBezTo>
                    <a:pt x="7144" y="6667"/>
                    <a:pt x="7144" y="6667"/>
                    <a:pt x="7144" y="85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80CBC265-88DC-4E8C-A89B-14ABB496BFE7}"/>
                </a:ext>
              </a:extLst>
            </p:cNvPr>
            <p:cNvSpPr/>
            <p:nvPr/>
          </p:nvSpPr>
          <p:spPr>
            <a:xfrm>
              <a:off x="4778216" y="96821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7144" y="8096"/>
                    <a:pt x="7144" y="8096"/>
                  </a:cubicBezTo>
                  <a:cubicBezTo>
                    <a:pt x="7144" y="7144"/>
                    <a:pt x="8096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D465EA25-2510-4354-8910-5E02FD83908D}"/>
                </a:ext>
              </a:extLst>
            </p:cNvPr>
            <p:cNvSpPr/>
            <p:nvPr/>
          </p:nvSpPr>
          <p:spPr>
            <a:xfrm>
              <a:off x="4782979" y="102399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190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0A3B70BB-9E9E-4050-A9A8-39AC7A738AAE}"/>
                </a:ext>
              </a:extLst>
            </p:cNvPr>
            <p:cNvSpPr/>
            <p:nvPr/>
          </p:nvSpPr>
          <p:spPr>
            <a:xfrm>
              <a:off x="4916054" y="663416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8096"/>
                    <a:pt x="8371" y="9049"/>
                    <a:pt x="7419" y="7144"/>
                  </a:cubicBezTo>
                  <a:cubicBezTo>
                    <a:pt x="7419" y="7144"/>
                    <a:pt x="7419" y="7144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5298EA78-3148-476E-A922-AB5FF77A12F3}"/>
                </a:ext>
              </a:extLst>
            </p:cNvPr>
            <p:cNvSpPr/>
            <p:nvPr/>
          </p:nvSpPr>
          <p:spPr>
            <a:xfrm>
              <a:off x="4920897" y="651921"/>
              <a:ext cx="342900" cy="38100"/>
            </a:xfrm>
            <a:custGeom>
              <a:avLst/>
              <a:gdLst>
                <a:gd name="connsiteX0" fmla="*/ 342618 w 342900"/>
                <a:gd name="connsiteY0" fmla="*/ 29116 h 38100"/>
                <a:gd name="connsiteX1" fmla="*/ 213078 w 342900"/>
                <a:gd name="connsiteY1" fmla="*/ 25306 h 38100"/>
                <a:gd name="connsiteX2" fmla="*/ 139736 w 342900"/>
                <a:gd name="connsiteY2" fmla="*/ 22448 h 38100"/>
                <a:gd name="connsiteX3" fmla="*/ 80681 w 342900"/>
                <a:gd name="connsiteY3" fmla="*/ 26258 h 38100"/>
                <a:gd name="connsiteX4" fmla="*/ 80681 w 342900"/>
                <a:gd name="connsiteY4" fmla="*/ 17686 h 38100"/>
                <a:gd name="connsiteX5" fmla="*/ 79728 w 342900"/>
                <a:gd name="connsiteY5" fmla="*/ 14828 h 38100"/>
                <a:gd name="connsiteX6" fmla="*/ 56868 w 342900"/>
                <a:gd name="connsiteY6" fmla="*/ 28163 h 38100"/>
                <a:gd name="connsiteX7" fmla="*/ 54011 w 342900"/>
                <a:gd name="connsiteY7" fmla="*/ 18638 h 38100"/>
                <a:gd name="connsiteX8" fmla="*/ 48296 w 342900"/>
                <a:gd name="connsiteY8" fmla="*/ 28163 h 38100"/>
                <a:gd name="connsiteX9" fmla="*/ 48296 w 342900"/>
                <a:gd name="connsiteY9" fmla="*/ 21496 h 38100"/>
                <a:gd name="connsiteX10" fmla="*/ 46391 w 342900"/>
                <a:gd name="connsiteY10" fmla="*/ 29116 h 38100"/>
                <a:gd name="connsiteX11" fmla="*/ 44486 w 342900"/>
                <a:gd name="connsiteY11" fmla="*/ 30068 h 38100"/>
                <a:gd name="connsiteX12" fmla="*/ 38771 w 342900"/>
                <a:gd name="connsiteY12" fmla="*/ 28163 h 38100"/>
                <a:gd name="connsiteX13" fmla="*/ 40676 w 342900"/>
                <a:gd name="connsiteY13" fmla="*/ 17686 h 38100"/>
                <a:gd name="connsiteX14" fmla="*/ 33056 w 342900"/>
                <a:gd name="connsiteY14" fmla="*/ 28163 h 38100"/>
                <a:gd name="connsiteX15" fmla="*/ 9243 w 342900"/>
                <a:gd name="connsiteY15" fmla="*/ 23401 h 38100"/>
                <a:gd name="connsiteX16" fmla="*/ 7338 w 342900"/>
                <a:gd name="connsiteY16" fmla="*/ 22448 h 38100"/>
                <a:gd name="connsiteX17" fmla="*/ 110208 w 342900"/>
                <a:gd name="connsiteY17" fmla="*/ 7208 h 38100"/>
                <a:gd name="connsiteX18" fmla="*/ 342618 w 342900"/>
                <a:gd name="connsiteY18" fmla="*/ 291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116"/>
                  </a:moveTo>
                  <a:cubicBezTo>
                    <a:pt x="327378" y="48166"/>
                    <a:pt x="211173" y="25306"/>
                    <a:pt x="213078" y="25306"/>
                  </a:cubicBezTo>
                  <a:cubicBezTo>
                    <a:pt x="204506" y="24353"/>
                    <a:pt x="140688" y="21496"/>
                    <a:pt x="139736" y="22448"/>
                  </a:cubicBezTo>
                  <a:cubicBezTo>
                    <a:pt x="142593" y="22448"/>
                    <a:pt x="80681" y="22448"/>
                    <a:pt x="80681" y="26258"/>
                  </a:cubicBezTo>
                  <a:cubicBezTo>
                    <a:pt x="76871" y="17686"/>
                    <a:pt x="87348" y="33878"/>
                    <a:pt x="80681" y="17686"/>
                  </a:cubicBezTo>
                  <a:cubicBezTo>
                    <a:pt x="79728" y="18638"/>
                    <a:pt x="78776" y="17686"/>
                    <a:pt x="79728" y="14828"/>
                  </a:cubicBezTo>
                  <a:cubicBezTo>
                    <a:pt x="67346" y="30068"/>
                    <a:pt x="63536" y="20543"/>
                    <a:pt x="56868" y="28163"/>
                  </a:cubicBezTo>
                  <a:cubicBezTo>
                    <a:pt x="54963" y="24353"/>
                    <a:pt x="54011" y="22448"/>
                    <a:pt x="54011" y="18638"/>
                  </a:cubicBezTo>
                  <a:cubicBezTo>
                    <a:pt x="56868" y="20543"/>
                    <a:pt x="46391" y="27211"/>
                    <a:pt x="48296" y="28163"/>
                  </a:cubicBezTo>
                  <a:cubicBezTo>
                    <a:pt x="48296" y="28163"/>
                    <a:pt x="49248" y="21496"/>
                    <a:pt x="48296" y="21496"/>
                  </a:cubicBezTo>
                  <a:cubicBezTo>
                    <a:pt x="45438" y="22448"/>
                    <a:pt x="47343" y="27211"/>
                    <a:pt x="46391" y="29116"/>
                  </a:cubicBezTo>
                  <a:cubicBezTo>
                    <a:pt x="46391" y="27211"/>
                    <a:pt x="46391" y="27211"/>
                    <a:pt x="44486" y="30068"/>
                  </a:cubicBezTo>
                  <a:cubicBezTo>
                    <a:pt x="42581" y="22448"/>
                    <a:pt x="45438" y="26258"/>
                    <a:pt x="38771" y="28163"/>
                  </a:cubicBezTo>
                  <a:cubicBezTo>
                    <a:pt x="38771" y="22448"/>
                    <a:pt x="42581" y="25306"/>
                    <a:pt x="40676" y="17686"/>
                  </a:cubicBezTo>
                  <a:cubicBezTo>
                    <a:pt x="39723" y="17686"/>
                    <a:pt x="33056" y="26258"/>
                    <a:pt x="33056" y="28163"/>
                  </a:cubicBezTo>
                  <a:cubicBezTo>
                    <a:pt x="23531" y="26258"/>
                    <a:pt x="19721" y="17686"/>
                    <a:pt x="9243" y="23401"/>
                  </a:cubicBezTo>
                  <a:cubicBezTo>
                    <a:pt x="9243" y="21496"/>
                    <a:pt x="6386" y="23401"/>
                    <a:pt x="7338" y="22448"/>
                  </a:cubicBezTo>
                  <a:cubicBezTo>
                    <a:pt x="16863" y="13876"/>
                    <a:pt x="74966" y="7208"/>
                    <a:pt x="110208" y="7208"/>
                  </a:cubicBezTo>
                  <a:cubicBezTo>
                    <a:pt x="168311" y="5303"/>
                    <a:pt x="302613" y="46261"/>
                    <a:pt x="342618" y="291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EBFB7A35-E719-4C9B-A05D-F0F49AFD6CFC}"/>
                </a:ext>
              </a:extLst>
            </p:cNvPr>
            <p:cNvSpPr/>
            <p:nvPr/>
          </p:nvSpPr>
          <p:spPr>
            <a:xfrm>
              <a:off x="4918234" y="6634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B7556AE7-D57A-4E83-B31F-43F7208A59E5}"/>
                </a:ext>
              </a:extLst>
            </p:cNvPr>
            <p:cNvSpPr/>
            <p:nvPr/>
          </p:nvSpPr>
          <p:spPr>
            <a:xfrm>
              <a:off x="4942999" y="6700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DF330F39-59FA-4F8B-9823-19A11B9634C2}"/>
                </a:ext>
              </a:extLst>
            </p:cNvPr>
            <p:cNvSpPr/>
            <p:nvPr/>
          </p:nvSpPr>
          <p:spPr>
            <a:xfrm>
              <a:off x="4947761" y="67008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E307A4BD-260C-4B2D-BF2C-5444B313E10D}"/>
                </a:ext>
              </a:extLst>
            </p:cNvPr>
            <p:cNvSpPr/>
            <p:nvPr/>
          </p:nvSpPr>
          <p:spPr>
            <a:xfrm>
              <a:off x="4954958" y="67294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282F014A-B41C-4729-A6E0-C3137E7D59B4}"/>
                </a:ext>
              </a:extLst>
            </p:cNvPr>
            <p:cNvSpPr/>
            <p:nvPr/>
          </p:nvSpPr>
          <p:spPr>
            <a:xfrm>
              <a:off x="4955381" y="6710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6EAB8102-45E4-454C-89A8-1B95310B2350}"/>
                </a:ext>
              </a:extLst>
            </p:cNvPr>
            <p:cNvSpPr/>
            <p:nvPr/>
          </p:nvSpPr>
          <p:spPr>
            <a:xfrm>
              <a:off x="4967369" y="672517"/>
              <a:ext cx="9525" cy="9525"/>
            </a:xfrm>
            <a:custGeom>
              <a:avLst/>
              <a:gdLst>
                <a:gd name="connsiteX0" fmla="*/ 7538 w 9525"/>
                <a:gd name="connsiteY0" fmla="*/ 7567 h 9525"/>
                <a:gd name="connsiteX1" fmla="*/ 8491 w 9525"/>
                <a:gd name="connsiteY1" fmla="*/ 7567 h 9525"/>
                <a:gd name="connsiteX2" fmla="*/ 75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7567"/>
                  </a:moveTo>
                  <a:cubicBezTo>
                    <a:pt x="7538" y="7567"/>
                    <a:pt x="8491" y="6615"/>
                    <a:pt x="8491" y="7567"/>
                  </a:cubicBezTo>
                  <a:cubicBezTo>
                    <a:pt x="7538" y="6615"/>
                    <a:pt x="6586" y="8520"/>
                    <a:pt x="753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A1E940DC-800F-47A8-9D6D-3DB14A521B5C}"/>
                </a:ext>
              </a:extLst>
            </p:cNvPr>
            <p:cNvSpPr/>
            <p:nvPr/>
          </p:nvSpPr>
          <p:spPr>
            <a:xfrm>
              <a:off x="4972526" y="6710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92979C8D-A1D6-4481-A162-8AF66CDA16BF}"/>
                </a:ext>
              </a:extLst>
            </p:cNvPr>
            <p:cNvSpPr/>
            <p:nvPr/>
          </p:nvSpPr>
          <p:spPr>
            <a:xfrm>
              <a:off x="5074682" y="670321"/>
              <a:ext cx="9525" cy="9525"/>
            </a:xfrm>
            <a:custGeom>
              <a:avLst/>
              <a:gdLst>
                <a:gd name="connsiteX0" fmla="*/ 7858 w 9525"/>
                <a:gd name="connsiteY0" fmla="*/ 7858 h 9525"/>
                <a:gd name="connsiteX1" fmla="*/ 7858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858"/>
                  </a:moveTo>
                  <a:cubicBezTo>
                    <a:pt x="6906" y="6906"/>
                    <a:pt x="6906" y="6906"/>
                    <a:pt x="7858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AA3C7D6B-8CF9-4F4F-9941-6BFC3EFBFF60}"/>
                </a:ext>
              </a:extLst>
            </p:cNvPr>
            <p:cNvSpPr/>
            <p:nvPr/>
          </p:nvSpPr>
          <p:spPr>
            <a:xfrm>
              <a:off x="5120164" y="674579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80D8FC1E-0883-4C85-AD40-47B6F271350C}"/>
                </a:ext>
              </a:extLst>
            </p:cNvPr>
            <p:cNvSpPr/>
            <p:nvPr/>
          </p:nvSpPr>
          <p:spPr>
            <a:xfrm>
              <a:off x="5144929" y="670824"/>
              <a:ext cx="9525" cy="9525"/>
            </a:xfrm>
            <a:custGeom>
              <a:avLst/>
              <a:gdLst>
                <a:gd name="connsiteX0" fmla="*/ 7144 w 9525"/>
                <a:gd name="connsiteY0" fmla="*/ 9260 h 9525"/>
                <a:gd name="connsiteX1" fmla="*/ 7144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60"/>
                  </a:moveTo>
                  <a:cubicBezTo>
                    <a:pt x="7144" y="9260"/>
                    <a:pt x="7144" y="4498"/>
                    <a:pt x="7144" y="9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709DEA91-7E3F-4EC1-A1EB-9DD11B2A51CA}"/>
                </a:ext>
              </a:extLst>
            </p:cNvPr>
            <p:cNvSpPr/>
            <p:nvPr/>
          </p:nvSpPr>
          <p:spPr>
            <a:xfrm>
              <a:off x="4916054" y="771048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8096"/>
                    <a:pt x="8371" y="9049"/>
                    <a:pt x="7419" y="7144"/>
                  </a:cubicBezTo>
                  <a:cubicBezTo>
                    <a:pt x="7419" y="8096"/>
                    <a:pt x="7419" y="7144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4EBFEBB2-87B1-41E3-B132-5245E8B2ACAE}"/>
                </a:ext>
              </a:extLst>
            </p:cNvPr>
            <p:cNvSpPr/>
            <p:nvPr/>
          </p:nvSpPr>
          <p:spPr>
            <a:xfrm>
              <a:off x="4920897" y="75960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4A7C67F1-2117-4046-A59B-ADB19B42A3E2}"/>
                </a:ext>
              </a:extLst>
            </p:cNvPr>
            <p:cNvSpPr/>
            <p:nvPr/>
          </p:nvSpPr>
          <p:spPr>
            <a:xfrm>
              <a:off x="4918234" y="7710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195D47BE-858E-4C97-950F-E205EC503D11}"/>
                </a:ext>
              </a:extLst>
            </p:cNvPr>
            <p:cNvSpPr/>
            <p:nvPr/>
          </p:nvSpPr>
          <p:spPr>
            <a:xfrm>
              <a:off x="4942999" y="7777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4061018C-2A89-48A3-A727-C00FA40D33A0}"/>
                </a:ext>
              </a:extLst>
            </p:cNvPr>
            <p:cNvSpPr/>
            <p:nvPr/>
          </p:nvSpPr>
          <p:spPr>
            <a:xfrm>
              <a:off x="4947761" y="7777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F6979871-E61C-4E99-8E99-3C0C3995EA96}"/>
                </a:ext>
              </a:extLst>
            </p:cNvPr>
            <p:cNvSpPr/>
            <p:nvPr/>
          </p:nvSpPr>
          <p:spPr>
            <a:xfrm>
              <a:off x="4954958" y="7805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8520" y="8096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FCFEF843-EE96-4DA6-A364-2CFBC41790F3}"/>
                </a:ext>
              </a:extLst>
            </p:cNvPr>
            <p:cNvSpPr/>
            <p:nvPr/>
          </p:nvSpPr>
          <p:spPr>
            <a:xfrm>
              <a:off x="4955381" y="778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xmlns="" id="{67F1133C-1502-490C-928C-E2CE61B50A16}"/>
                </a:ext>
              </a:extLst>
            </p:cNvPr>
            <p:cNvSpPr/>
            <p:nvPr/>
          </p:nvSpPr>
          <p:spPr>
            <a:xfrm>
              <a:off x="4967369" y="780150"/>
              <a:ext cx="9525" cy="9525"/>
            </a:xfrm>
            <a:custGeom>
              <a:avLst/>
              <a:gdLst>
                <a:gd name="connsiteX0" fmla="*/ 7538 w 9525"/>
                <a:gd name="connsiteY0" fmla="*/ 7567 h 9525"/>
                <a:gd name="connsiteX1" fmla="*/ 8491 w 9525"/>
                <a:gd name="connsiteY1" fmla="*/ 7567 h 9525"/>
                <a:gd name="connsiteX2" fmla="*/ 75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7567"/>
                  </a:moveTo>
                  <a:cubicBezTo>
                    <a:pt x="7538" y="7567"/>
                    <a:pt x="8491" y="6615"/>
                    <a:pt x="8491" y="7567"/>
                  </a:cubicBezTo>
                  <a:cubicBezTo>
                    <a:pt x="7538" y="6615"/>
                    <a:pt x="6586" y="9472"/>
                    <a:pt x="753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5D4486A1-2832-468A-BD4C-AE2D979BE4CF}"/>
                </a:ext>
              </a:extLst>
            </p:cNvPr>
            <p:cNvSpPr/>
            <p:nvPr/>
          </p:nvSpPr>
          <p:spPr>
            <a:xfrm>
              <a:off x="4972526" y="778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xmlns="" id="{317715BC-744E-4AB9-80FA-2E2BD078A8FA}"/>
                </a:ext>
              </a:extLst>
            </p:cNvPr>
            <p:cNvSpPr/>
            <p:nvPr/>
          </p:nvSpPr>
          <p:spPr>
            <a:xfrm>
              <a:off x="5074682" y="77866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xmlns="" id="{E7AB3833-118D-4F5E-96C5-345B1FB54A5B}"/>
                </a:ext>
              </a:extLst>
            </p:cNvPr>
            <p:cNvSpPr/>
            <p:nvPr/>
          </p:nvSpPr>
          <p:spPr>
            <a:xfrm>
              <a:off x="5120164" y="78316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5FE98093-E6B1-4952-90E9-2D7A20A92689}"/>
                </a:ext>
              </a:extLst>
            </p:cNvPr>
            <p:cNvSpPr/>
            <p:nvPr/>
          </p:nvSpPr>
          <p:spPr>
            <a:xfrm>
              <a:off x="5144929" y="77888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85D418DD-166E-420B-B46C-F9768915AD72}"/>
                </a:ext>
              </a:extLst>
            </p:cNvPr>
            <p:cNvSpPr/>
            <p:nvPr/>
          </p:nvSpPr>
          <p:spPr>
            <a:xfrm>
              <a:off x="4922573" y="86629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8520" y="9049"/>
                    <a:pt x="7567" y="7144"/>
                  </a:cubicBezTo>
                  <a:cubicBezTo>
                    <a:pt x="6615" y="8096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BAE82AD1-A28B-41E9-8407-0EC300A7E5D0}"/>
                </a:ext>
              </a:extLst>
            </p:cNvPr>
            <p:cNvSpPr/>
            <p:nvPr/>
          </p:nvSpPr>
          <p:spPr>
            <a:xfrm>
              <a:off x="4927564" y="85485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B3245FB6-49EB-4365-9BA2-61B400F14EA6}"/>
                </a:ext>
              </a:extLst>
            </p:cNvPr>
            <p:cNvSpPr/>
            <p:nvPr/>
          </p:nvSpPr>
          <p:spPr>
            <a:xfrm>
              <a:off x="4924901" y="8662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EEBD6AB1-5805-4646-91C7-4B849896663C}"/>
                </a:ext>
              </a:extLst>
            </p:cNvPr>
            <p:cNvSpPr/>
            <p:nvPr/>
          </p:nvSpPr>
          <p:spPr>
            <a:xfrm>
              <a:off x="4949666" y="8729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8D06603C-5E7E-4085-A9F0-0CE51AE41FEB}"/>
                </a:ext>
              </a:extLst>
            </p:cNvPr>
            <p:cNvSpPr/>
            <p:nvPr/>
          </p:nvSpPr>
          <p:spPr>
            <a:xfrm>
              <a:off x="4953476" y="87296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3F8B2EE5-72E0-474E-BC21-A5D690A5B13F}"/>
                </a:ext>
              </a:extLst>
            </p:cNvPr>
            <p:cNvSpPr/>
            <p:nvPr/>
          </p:nvSpPr>
          <p:spPr>
            <a:xfrm>
              <a:off x="4961096" y="8758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xmlns="" id="{41A31F49-9443-45D3-BEE8-7798BFA87D41}"/>
                </a:ext>
              </a:extLst>
            </p:cNvPr>
            <p:cNvSpPr/>
            <p:nvPr/>
          </p:nvSpPr>
          <p:spPr>
            <a:xfrm>
              <a:off x="4962049" y="8739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xmlns="" id="{4D51EF3A-241A-438A-B966-BB21773A2F22}"/>
                </a:ext>
              </a:extLst>
            </p:cNvPr>
            <p:cNvSpPr/>
            <p:nvPr/>
          </p:nvSpPr>
          <p:spPr>
            <a:xfrm>
              <a:off x="4973479" y="87540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8096" y="7567"/>
                  </a:cubicBezTo>
                  <a:cubicBezTo>
                    <a:pt x="8096" y="6615"/>
                    <a:pt x="7144" y="9472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xmlns="" id="{1CAFAACC-B3AF-4DB7-9A0C-19FA4EE2AE4C}"/>
                </a:ext>
              </a:extLst>
            </p:cNvPr>
            <p:cNvSpPr/>
            <p:nvPr/>
          </p:nvSpPr>
          <p:spPr>
            <a:xfrm>
              <a:off x="4979194" y="8739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E8AB0B10-7002-4300-917D-5F88D09A6946}"/>
                </a:ext>
              </a:extLst>
            </p:cNvPr>
            <p:cNvSpPr/>
            <p:nvPr/>
          </p:nvSpPr>
          <p:spPr>
            <a:xfrm>
              <a:off x="5080688" y="87391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CEA02D60-7923-4C0F-8A1F-F8385E59D025}"/>
                </a:ext>
              </a:extLst>
            </p:cNvPr>
            <p:cNvSpPr/>
            <p:nvPr/>
          </p:nvSpPr>
          <p:spPr>
            <a:xfrm>
              <a:off x="5126831" y="87841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B5DC98DA-E146-4D6B-B7A2-EFE2CE4EBCC8}"/>
                </a:ext>
              </a:extLst>
            </p:cNvPr>
            <p:cNvSpPr/>
            <p:nvPr/>
          </p:nvSpPr>
          <p:spPr>
            <a:xfrm>
              <a:off x="5151596" y="87413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D0A208A6-C920-42B8-A96F-BBBCA983ABEC}"/>
                </a:ext>
              </a:extLst>
            </p:cNvPr>
            <p:cNvSpPr/>
            <p:nvPr/>
          </p:nvSpPr>
          <p:spPr>
            <a:xfrm>
              <a:off x="4928949" y="96154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8096"/>
                    <a:pt x="8811" y="9049"/>
                    <a:pt x="7858" y="7144"/>
                  </a:cubicBezTo>
                  <a:cubicBezTo>
                    <a:pt x="6906" y="8096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3D336BB8-88F7-4A02-A603-897B4B7E361C}"/>
                </a:ext>
              </a:extLst>
            </p:cNvPr>
            <p:cNvSpPr/>
            <p:nvPr/>
          </p:nvSpPr>
          <p:spPr>
            <a:xfrm>
              <a:off x="4934232" y="95010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7358" y="6208"/>
                    <a:pt x="301661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461D2A9A-073B-4331-9295-1C575475A1DB}"/>
                </a:ext>
              </a:extLst>
            </p:cNvPr>
            <p:cNvSpPr/>
            <p:nvPr/>
          </p:nvSpPr>
          <p:spPr>
            <a:xfrm>
              <a:off x="4930616" y="961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xmlns="" id="{5AF005F6-BD0C-4F09-940F-56B5502E29EF}"/>
                </a:ext>
              </a:extLst>
            </p:cNvPr>
            <p:cNvSpPr/>
            <p:nvPr/>
          </p:nvSpPr>
          <p:spPr>
            <a:xfrm>
              <a:off x="4955910" y="96821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8D62CADB-1C23-40B8-A7A7-7D3AB0271168}"/>
                </a:ext>
              </a:extLst>
            </p:cNvPr>
            <p:cNvSpPr/>
            <p:nvPr/>
          </p:nvSpPr>
          <p:spPr>
            <a:xfrm>
              <a:off x="4960144" y="9682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xmlns="" id="{3BAD288C-8C70-463D-8E26-67C8044B1AEB}"/>
                </a:ext>
              </a:extLst>
            </p:cNvPr>
            <p:cNvSpPr/>
            <p:nvPr/>
          </p:nvSpPr>
          <p:spPr>
            <a:xfrm>
              <a:off x="4967764" y="9710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xmlns="" id="{DC7937FF-6B75-4265-8BC0-9F794852D81B}"/>
                </a:ext>
              </a:extLst>
            </p:cNvPr>
            <p:cNvSpPr/>
            <p:nvPr/>
          </p:nvSpPr>
          <p:spPr>
            <a:xfrm>
              <a:off x="4967764" y="9691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725B65CC-DB60-4075-97AF-98A09153129D}"/>
                </a:ext>
              </a:extLst>
            </p:cNvPr>
            <p:cNvSpPr/>
            <p:nvPr/>
          </p:nvSpPr>
          <p:spPr>
            <a:xfrm>
              <a:off x="4980146" y="97065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8096" y="7567"/>
                  </a:cubicBezTo>
                  <a:cubicBezTo>
                    <a:pt x="8096" y="6615"/>
                    <a:pt x="7144" y="9472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1E7CDBCE-6427-4D3D-8B26-0D4F44D8B086}"/>
                </a:ext>
              </a:extLst>
            </p:cNvPr>
            <p:cNvSpPr/>
            <p:nvPr/>
          </p:nvSpPr>
          <p:spPr>
            <a:xfrm>
              <a:off x="4985861" y="9691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C7F0ADC7-A03D-48D0-BD9C-23AAE1780F7B}"/>
                </a:ext>
              </a:extLst>
            </p:cNvPr>
            <p:cNvSpPr/>
            <p:nvPr/>
          </p:nvSpPr>
          <p:spPr>
            <a:xfrm>
              <a:off x="5087064" y="96916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F1F6D465-003C-4F9F-8089-553D55463FAF}"/>
                </a:ext>
              </a:extLst>
            </p:cNvPr>
            <p:cNvSpPr/>
            <p:nvPr/>
          </p:nvSpPr>
          <p:spPr>
            <a:xfrm>
              <a:off x="5132546" y="97366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A0D5B5E9-BC9C-4483-8080-DDEA4D6A5BD2}"/>
                </a:ext>
              </a:extLst>
            </p:cNvPr>
            <p:cNvSpPr/>
            <p:nvPr/>
          </p:nvSpPr>
          <p:spPr>
            <a:xfrm>
              <a:off x="5158264" y="96938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924CB2C3-A285-4884-BD82-2506E89BAD84}"/>
                </a:ext>
              </a:extLst>
            </p:cNvPr>
            <p:cNvSpPr/>
            <p:nvPr/>
          </p:nvSpPr>
          <p:spPr>
            <a:xfrm>
              <a:off x="4935104" y="1056798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8096"/>
                    <a:pt x="8371" y="9049"/>
                    <a:pt x="7419" y="7144"/>
                  </a:cubicBezTo>
                  <a:cubicBezTo>
                    <a:pt x="7419" y="8096"/>
                    <a:pt x="7419" y="7144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xmlns="" id="{4F1263CC-303D-4AB4-9483-13D0F963EA6A}"/>
                </a:ext>
              </a:extLst>
            </p:cNvPr>
            <p:cNvSpPr/>
            <p:nvPr/>
          </p:nvSpPr>
          <p:spPr>
            <a:xfrm>
              <a:off x="4939947" y="104535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5EABAD91-CE53-4C55-982D-B4E2173232AB}"/>
                </a:ext>
              </a:extLst>
            </p:cNvPr>
            <p:cNvSpPr/>
            <p:nvPr/>
          </p:nvSpPr>
          <p:spPr>
            <a:xfrm>
              <a:off x="4937284" y="10567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3400BADB-1506-4F98-820D-0FFBE28BE08F}"/>
                </a:ext>
              </a:extLst>
            </p:cNvPr>
            <p:cNvSpPr/>
            <p:nvPr/>
          </p:nvSpPr>
          <p:spPr>
            <a:xfrm>
              <a:off x="4962049" y="10634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27F78F38-04D7-4F98-BD86-79429A6E2850}"/>
                </a:ext>
              </a:extLst>
            </p:cNvPr>
            <p:cNvSpPr/>
            <p:nvPr/>
          </p:nvSpPr>
          <p:spPr>
            <a:xfrm>
              <a:off x="4966811" y="106346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F4C0A72D-DB2E-412B-96A6-F713664E5EC1}"/>
                </a:ext>
              </a:extLst>
            </p:cNvPr>
            <p:cNvSpPr/>
            <p:nvPr/>
          </p:nvSpPr>
          <p:spPr>
            <a:xfrm>
              <a:off x="4974008" y="106632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8520" y="8096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E6E9199B-FE09-4FB4-BB23-982C9DB0AA81}"/>
                </a:ext>
              </a:extLst>
            </p:cNvPr>
            <p:cNvSpPr/>
            <p:nvPr/>
          </p:nvSpPr>
          <p:spPr>
            <a:xfrm>
              <a:off x="4974431" y="10644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5639CC56-3029-4F05-963D-C216B6939DB2}"/>
                </a:ext>
              </a:extLst>
            </p:cNvPr>
            <p:cNvSpPr/>
            <p:nvPr/>
          </p:nvSpPr>
          <p:spPr>
            <a:xfrm>
              <a:off x="4986419" y="1065900"/>
              <a:ext cx="9525" cy="9525"/>
            </a:xfrm>
            <a:custGeom>
              <a:avLst/>
              <a:gdLst>
                <a:gd name="connsiteX0" fmla="*/ 7538 w 9525"/>
                <a:gd name="connsiteY0" fmla="*/ 7567 h 9525"/>
                <a:gd name="connsiteX1" fmla="*/ 8491 w 9525"/>
                <a:gd name="connsiteY1" fmla="*/ 7567 h 9525"/>
                <a:gd name="connsiteX2" fmla="*/ 75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7567"/>
                  </a:moveTo>
                  <a:cubicBezTo>
                    <a:pt x="7538" y="7567"/>
                    <a:pt x="8491" y="6615"/>
                    <a:pt x="8491" y="7567"/>
                  </a:cubicBezTo>
                  <a:cubicBezTo>
                    <a:pt x="7538" y="6615"/>
                    <a:pt x="6586" y="9472"/>
                    <a:pt x="753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528A7FA3-E8E2-4C1A-9BAC-759FFD9D226B}"/>
                </a:ext>
              </a:extLst>
            </p:cNvPr>
            <p:cNvSpPr/>
            <p:nvPr/>
          </p:nvSpPr>
          <p:spPr>
            <a:xfrm>
              <a:off x="4991576" y="10644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E17412B7-0A5E-442E-87F9-3F80B8B32979}"/>
                </a:ext>
              </a:extLst>
            </p:cNvPr>
            <p:cNvSpPr/>
            <p:nvPr/>
          </p:nvSpPr>
          <p:spPr>
            <a:xfrm>
              <a:off x="5093732" y="106441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DBF2D6D5-A8BA-4CDB-8D7A-472865634042}"/>
                </a:ext>
              </a:extLst>
            </p:cNvPr>
            <p:cNvSpPr/>
            <p:nvPr/>
          </p:nvSpPr>
          <p:spPr>
            <a:xfrm>
              <a:off x="5139214" y="106891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3BEC73F2-B3D4-4365-B1E3-8B3CBCCB528F}"/>
                </a:ext>
              </a:extLst>
            </p:cNvPr>
            <p:cNvSpPr/>
            <p:nvPr/>
          </p:nvSpPr>
          <p:spPr>
            <a:xfrm>
              <a:off x="5163979" y="106463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ABC8F649-29B4-4C29-B584-E3309222FB83}"/>
                </a:ext>
              </a:extLst>
            </p:cNvPr>
            <p:cNvSpPr/>
            <p:nvPr/>
          </p:nvSpPr>
          <p:spPr>
            <a:xfrm>
              <a:off x="4941623" y="115204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8520" y="9049"/>
                    <a:pt x="7567" y="7144"/>
                  </a:cubicBezTo>
                  <a:cubicBezTo>
                    <a:pt x="6615" y="8096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F2D68CFB-9B5D-42AB-80B2-0BF46C9EC32F}"/>
                </a:ext>
              </a:extLst>
            </p:cNvPr>
            <p:cNvSpPr/>
            <p:nvPr/>
          </p:nvSpPr>
          <p:spPr>
            <a:xfrm>
              <a:off x="4946614" y="114060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79818A03-04C8-49C0-AD13-F7CDCD8EC6BD}"/>
                </a:ext>
              </a:extLst>
            </p:cNvPr>
            <p:cNvSpPr/>
            <p:nvPr/>
          </p:nvSpPr>
          <p:spPr>
            <a:xfrm>
              <a:off x="4943951" y="11520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803A1484-5557-40AE-A39F-6C66C8581920}"/>
                </a:ext>
              </a:extLst>
            </p:cNvPr>
            <p:cNvSpPr/>
            <p:nvPr/>
          </p:nvSpPr>
          <p:spPr>
            <a:xfrm>
              <a:off x="4968716" y="11587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A4B28CBA-E5F4-4D88-83DF-886C6F17EEC4}"/>
                </a:ext>
              </a:extLst>
            </p:cNvPr>
            <p:cNvSpPr/>
            <p:nvPr/>
          </p:nvSpPr>
          <p:spPr>
            <a:xfrm>
              <a:off x="4972526" y="11587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F6A17CEE-4CF9-4A85-829C-21CAAF88B8F8}"/>
                </a:ext>
              </a:extLst>
            </p:cNvPr>
            <p:cNvSpPr/>
            <p:nvPr/>
          </p:nvSpPr>
          <p:spPr>
            <a:xfrm>
              <a:off x="4980146" y="11615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xmlns="" id="{1632789A-C34E-4349-A36F-8116D2514CC5}"/>
                </a:ext>
              </a:extLst>
            </p:cNvPr>
            <p:cNvSpPr/>
            <p:nvPr/>
          </p:nvSpPr>
          <p:spPr>
            <a:xfrm>
              <a:off x="4981099" y="1159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6886941F-04CE-42CE-BF9F-52575EAEE55B}"/>
                </a:ext>
              </a:extLst>
            </p:cNvPr>
            <p:cNvSpPr/>
            <p:nvPr/>
          </p:nvSpPr>
          <p:spPr>
            <a:xfrm>
              <a:off x="4992529" y="116115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8096" y="7567"/>
                  </a:cubicBezTo>
                  <a:cubicBezTo>
                    <a:pt x="8096" y="6615"/>
                    <a:pt x="7144" y="9472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32B22B07-8B96-4B7F-B921-F400D18A880B}"/>
                </a:ext>
              </a:extLst>
            </p:cNvPr>
            <p:cNvSpPr/>
            <p:nvPr/>
          </p:nvSpPr>
          <p:spPr>
            <a:xfrm>
              <a:off x="4998244" y="1159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xmlns="" id="{5F4ED484-2C66-4472-BDA0-C76B2D856DE2}"/>
                </a:ext>
              </a:extLst>
            </p:cNvPr>
            <p:cNvSpPr/>
            <p:nvPr/>
          </p:nvSpPr>
          <p:spPr>
            <a:xfrm>
              <a:off x="5099738" y="11596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xmlns="" id="{391F66E8-00C0-42F0-B4FF-1C41DF8F8043}"/>
                </a:ext>
              </a:extLst>
            </p:cNvPr>
            <p:cNvSpPr/>
            <p:nvPr/>
          </p:nvSpPr>
          <p:spPr>
            <a:xfrm>
              <a:off x="5145881" y="116416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xmlns="" id="{0D44E095-F826-42DB-B127-AD2B0EA5E363}"/>
                </a:ext>
              </a:extLst>
            </p:cNvPr>
            <p:cNvSpPr/>
            <p:nvPr/>
          </p:nvSpPr>
          <p:spPr>
            <a:xfrm>
              <a:off x="5170646" y="115988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xmlns="" id="{2E4FA728-BE6F-4906-ACF4-59998D27B98A}"/>
                </a:ext>
              </a:extLst>
            </p:cNvPr>
            <p:cNvSpPr/>
            <p:nvPr/>
          </p:nvSpPr>
          <p:spPr>
            <a:xfrm>
              <a:off x="4816316" y="52530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10001" y="7144"/>
                    <a:pt x="5239" y="8096"/>
                    <a:pt x="8096" y="7144"/>
                  </a:cubicBezTo>
                  <a:cubicBezTo>
                    <a:pt x="8096" y="8096"/>
                    <a:pt x="8096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xmlns="" id="{ADA71AA5-7AF6-4787-96DB-2C09F5B2F562}"/>
                </a:ext>
              </a:extLst>
            </p:cNvPr>
            <p:cNvSpPr/>
            <p:nvPr/>
          </p:nvSpPr>
          <p:spPr>
            <a:xfrm>
              <a:off x="4712494" y="526256"/>
              <a:ext cx="104775" cy="800100"/>
            </a:xfrm>
            <a:custGeom>
              <a:avLst/>
              <a:gdLst>
                <a:gd name="connsiteX0" fmla="*/ 38576 w 104775"/>
                <a:gd name="connsiteY0" fmla="*/ 798671 h 800100"/>
                <a:gd name="connsiteX1" fmla="*/ 10954 w 104775"/>
                <a:gd name="connsiteY1" fmla="*/ 553879 h 800100"/>
                <a:gd name="connsiteX2" fmla="*/ 10954 w 104775"/>
                <a:gd name="connsiteY2" fmla="*/ 416719 h 800100"/>
                <a:gd name="connsiteX3" fmla="*/ 13811 w 104775"/>
                <a:gd name="connsiteY3" fmla="*/ 412909 h 800100"/>
                <a:gd name="connsiteX4" fmla="*/ 13811 w 104775"/>
                <a:gd name="connsiteY4" fmla="*/ 418624 h 800100"/>
                <a:gd name="connsiteX5" fmla="*/ 7144 w 104775"/>
                <a:gd name="connsiteY5" fmla="*/ 149066 h 800100"/>
                <a:gd name="connsiteX6" fmla="*/ 15716 w 104775"/>
                <a:gd name="connsiteY6" fmla="*/ 150971 h 800100"/>
                <a:gd name="connsiteX7" fmla="*/ 18574 w 104775"/>
                <a:gd name="connsiteY7" fmla="*/ 150019 h 800100"/>
                <a:gd name="connsiteX8" fmla="*/ 13811 w 104775"/>
                <a:gd name="connsiteY8" fmla="*/ 85249 h 800100"/>
                <a:gd name="connsiteX9" fmla="*/ 13811 w 104775"/>
                <a:gd name="connsiteY9" fmla="*/ 64294 h 800100"/>
                <a:gd name="connsiteX10" fmla="*/ 19526 w 104775"/>
                <a:gd name="connsiteY10" fmla="*/ 69056 h 800100"/>
                <a:gd name="connsiteX11" fmla="*/ 36671 w 104775"/>
                <a:gd name="connsiteY11" fmla="*/ 44291 h 800100"/>
                <a:gd name="connsiteX12" fmla="*/ 30004 w 104775"/>
                <a:gd name="connsiteY12" fmla="*/ 55721 h 800100"/>
                <a:gd name="connsiteX13" fmla="*/ 47149 w 104775"/>
                <a:gd name="connsiteY13" fmla="*/ 32861 h 800100"/>
                <a:gd name="connsiteX14" fmla="*/ 105251 w 104775"/>
                <a:gd name="connsiteY14" fmla="*/ 7144 h 800100"/>
                <a:gd name="connsiteX15" fmla="*/ 29051 w 104775"/>
                <a:gd name="connsiteY15" fmla="*/ 74771 h 800100"/>
                <a:gd name="connsiteX16" fmla="*/ 32861 w 104775"/>
                <a:gd name="connsiteY16" fmla="*/ 245269 h 800100"/>
                <a:gd name="connsiteX17" fmla="*/ 38576 w 104775"/>
                <a:gd name="connsiteY17" fmla="*/ 798671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775" h="800100">
                  <a:moveTo>
                    <a:pt x="38576" y="798671"/>
                  </a:moveTo>
                  <a:cubicBezTo>
                    <a:pt x="9049" y="739616"/>
                    <a:pt x="10954" y="604361"/>
                    <a:pt x="10954" y="553879"/>
                  </a:cubicBezTo>
                  <a:cubicBezTo>
                    <a:pt x="10954" y="500539"/>
                    <a:pt x="3334" y="469106"/>
                    <a:pt x="10954" y="416719"/>
                  </a:cubicBezTo>
                  <a:cubicBezTo>
                    <a:pt x="12859" y="417671"/>
                    <a:pt x="13811" y="416719"/>
                    <a:pt x="13811" y="412909"/>
                  </a:cubicBezTo>
                  <a:cubicBezTo>
                    <a:pt x="13811" y="414814"/>
                    <a:pt x="13811" y="416719"/>
                    <a:pt x="13811" y="418624"/>
                  </a:cubicBezTo>
                  <a:cubicBezTo>
                    <a:pt x="25241" y="411956"/>
                    <a:pt x="19526" y="152876"/>
                    <a:pt x="7144" y="149066"/>
                  </a:cubicBezTo>
                  <a:cubicBezTo>
                    <a:pt x="10954" y="145256"/>
                    <a:pt x="10954" y="153829"/>
                    <a:pt x="15716" y="150971"/>
                  </a:cubicBezTo>
                  <a:cubicBezTo>
                    <a:pt x="14764" y="149066"/>
                    <a:pt x="15716" y="148114"/>
                    <a:pt x="18574" y="150019"/>
                  </a:cubicBezTo>
                  <a:cubicBezTo>
                    <a:pt x="12859" y="137636"/>
                    <a:pt x="6191" y="76676"/>
                    <a:pt x="13811" y="85249"/>
                  </a:cubicBezTo>
                  <a:cubicBezTo>
                    <a:pt x="16669" y="80486"/>
                    <a:pt x="7144" y="70009"/>
                    <a:pt x="13811" y="64294"/>
                  </a:cubicBezTo>
                  <a:cubicBezTo>
                    <a:pt x="13811" y="64294"/>
                    <a:pt x="16669" y="72866"/>
                    <a:pt x="19526" y="69056"/>
                  </a:cubicBezTo>
                  <a:cubicBezTo>
                    <a:pt x="24289" y="59531"/>
                    <a:pt x="33814" y="56674"/>
                    <a:pt x="36671" y="44291"/>
                  </a:cubicBezTo>
                  <a:cubicBezTo>
                    <a:pt x="32861" y="47149"/>
                    <a:pt x="30004" y="50959"/>
                    <a:pt x="30004" y="55721"/>
                  </a:cubicBezTo>
                  <a:cubicBezTo>
                    <a:pt x="36671" y="49054"/>
                    <a:pt x="45244" y="40481"/>
                    <a:pt x="47149" y="32861"/>
                  </a:cubicBezTo>
                  <a:cubicBezTo>
                    <a:pt x="53816" y="28099"/>
                    <a:pt x="102394" y="17621"/>
                    <a:pt x="105251" y="7144"/>
                  </a:cubicBezTo>
                  <a:cubicBezTo>
                    <a:pt x="95726" y="16669"/>
                    <a:pt x="49054" y="33814"/>
                    <a:pt x="29051" y="74771"/>
                  </a:cubicBezTo>
                  <a:cubicBezTo>
                    <a:pt x="6191" y="120491"/>
                    <a:pt x="30004" y="195739"/>
                    <a:pt x="32861" y="245269"/>
                  </a:cubicBezTo>
                  <a:cubicBezTo>
                    <a:pt x="39529" y="419576"/>
                    <a:pt x="13811" y="651034"/>
                    <a:pt x="38576" y="7986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xmlns="" id="{34A6275B-3EF7-464F-B69C-DB9DDD6690F5}"/>
                </a:ext>
              </a:extLst>
            </p:cNvPr>
            <p:cNvSpPr/>
            <p:nvPr/>
          </p:nvSpPr>
          <p:spPr>
            <a:xfrm>
              <a:off x="4809649" y="527208"/>
              <a:ext cx="9525" cy="9525"/>
            </a:xfrm>
            <a:custGeom>
              <a:avLst/>
              <a:gdLst>
                <a:gd name="connsiteX0" fmla="*/ 10001 w 9525"/>
                <a:gd name="connsiteY0" fmla="*/ 9049 h 9525"/>
                <a:gd name="connsiteX1" fmla="*/ 7144 w 9525"/>
                <a:gd name="connsiteY1" fmla="*/ 7144 h 9525"/>
                <a:gd name="connsiteX2" fmla="*/ 10001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9049"/>
                  </a:moveTo>
                  <a:cubicBezTo>
                    <a:pt x="9049" y="8096"/>
                    <a:pt x="7144" y="9049"/>
                    <a:pt x="7144" y="7144"/>
                  </a:cubicBezTo>
                  <a:cubicBezTo>
                    <a:pt x="8096" y="8096"/>
                    <a:pt x="10001" y="8096"/>
                    <a:pt x="10001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xmlns="" id="{0D9D1CFE-E18D-47FA-BAA2-203B36AB25C7}"/>
                </a:ext>
              </a:extLst>
            </p:cNvPr>
            <p:cNvSpPr/>
            <p:nvPr/>
          </p:nvSpPr>
          <p:spPr>
            <a:xfrm>
              <a:off x="4757261" y="550464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7144" y="7700"/>
                    <a:pt x="7144" y="5795"/>
                    <a:pt x="71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98E7E09E-4CF1-4A77-8AB1-D3D68D083851}"/>
                </a:ext>
              </a:extLst>
            </p:cNvPr>
            <p:cNvSpPr/>
            <p:nvPr/>
          </p:nvSpPr>
          <p:spPr>
            <a:xfrm>
              <a:off x="4744687" y="555783"/>
              <a:ext cx="9525" cy="19050"/>
            </a:xfrm>
            <a:custGeom>
              <a:avLst/>
              <a:gdLst>
                <a:gd name="connsiteX0" fmla="*/ 7335 w 9525"/>
                <a:gd name="connsiteY0" fmla="*/ 11906 h 19050"/>
                <a:gd name="connsiteX1" fmla="*/ 10193 w 9525"/>
                <a:gd name="connsiteY1" fmla="*/ 7144 h 19050"/>
                <a:gd name="connsiteX2" fmla="*/ 7335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335" y="11906"/>
                  </a:moveTo>
                  <a:cubicBezTo>
                    <a:pt x="6383" y="10954"/>
                    <a:pt x="9240" y="8096"/>
                    <a:pt x="10193" y="7144"/>
                  </a:cubicBezTo>
                  <a:lnTo>
                    <a:pt x="7335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xmlns="" id="{54D2D6B6-83BB-499E-907F-83F26426F3A3}"/>
                </a:ext>
              </a:extLst>
            </p:cNvPr>
            <p:cNvSpPr/>
            <p:nvPr/>
          </p:nvSpPr>
          <p:spPr>
            <a:xfrm>
              <a:off x="4730115" y="567213"/>
              <a:ext cx="9525" cy="9525"/>
            </a:xfrm>
            <a:custGeom>
              <a:avLst/>
              <a:gdLst>
                <a:gd name="connsiteX0" fmla="*/ 8573 w 9525"/>
                <a:gd name="connsiteY0" fmla="*/ 8096 h 9525"/>
                <a:gd name="connsiteX1" fmla="*/ 8573 w 9525"/>
                <a:gd name="connsiteY1" fmla="*/ 7144 h 9525"/>
                <a:gd name="connsiteX2" fmla="*/ 8573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573" y="8096"/>
                  </a:moveTo>
                  <a:cubicBezTo>
                    <a:pt x="6667" y="8096"/>
                    <a:pt x="6667" y="8096"/>
                    <a:pt x="8573" y="7144"/>
                  </a:cubicBezTo>
                  <a:cubicBezTo>
                    <a:pt x="8573" y="7144"/>
                    <a:pt x="8573" y="8096"/>
                    <a:pt x="8573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xmlns="" id="{168D1C48-0449-4594-A202-B579D345BB47}"/>
                </a:ext>
              </a:extLst>
            </p:cNvPr>
            <p:cNvSpPr/>
            <p:nvPr/>
          </p:nvSpPr>
          <p:spPr>
            <a:xfrm>
              <a:off x="4729639" y="570368"/>
              <a:ext cx="9525" cy="9525"/>
            </a:xfrm>
            <a:custGeom>
              <a:avLst/>
              <a:gdLst>
                <a:gd name="connsiteX0" fmla="*/ 10001 w 9525"/>
                <a:gd name="connsiteY0" fmla="*/ 7799 h 9525"/>
                <a:gd name="connsiteX1" fmla="*/ 7144 w 9525"/>
                <a:gd name="connsiteY1" fmla="*/ 8751 h 9525"/>
                <a:gd name="connsiteX2" fmla="*/ 10001 w 9525"/>
                <a:gd name="connsiteY2" fmla="*/ 779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799"/>
                  </a:moveTo>
                  <a:cubicBezTo>
                    <a:pt x="9049" y="8751"/>
                    <a:pt x="8096" y="8751"/>
                    <a:pt x="7144" y="8751"/>
                  </a:cubicBezTo>
                  <a:cubicBezTo>
                    <a:pt x="8096" y="8751"/>
                    <a:pt x="9049" y="5894"/>
                    <a:pt x="10001" y="77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xmlns="" id="{1C6AFF10-C348-4425-B413-4B6C4E5C4DAC}"/>
                </a:ext>
              </a:extLst>
            </p:cNvPr>
            <p:cNvSpPr/>
            <p:nvPr/>
          </p:nvSpPr>
          <p:spPr>
            <a:xfrm>
              <a:off x="4709636" y="597540"/>
              <a:ext cx="9525" cy="9525"/>
            </a:xfrm>
            <a:custGeom>
              <a:avLst/>
              <a:gdLst>
                <a:gd name="connsiteX0" fmla="*/ 9049 w 9525"/>
                <a:gd name="connsiteY0" fmla="*/ 7297 h 9525"/>
                <a:gd name="connsiteX1" fmla="*/ 7144 w 9525"/>
                <a:gd name="connsiteY1" fmla="*/ 10154 h 9525"/>
                <a:gd name="connsiteX2" fmla="*/ 9049 w 9525"/>
                <a:gd name="connsiteY2" fmla="*/ 72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297"/>
                  </a:moveTo>
                  <a:cubicBezTo>
                    <a:pt x="9049" y="8249"/>
                    <a:pt x="9049" y="10154"/>
                    <a:pt x="7144" y="10154"/>
                  </a:cubicBezTo>
                  <a:cubicBezTo>
                    <a:pt x="8096" y="10154"/>
                    <a:pt x="8096" y="6344"/>
                    <a:pt x="9049" y="72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xmlns="" id="{DFA89E93-ED1E-40EA-B083-CAF70A030709}"/>
                </a:ext>
              </a:extLst>
            </p:cNvPr>
            <p:cNvSpPr/>
            <p:nvPr/>
          </p:nvSpPr>
          <p:spPr>
            <a:xfrm>
              <a:off x="4708260" y="6138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xmlns="" id="{190D8E76-1DBD-4CD9-8D40-C37A87A1908C}"/>
                </a:ext>
              </a:extLst>
            </p:cNvPr>
            <p:cNvSpPr/>
            <p:nvPr/>
          </p:nvSpPr>
          <p:spPr>
            <a:xfrm>
              <a:off x="4722019" y="869257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7144" y="6090"/>
                    <a:pt x="7144" y="7042"/>
                    <a:pt x="7144" y="89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xmlns="" id="{71213E91-FF16-4E4D-82DF-6748BC998B5D}"/>
                </a:ext>
              </a:extLst>
            </p:cNvPr>
            <p:cNvSpPr/>
            <p:nvPr/>
          </p:nvSpPr>
          <p:spPr>
            <a:xfrm>
              <a:off x="4713446" y="98250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9049"/>
                    <a:pt x="7144" y="8096"/>
                    <a:pt x="7144" y="8096"/>
                  </a:cubicBezTo>
                  <a:cubicBezTo>
                    <a:pt x="7144" y="7144"/>
                    <a:pt x="8096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xmlns="" id="{00879F06-87B3-4AD4-97C8-E841000CCECE}"/>
                </a:ext>
              </a:extLst>
            </p:cNvPr>
            <p:cNvSpPr/>
            <p:nvPr/>
          </p:nvSpPr>
          <p:spPr>
            <a:xfrm>
              <a:off x="4715351" y="1042617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11906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xmlns="" id="{DF0449BF-CB69-4E4B-9EFB-1EEF54E302CB}"/>
                </a:ext>
              </a:extLst>
            </p:cNvPr>
            <p:cNvSpPr/>
            <p:nvPr/>
          </p:nvSpPr>
          <p:spPr>
            <a:xfrm>
              <a:off x="4764035" y="574833"/>
              <a:ext cx="9525" cy="9525"/>
            </a:xfrm>
            <a:custGeom>
              <a:avLst/>
              <a:gdLst>
                <a:gd name="connsiteX0" fmla="*/ 7990 w 9525"/>
                <a:gd name="connsiteY0" fmla="*/ 9049 h 9525"/>
                <a:gd name="connsiteX1" fmla="*/ 7990 w 9525"/>
                <a:gd name="connsiteY1" fmla="*/ 7144 h 9525"/>
                <a:gd name="connsiteX2" fmla="*/ 7990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990" y="9049"/>
                  </a:moveTo>
                  <a:cubicBezTo>
                    <a:pt x="7990" y="6191"/>
                    <a:pt x="6085" y="10001"/>
                    <a:pt x="7990" y="7144"/>
                  </a:cubicBezTo>
                  <a:cubicBezTo>
                    <a:pt x="7990" y="8096"/>
                    <a:pt x="7990" y="8096"/>
                    <a:pt x="7990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xmlns="" id="{DF1EA4CF-457F-4E7D-BBA0-3A463F499A12}"/>
                </a:ext>
              </a:extLst>
            </p:cNvPr>
            <p:cNvSpPr/>
            <p:nvPr/>
          </p:nvSpPr>
          <p:spPr>
            <a:xfrm>
              <a:off x="4745749" y="581501"/>
              <a:ext cx="28575" cy="723900"/>
            </a:xfrm>
            <a:custGeom>
              <a:avLst/>
              <a:gdLst>
                <a:gd name="connsiteX0" fmla="*/ 28181 w 28575"/>
                <a:gd name="connsiteY0" fmla="*/ 719614 h 723900"/>
                <a:gd name="connsiteX1" fmla="*/ 11988 w 28575"/>
                <a:gd name="connsiteY1" fmla="*/ 389096 h 723900"/>
                <a:gd name="connsiteX2" fmla="*/ 11988 w 28575"/>
                <a:gd name="connsiteY2" fmla="*/ 394811 h 723900"/>
                <a:gd name="connsiteX3" fmla="*/ 13893 w 28575"/>
                <a:gd name="connsiteY3" fmla="*/ 290036 h 723900"/>
                <a:gd name="connsiteX4" fmla="*/ 7226 w 28575"/>
                <a:gd name="connsiteY4" fmla="*/ 163354 h 723900"/>
                <a:gd name="connsiteX5" fmla="*/ 15798 w 28575"/>
                <a:gd name="connsiteY5" fmla="*/ 164306 h 723900"/>
                <a:gd name="connsiteX6" fmla="*/ 18656 w 28575"/>
                <a:gd name="connsiteY6" fmla="*/ 163354 h 723900"/>
                <a:gd name="connsiteX7" fmla="*/ 16751 w 28575"/>
                <a:gd name="connsiteY7" fmla="*/ 108109 h 723900"/>
                <a:gd name="connsiteX8" fmla="*/ 8178 w 28575"/>
                <a:gd name="connsiteY8" fmla="*/ 92869 h 723900"/>
                <a:gd name="connsiteX9" fmla="*/ 14846 w 28575"/>
                <a:gd name="connsiteY9" fmla="*/ 93821 h 723900"/>
                <a:gd name="connsiteX10" fmla="*/ 7226 w 28575"/>
                <a:gd name="connsiteY10" fmla="*/ 83344 h 723900"/>
                <a:gd name="connsiteX11" fmla="*/ 12941 w 28575"/>
                <a:gd name="connsiteY11" fmla="*/ 70009 h 723900"/>
                <a:gd name="connsiteX12" fmla="*/ 19608 w 28575"/>
                <a:gd name="connsiteY12" fmla="*/ 78581 h 723900"/>
                <a:gd name="connsiteX13" fmla="*/ 11988 w 28575"/>
                <a:gd name="connsiteY13" fmla="*/ 58579 h 723900"/>
                <a:gd name="connsiteX14" fmla="*/ 20561 w 28575"/>
                <a:gd name="connsiteY14" fmla="*/ 7144 h 723900"/>
                <a:gd name="connsiteX15" fmla="*/ 29133 w 28575"/>
                <a:gd name="connsiteY15" fmla="*/ 246221 h 723900"/>
                <a:gd name="connsiteX16" fmla="*/ 24371 w 28575"/>
                <a:gd name="connsiteY16" fmla="*/ 401479 h 723900"/>
                <a:gd name="connsiteX17" fmla="*/ 27228 w 28575"/>
                <a:gd name="connsiteY17" fmla="*/ 571024 h 723900"/>
                <a:gd name="connsiteX18" fmla="*/ 28181 w 28575"/>
                <a:gd name="connsiteY18" fmla="*/ 719614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575" h="723900">
                  <a:moveTo>
                    <a:pt x="28181" y="719614"/>
                  </a:moveTo>
                  <a:cubicBezTo>
                    <a:pt x="3416" y="676751"/>
                    <a:pt x="26276" y="387191"/>
                    <a:pt x="11988" y="389096"/>
                  </a:cubicBezTo>
                  <a:cubicBezTo>
                    <a:pt x="11988" y="391001"/>
                    <a:pt x="11988" y="392906"/>
                    <a:pt x="11988" y="394811"/>
                  </a:cubicBezTo>
                  <a:cubicBezTo>
                    <a:pt x="16751" y="391954"/>
                    <a:pt x="14846" y="292894"/>
                    <a:pt x="13893" y="290036"/>
                  </a:cubicBezTo>
                  <a:cubicBezTo>
                    <a:pt x="14846" y="292894"/>
                    <a:pt x="12941" y="165259"/>
                    <a:pt x="7226" y="163354"/>
                  </a:cubicBezTo>
                  <a:cubicBezTo>
                    <a:pt x="11988" y="159544"/>
                    <a:pt x="9131" y="169069"/>
                    <a:pt x="15798" y="164306"/>
                  </a:cubicBezTo>
                  <a:cubicBezTo>
                    <a:pt x="14846" y="162401"/>
                    <a:pt x="15798" y="162401"/>
                    <a:pt x="18656" y="163354"/>
                  </a:cubicBezTo>
                  <a:cubicBezTo>
                    <a:pt x="14846" y="156686"/>
                    <a:pt x="2463" y="100489"/>
                    <a:pt x="16751" y="108109"/>
                  </a:cubicBezTo>
                  <a:cubicBezTo>
                    <a:pt x="17703" y="106204"/>
                    <a:pt x="6273" y="95726"/>
                    <a:pt x="8178" y="92869"/>
                  </a:cubicBezTo>
                  <a:cubicBezTo>
                    <a:pt x="8178" y="93821"/>
                    <a:pt x="14846" y="96679"/>
                    <a:pt x="14846" y="93821"/>
                  </a:cubicBezTo>
                  <a:cubicBezTo>
                    <a:pt x="13893" y="86201"/>
                    <a:pt x="6273" y="91916"/>
                    <a:pt x="7226" y="83344"/>
                  </a:cubicBezTo>
                  <a:cubicBezTo>
                    <a:pt x="8178" y="83344"/>
                    <a:pt x="19608" y="77629"/>
                    <a:pt x="12941" y="70009"/>
                  </a:cubicBezTo>
                  <a:cubicBezTo>
                    <a:pt x="-394" y="79534"/>
                    <a:pt x="22466" y="77629"/>
                    <a:pt x="19608" y="78581"/>
                  </a:cubicBezTo>
                  <a:cubicBezTo>
                    <a:pt x="20561" y="75724"/>
                    <a:pt x="11988" y="58579"/>
                    <a:pt x="11988" y="58579"/>
                  </a:cubicBezTo>
                  <a:cubicBezTo>
                    <a:pt x="12941" y="52864"/>
                    <a:pt x="25323" y="14764"/>
                    <a:pt x="20561" y="7144"/>
                  </a:cubicBezTo>
                  <a:cubicBezTo>
                    <a:pt x="23418" y="44291"/>
                    <a:pt x="27228" y="171926"/>
                    <a:pt x="29133" y="246221"/>
                  </a:cubicBezTo>
                  <a:cubicBezTo>
                    <a:pt x="30086" y="300514"/>
                    <a:pt x="24371" y="350996"/>
                    <a:pt x="24371" y="401479"/>
                  </a:cubicBezTo>
                  <a:cubicBezTo>
                    <a:pt x="24371" y="450056"/>
                    <a:pt x="28181" y="519589"/>
                    <a:pt x="27228" y="571024"/>
                  </a:cubicBezTo>
                  <a:cubicBezTo>
                    <a:pt x="27228" y="611981"/>
                    <a:pt x="26276" y="708184"/>
                    <a:pt x="28181" y="7196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xmlns="" id="{0A13084E-3B73-4977-9BD7-746134F84B52}"/>
                </a:ext>
              </a:extLst>
            </p:cNvPr>
            <p:cNvSpPr/>
            <p:nvPr/>
          </p:nvSpPr>
          <p:spPr>
            <a:xfrm>
              <a:off x="4761071" y="579596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9049"/>
                    <a:pt x="7144" y="7144"/>
                  </a:cubicBezTo>
                  <a:cubicBezTo>
                    <a:pt x="8096" y="8096"/>
                    <a:pt x="9049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xmlns="" id="{99109D3E-FECD-40AC-A21F-B2AB3BC3F5C4}"/>
                </a:ext>
              </a:extLst>
            </p:cNvPr>
            <p:cNvSpPr/>
            <p:nvPr/>
          </p:nvSpPr>
          <p:spPr>
            <a:xfrm>
              <a:off x="4745408" y="627750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xmlns="" id="{58E9A969-B710-4BDB-AE0C-46BCFA8724FF}"/>
                </a:ext>
              </a:extLst>
            </p:cNvPr>
            <p:cNvSpPr/>
            <p:nvPr/>
          </p:nvSpPr>
          <p:spPr>
            <a:xfrm>
              <a:off x="4752499" y="635793"/>
              <a:ext cx="9525" cy="19050"/>
            </a:xfrm>
            <a:custGeom>
              <a:avLst/>
              <a:gdLst>
                <a:gd name="connsiteX0" fmla="*/ 8096 w 9525"/>
                <a:gd name="connsiteY0" fmla="*/ 11906 h 19050"/>
                <a:gd name="connsiteX1" fmla="*/ 7144 w 9525"/>
                <a:gd name="connsiteY1" fmla="*/ 7144 h 19050"/>
                <a:gd name="connsiteX2" fmla="*/ 8096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11906"/>
                  </a:moveTo>
                  <a:cubicBezTo>
                    <a:pt x="7144" y="11906"/>
                    <a:pt x="7144" y="9049"/>
                    <a:pt x="7144" y="7144"/>
                  </a:cubicBezTo>
                  <a:lnTo>
                    <a:pt x="8096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xmlns="" id="{72D6567A-2A82-4ACC-A750-E587CE37F722}"/>
                </a:ext>
              </a:extLst>
            </p:cNvPr>
            <p:cNvSpPr/>
            <p:nvPr/>
          </p:nvSpPr>
          <p:spPr>
            <a:xfrm>
              <a:off x="4747736" y="65198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9049"/>
                    <a:pt x="7144" y="9049"/>
                    <a:pt x="7144" y="7144"/>
                  </a:cubicBezTo>
                  <a:cubicBezTo>
                    <a:pt x="8096" y="7144"/>
                    <a:pt x="8096" y="7144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xmlns="" id="{A6DD0C97-287C-4B6A-A110-A27CD139C4B6}"/>
                </a:ext>
              </a:extLst>
            </p:cNvPr>
            <p:cNvSpPr/>
            <p:nvPr/>
          </p:nvSpPr>
          <p:spPr>
            <a:xfrm>
              <a:off x="4749641" y="653696"/>
              <a:ext cx="9525" cy="9525"/>
            </a:xfrm>
            <a:custGeom>
              <a:avLst/>
              <a:gdLst>
                <a:gd name="connsiteX0" fmla="*/ 8096 w 9525"/>
                <a:gd name="connsiteY0" fmla="*/ 7338 h 9525"/>
                <a:gd name="connsiteX1" fmla="*/ 7144 w 9525"/>
                <a:gd name="connsiteY1" fmla="*/ 9243 h 9525"/>
                <a:gd name="connsiteX2" fmla="*/ 8096 w 9525"/>
                <a:gd name="connsiteY2" fmla="*/ 73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338"/>
                  </a:moveTo>
                  <a:cubicBezTo>
                    <a:pt x="8096" y="8291"/>
                    <a:pt x="7144" y="9243"/>
                    <a:pt x="7144" y="9243"/>
                  </a:cubicBezTo>
                  <a:cubicBezTo>
                    <a:pt x="8096" y="9243"/>
                    <a:pt x="7144" y="6386"/>
                    <a:pt x="8096" y="73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xmlns="" id="{D34B3A5B-0FCE-46F5-8467-DA7320631435}"/>
                </a:ext>
              </a:extLst>
            </p:cNvPr>
            <p:cNvSpPr/>
            <p:nvPr/>
          </p:nvSpPr>
          <p:spPr>
            <a:xfrm>
              <a:off x="4746360" y="679417"/>
              <a:ext cx="9525" cy="9525"/>
            </a:xfrm>
            <a:custGeom>
              <a:avLst/>
              <a:gdLst>
                <a:gd name="connsiteX0" fmla="*/ 7567 w 9525"/>
                <a:gd name="connsiteY0" fmla="*/ 7335 h 9525"/>
                <a:gd name="connsiteX1" fmla="*/ 7567 w 9525"/>
                <a:gd name="connsiteY1" fmla="*/ 10193 h 9525"/>
                <a:gd name="connsiteX2" fmla="*/ 7567 w 9525"/>
                <a:gd name="connsiteY2" fmla="*/ 73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335"/>
                  </a:moveTo>
                  <a:cubicBezTo>
                    <a:pt x="7567" y="8288"/>
                    <a:pt x="8520" y="9240"/>
                    <a:pt x="7567" y="10193"/>
                  </a:cubicBezTo>
                  <a:cubicBezTo>
                    <a:pt x="7567" y="9240"/>
                    <a:pt x="6615" y="6383"/>
                    <a:pt x="7567" y="73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xmlns="" id="{52B74B0E-02D1-41CC-B807-B6257E3A862B}"/>
                </a:ext>
              </a:extLst>
            </p:cNvPr>
            <p:cNvSpPr/>
            <p:nvPr/>
          </p:nvSpPr>
          <p:spPr>
            <a:xfrm>
              <a:off x="4747313" y="69199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xmlns="" id="{B918515B-C824-4C14-8C44-307430D97D76}"/>
                </a:ext>
              </a:extLst>
            </p:cNvPr>
            <p:cNvSpPr/>
            <p:nvPr/>
          </p:nvSpPr>
          <p:spPr>
            <a:xfrm>
              <a:off x="4750594" y="909262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7144" y="6090"/>
                    <a:pt x="7144" y="7042"/>
                    <a:pt x="7144" y="89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xmlns="" id="{01E62319-38E6-45D6-B827-2E3C839BBF60}"/>
                </a:ext>
              </a:extLst>
            </p:cNvPr>
            <p:cNvSpPr/>
            <p:nvPr/>
          </p:nvSpPr>
          <p:spPr>
            <a:xfrm>
              <a:off x="4747736" y="100631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7144" y="8096"/>
                    <a:pt x="7144" y="8096"/>
                  </a:cubicBezTo>
                  <a:cubicBezTo>
                    <a:pt x="7144" y="7144"/>
                    <a:pt x="9049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xmlns="" id="{27FBD2E9-9A50-4F26-826D-B8659165AB7E}"/>
                </a:ext>
              </a:extLst>
            </p:cNvPr>
            <p:cNvSpPr/>
            <p:nvPr/>
          </p:nvSpPr>
          <p:spPr>
            <a:xfrm>
              <a:off x="4753451" y="105732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095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xmlns="" id="{6FF56451-0BB6-4372-BEF4-E58B260C4C3F}"/>
                </a:ext>
              </a:extLst>
            </p:cNvPr>
            <p:cNvSpPr/>
            <p:nvPr/>
          </p:nvSpPr>
          <p:spPr>
            <a:xfrm>
              <a:off x="4747736" y="132445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7144" y="7144"/>
                    <a:pt x="10001" y="9049"/>
                    <a:pt x="7144" y="8096"/>
                  </a:cubicBezTo>
                  <a:cubicBezTo>
                    <a:pt x="8096" y="7144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xmlns="" id="{723A8600-EF21-4BFD-9C38-64C62A98C118}"/>
                </a:ext>
              </a:extLst>
            </p:cNvPr>
            <p:cNvSpPr/>
            <p:nvPr/>
          </p:nvSpPr>
          <p:spPr>
            <a:xfrm>
              <a:off x="4752499" y="1248251"/>
              <a:ext cx="590550" cy="104775"/>
            </a:xfrm>
            <a:custGeom>
              <a:avLst/>
              <a:gdLst>
                <a:gd name="connsiteX0" fmla="*/ 581501 w 590550"/>
                <a:gd name="connsiteY0" fmla="*/ 7144 h 104775"/>
                <a:gd name="connsiteX1" fmla="*/ 438626 w 590550"/>
                <a:gd name="connsiteY1" fmla="*/ 90964 h 104775"/>
                <a:gd name="connsiteX2" fmla="*/ 340519 w 590550"/>
                <a:gd name="connsiteY2" fmla="*/ 92869 h 104775"/>
                <a:gd name="connsiteX3" fmla="*/ 249079 w 590550"/>
                <a:gd name="connsiteY3" fmla="*/ 92869 h 104775"/>
                <a:gd name="connsiteX4" fmla="*/ 147161 w 590550"/>
                <a:gd name="connsiteY4" fmla="*/ 98584 h 104775"/>
                <a:gd name="connsiteX5" fmla="*/ 148114 w 590550"/>
                <a:gd name="connsiteY5" fmla="*/ 90011 h 104775"/>
                <a:gd name="connsiteX6" fmla="*/ 147161 w 590550"/>
                <a:gd name="connsiteY6" fmla="*/ 87154 h 104775"/>
                <a:gd name="connsiteX7" fmla="*/ 98584 w 590550"/>
                <a:gd name="connsiteY7" fmla="*/ 90011 h 104775"/>
                <a:gd name="connsiteX8" fmla="*/ 85249 w 590550"/>
                <a:gd name="connsiteY8" fmla="*/ 99536 h 104775"/>
                <a:gd name="connsiteX9" fmla="*/ 86201 w 590550"/>
                <a:gd name="connsiteY9" fmla="*/ 92869 h 104775"/>
                <a:gd name="connsiteX10" fmla="*/ 80486 w 590550"/>
                <a:gd name="connsiteY10" fmla="*/ 100489 h 104775"/>
                <a:gd name="connsiteX11" fmla="*/ 76676 w 590550"/>
                <a:gd name="connsiteY11" fmla="*/ 101441 h 104775"/>
                <a:gd name="connsiteX12" fmla="*/ 64294 w 590550"/>
                <a:gd name="connsiteY12" fmla="*/ 96679 h 104775"/>
                <a:gd name="connsiteX13" fmla="*/ 70961 w 590550"/>
                <a:gd name="connsiteY13" fmla="*/ 89059 h 104775"/>
                <a:gd name="connsiteX14" fmla="*/ 53816 w 590550"/>
                <a:gd name="connsiteY14" fmla="*/ 98584 h 104775"/>
                <a:gd name="connsiteX15" fmla="*/ 7144 w 590550"/>
                <a:gd name="connsiteY15" fmla="*/ 88106 h 104775"/>
                <a:gd name="connsiteX16" fmla="*/ 581501 w 590550"/>
                <a:gd name="connsiteY16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104775">
                  <a:moveTo>
                    <a:pt x="581501" y="7144"/>
                  </a:moveTo>
                  <a:cubicBezTo>
                    <a:pt x="606266" y="105251"/>
                    <a:pt x="470059" y="91916"/>
                    <a:pt x="438626" y="90964"/>
                  </a:cubicBezTo>
                  <a:cubicBezTo>
                    <a:pt x="408146" y="89059"/>
                    <a:pt x="355759" y="85249"/>
                    <a:pt x="340519" y="92869"/>
                  </a:cubicBezTo>
                  <a:cubicBezTo>
                    <a:pt x="338614" y="89059"/>
                    <a:pt x="250031" y="91916"/>
                    <a:pt x="249079" y="92869"/>
                  </a:cubicBezTo>
                  <a:cubicBezTo>
                    <a:pt x="251936" y="91916"/>
                    <a:pt x="148114" y="93821"/>
                    <a:pt x="147161" y="98584"/>
                  </a:cubicBezTo>
                  <a:cubicBezTo>
                    <a:pt x="143351" y="93821"/>
                    <a:pt x="153829" y="98584"/>
                    <a:pt x="148114" y="90011"/>
                  </a:cubicBezTo>
                  <a:cubicBezTo>
                    <a:pt x="146209" y="90964"/>
                    <a:pt x="146209" y="90011"/>
                    <a:pt x="147161" y="87154"/>
                  </a:cubicBezTo>
                  <a:cubicBezTo>
                    <a:pt x="141446" y="90964"/>
                    <a:pt x="91916" y="106204"/>
                    <a:pt x="98584" y="90011"/>
                  </a:cubicBezTo>
                  <a:cubicBezTo>
                    <a:pt x="97631" y="90011"/>
                    <a:pt x="88106" y="100489"/>
                    <a:pt x="85249" y="99536"/>
                  </a:cubicBezTo>
                  <a:cubicBezTo>
                    <a:pt x="86201" y="98584"/>
                    <a:pt x="88106" y="92869"/>
                    <a:pt x="86201" y="92869"/>
                  </a:cubicBezTo>
                  <a:cubicBezTo>
                    <a:pt x="82391" y="93821"/>
                    <a:pt x="82391" y="98584"/>
                    <a:pt x="80486" y="100489"/>
                  </a:cubicBezTo>
                  <a:cubicBezTo>
                    <a:pt x="81439" y="98584"/>
                    <a:pt x="80486" y="98584"/>
                    <a:pt x="76676" y="101441"/>
                  </a:cubicBezTo>
                  <a:cubicBezTo>
                    <a:pt x="76676" y="101441"/>
                    <a:pt x="70961" y="90011"/>
                    <a:pt x="64294" y="96679"/>
                  </a:cubicBezTo>
                  <a:cubicBezTo>
                    <a:pt x="73819" y="108109"/>
                    <a:pt x="70009" y="86201"/>
                    <a:pt x="70961" y="89059"/>
                  </a:cubicBezTo>
                  <a:cubicBezTo>
                    <a:pt x="68104" y="89059"/>
                    <a:pt x="53816" y="98584"/>
                    <a:pt x="53816" y="98584"/>
                  </a:cubicBezTo>
                  <a:cubicBezTo>
                    <a:pt x="49054" y="97631"/>
                    <a:pt x="12859" y="81439"/>
                    <a:pt x="7144" y="88106"/>
                  </a:cubicBezTo>
                  <a:cubicBezTo>
                    <a:pt x="87154" y="59531"/>
                    <a:pt x="566261" y="143351"/>
                    <a:pt x="5815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xmlns="" id="{0126AE1B-841B-4409-871F-E9033E7ED2C3}"/>
                </a:ext>
              </a:extLst>
            </p:cNvPr>
            <p:cNvSpPr/>
            <p:nvPr/>
          </p:nvSpPr>
          <p:spPr>
            <a:xfrm>
              <a:off x="4752499" y="1324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xmlns="" id="{AA2EF932-B1F8-42C0-B61A-E5C180C5484F}"/>
                </a:ext>
              </a:extLst>
            </p:cNvPr>
            <p:cNvSpPr/>
            <p:nvPr/>
          </p:nvSpPr>
          <p:spPr>
            <a:xfrm>
              <a:off x="4795890" y="133588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xmlns="" id="{0397DC16-4AEA-426B-822E-76129CB29A9E}"/>
                </a:ext>
              </a:extLst>
            </p:cNvPr>
            <p:cNvSpPr/>
            <p:nvPr/>
          </p:nvSpPr>
          <p:spPr>
            <a:xfrm>
              <a:off x="4803934" y="1335881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9049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cubicBezTo>
                    <a:pt x="10954" y="8096"/>
                    <a:pt x="8096" y="9049"/>
                    <a:pt x="7144" y="9049"/>
                  </a:cubicBezTo>
                  <a:lnTo>
                    <a:pt x="1095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xmlns="" id="{67236EF6-825E-42ED-8FE4-A589C4655516}"/>
                </a:ext>
              </a:extLst>
            </p:cNvPr>
            <p:cNvSpPr/>
            <p:nvPr/>
          </p:nvSpPr>
          <p:spPr>
            <a:xfrm>
              <a:off x="4817269" y="133969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9049" y="8096"/>
                    <a:pt x="7144" y="8096"/>
                  </a:cubicBez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xmlns="" id="{FA222110-3C73-4914-8147-7E2AD1E06645}"/>
                </a:ext>
              </a:extLst>
            </p:cNvPr>
            <p:cNvSpPr/>
            <p:nvPr/>
          </p:nvSpPr>
          <p:spPr>
            <a:xfrm>
              <a:off x="4819174" y="13377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9049" y="8096"/>
                  </a:cubicBezTo>
                  <a:cubicBezTo>
                    <a:pt x="9049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xmlns="" id="{EF2054E1-8502-47B0-8A0D-DD3757554F01}"/>
                </a:ext>
              </a:extLst>
            </p:cNvPr>
            <p:cNvSpPr/>
            <p:nvPr/>
          </p:nvSpPr>
          <p:spPr>
            <a:xfrm>
              <a:off x="4841839" y="1340220"/>
              <a:ext cx="9525" cy="9525"/>
            </a:xfrm>
            <a:custGeom>
              <a:avLst/>
              <a:gdLst>
                <a:gd name="connsiteX0" fmla="*/ 7338 w 9525"/>
                <a:gd name="connsiteY0" fmla="*/ 7567 h 9525"/>
                <a:gd name="connsiteX1" fmla="*/ 9243 w 9525"/>
                <a:gd name="connsiteY1" fmla="*/ 7567 h 9525"/>
                <a:gd name="connsiteX2" fmla="*/ 73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7567"/>
                  </a:moveTo>
                  <a:cubicBezTo>
                    <a:pt x="8291" y="7567"/>
                    <a:pt x="9243" y="6615"/>
                    <a:pt x="9243" y="7567"/>
                  </a:cubicBezTo>
                  <a:cubicBezTo>
                    <a:pt x="9243" y="6615"/>
                    <a:pt x="6386" y="8520"/>
                    <a:pt x="733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xmlns="" id="{5BCAA61C-7DE9-4893-9ED2-9C88EE8BBFCF}"/>
                </a:ext>
              </a:extLst>
            </p:cNvPr>
            <p:cNvSpPr/>
            <p:nvPr/>
          </p:nvSpPr>
          <p:spPr>
            <a:xfrm>
              <a:off x="4852511" y="1338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xmlns="" id="{40B33427-7433-4394-BB92-0F31F5BA4C56}"/>
                </a:ext>
              </a:extLst>
            </p:cNvPr>
            <p:cNvSpPr/>
            <p:nvPr/>
          </p:nvSpPr>
          <p:spPr>
            <a:xfrm>
              <a:off x="5034291" y="133492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7144"/>
                    <a:pt x="7291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xmlns="" id="{D7526696-50BF-4B55-A4DB-36A5CEBE534B}"/>
                </a:ext>
              </a:extLst>
            </p:cNvPr>
            <p:cNvSpPr/>
            <p:nvPr/>
          </p:nvSpPr>
          <p:spPr>
            <a:xfrm>
              <a:off x="5120164" y="1334662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8096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8096" y="8363"/>
                    <a:pt x="8096" y="8363"/>
                  </a:cubicBezTo>
                  <a:cubicBezTo>
                    <a:pt x="7144" y="9315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xmlns="" id="{4A55097F-83A6-4E50-98A7-6024720B3D75}"/>
                </a:ext>
              </a:extLst>
            </p:cNvPr>
            <p:cNvSpPr/>
            <p:nvPr/>
          </p:nvSpPr>
          <p:spPr>
            <a:xfrm>
              <a:off x="5164508" y="1329954"/>
              <a:ext cx="9525" cy="9525"/>
            </a:xfrm>
            <a:custGeom>
              <a:avLst/>
              <a:gdLst>
                <a:gd name="connsiteX0" fmla="*/ 7567 w 9525"/>
                <a:gd name="connsiteY0" fmla="*/ 9260 h 9525"/>
                <a:gd name="connsiteX1" fmla="*/ 7567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260"/>
                  </a:moveTo>
                  <a:cubicBezTo>
                    <a:pt x="7567" y="9260"/>
                    <a:pt x="6615" y="4498"/>
                    <a:pt x="7567" y="9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xmlns="" id="{0E32518A-465E-4BF4-A5E0-6A4EA6B8D29D}"/>
                </a:ext>
              </a:extLst>
            </p:cNvPr>
            <p:cNvSpPr/>
            <p:nvPr/>
          </p:nvSpPr>
          <p:spPr>
            <a:xfrm>
              <a:off x="5304949" y="1291671"/>
              <a:ext cx="9525" cy="9525"/>
            </a:xfrm>
            <a:custGeom>
              <a:avLst/>
              <a:gdLst>
                <a:gd name="connsiteX0" fmla="*/ 7144 w 9525"/>
                <a:gd name="connsiteY0" fmla="*/ 8491 h 9525"/>
                <a:gd name="connsiteX1" fmla="*/ 8096 w 9525"/>
                <a:gd name="connsiteY1" fmla="*/ 7538 h 9525"/>
                <a:gd name="connsiteX2" fmla="*/ 7144 w 9525"/>
                <a:gd name="connsiteY2" fmla="*/ 84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491"/>
                  </a:moveTo>
                  <a:cubicBezTo>
                    <a:pt x="9049" y="7538"/>
                    <a:pt x="6191" y="6586"/>
                    <a:pt x="8096" y="7538"/>
                  </a:cubicBezTo>
                  <a:cubicBezTo>
                    <a:pt x="9049" y="8491"/>
                    <a:pt x="8096" y="9443"/>
                    <a:pt x="7144" y="84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xmlns="" id="{200C58F6-1E01-4375-8547-E7DD3F8E93DB}"/>
                </a:ext>
              </a:extLst>
            </p:cNvPr>
            <p:cNvSpPr/>
            <p:nvPr/>
          </p:nvSpPr>
          <p:spPr>
            <a:xfrm>
              <a:off x="4758214" y="1278731"/>
              <a:ext cx="552450" cy="38100"/>
            </a:xfrm>
            <a:custGeom>
              <a:avLst/>
              <a:gdLst>
                <a:gd name="connsiteX0" fmla="*/ 7144 w 552450"/>
                <a:gd name="connsiteY0" fmla="*/ 27146 h 38100"/>
                <a:gd name="connsiteX1" fmla="*/ 160496 w 552450"/>
                <a:gd name="connsiteY1" fmla="*/ 31909 h 38100"/>
                <a:gd name="connsiteX2" fmla="*/ 245269 w 552450"/>
                <a:gd name="connsiteY2" fmla="*/ 25241 h 38100"/>
                <a:gd name="connsiteX3" fmla="*/ 324326 w 552450"/>
                <a:gd name="connsiteY3" fmla="*/ 23336 h 38100"/>
                <a:gd name="connsiteX4" fmla="*/ 419576 w 552450"/>
                <a:gd name="connsiteY4" fmla="*/ 12859 h 38100"/>
                <a:gd name="connsiteX5" fmla="*/ 419576 w 552450"/>
                <a:gd name="connsiteY5" fmla="*/ 21431 h 38100"/>
                <a:gd name="connsiteX6" fmla="*/ 420529 w 552450"/>
                <a:gd name="connsiteY6" fmla="*/ 24289 h 38100"/>
                <a:gd name="connsiteX7" fmla="*/ 471964 w 552450"/>
                <a:gd name="connsiteY7" fmla="*/ 18574 h 38100"/>
                <a:gd name="connsiteX8" fmla="*/ 482441 w 552450"/>
                <a:gd name="connsiteY8" fmla="*/ 9049 h 38100"/>
                <a:gd name="connsiteX9" fmla="*/ 482441 w 552450"/>
                <a:gd name="connsiteY9" fmla="*/ 15716 h 38100"/>
                <a:gd name="connsiteX10" fmla="*/ 487204 w 552450"/>
                <a:gd name="connsiteY10" fmla="*/ 8096 h 38100"/>
                <a:gd name="connsiteX11" fmla="*/ 490061 w 552450"/>
                <a:gd name="connsiteY11" fmla="*/ 7144 h 38100"/>
                <a:gd name="connsiteX12" fmla="*/ 499586 w 552450"/>
                <a:gd name="connsiteY12" fmla="*/ 9049 h 38100"/>
                <a:gd name="connsiteX13" fmla="*/ 495776 w 552450"/>
                <a:gd name="connsiteY13" fmla="*/ 19526 h 38100"/>
                <a:gd name="connsiteX14" fmla="*/ 510064 w 552450"/>
                <a:gd name="connsiteY14" fmla="*/ 9049 h 38100"/>
                <a:gd name="connsiteX15" fmla="*/ 547211 w 552450"/>
                <a:gd name="connsiteY15" fmla="*/ 15716 h 38100"/>
                <a:gd name="connsiteX16" fmla="*/ 550069 w 552450"/>
                <a:gd name="connsiteY16" fmla="*/ 17621 h 38100"/>
                <a:gd name="connsiteX17" fmla="*/ 372904 w 552450"/>
                <a:gd name="connsiteY17" fmla="*/ 35719 h 38100"/>
                <a:gd name="connsiteX18" fmla="*/ 244316 w 552450"/>
                <a:gd name="connsiteY18" fmla="*/ 38576 h 38100"/>
                <a:gd name="connsiteX19" fmla="*/ 7144 w 552450"/>
                <a:gd name="connsiteY19" fmla="*/ 2714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52450" h="38100">
                  <a:moveTo>
                    <a:pt x="7144" y="27146"/>
                  </a:moveTo>
                  <a:cubicBezTo>
                    <a:pt x="34766" y="10001"/>
                    <a:pt x="139541" y="31909"/>
                    <a:pt x="160496" y="31909"/>
                  </a:cubicBezTo>
                  <a:cubicBezTo>
                    <a:pt x="185261" y="31909"/>
                    <a:pt x="233839" y="32861"/>
                    <a:pt x="245269" y="25241"/>
                  </a:cubicBezTo>
                  <a:cubicBezTo>
                    <a:pt x="246221" y="28099"/>
                    <a:pt x="324326" y="23336"/>
                    <a:pt x="324326" y="23336"/>
                  </a:cubicBezTo>
                  <a:cubicBezTo>
                    <a:pt x="321469" y="24289"/>
                    <a:pt x="419576" y="17621"/>
                    <a:pt x="419576" y="12859"/>
                  </a:cubicBezTo>
                  <a:cubicBezTo>
                    <a:pt x="424339" y="18574"/>
                    <a:pt x="412909" y="10954"/>
                    <a:pt x="419576" y="21431"/>
                  </a:cubicBezTo>
                  <a:cubicBezTo>
                    <a:pt x="421481" y="20479"/>
                    <a:pt x="421481" y="21431"/>
                    <a:pt x="420529" y="24289"/>
                  </a:cubicBezTo>
                  <a:cubicBezTo>
                    <a:pt x="425291" y="20479"/>
                    <a:pt x="477679" y="1429"/>
                    <a:pt x="471964" y="18574"/>
                  </a:cubicBezTo>
                  <a:cubicBezTo>
                    <a:pt x="471964" y="18574"/>
                    <a:pt x="481489" y="8096"/>
                    <a:pt x="482441" y="9049"/>
                  </a:cubicBezTo>
                  <a:cubicBezTo>
                    <a:pt x="481489" y="9049"/>
                    <a:pt x="479584" y="15716"/>
                    <a:pt x="482441" y="15716"/>
                  </a:cubicBezTo>
                  <a:cubicBezTo>
                    <a:pt x="486251" y="14764"/>
                    <a:pt x="485299" y="9049"/>
                    <a:pt x="487204" y="8096"/>
                  </a:cubicBezTo>
                  <a:cubicBezTo>
                    <a:pt x="486251" y="10001"/>
                    <a:pt x="487204" y="10001"/>
                    <a:pt x="490061" y="7144"/>
                  </a:cubicBezTo>
                  <a:cubicBezTo>
                    <a:pt x="493871" y="13811"/>
                    <a:pt x="487204" y="10954"/>
                    <a:pt x="499586" y="9049"/>
                  </a:cubicBezTo>
                  <a:cubicBezTo>
                    <a:pt x="498634" y="16669"/>
                    <a:pt x="492919" y="9049"/>
                    <a:pt x="495776" y="19526"/>
                  </a:cubicBezTo>
                  <a:cubicBezTo>
                    <a:pt x="497681" y="19526"/>
                    <a:pt x="510064" y="10001"/>
                    <a:pt x="510064" y="9049"/>
                  </a:cubicBezTo>
                  <a:cubicBezTo>
                    <a:pt x="522446" y="10954"/>
                    <a:pt x="533876" y="19526"/>
                    <a:pt x="547211" y="15716"/>
                  </a:cubicBezTo>
                  <a:cubicBezTo>
                    <a:pt x="547211" y="16669"/>
                    <a:pt x="550069" y="17621"/>
                    <a:pt x="550069" y="17621"/>
                  </a:cubicBezTo>
                  <a:cubicBezTo>
                    <a:pt x="533876" y="27146"/>
                    <a:pt x="420529" y="32861"/>
                    <a:pt x="372904" y="35719"/>
                  </a:cubicBezTo>
                  <a:cubicBezTo>
                    <a:pt x="329089" y="38576"/>
                    <a:pt x="284321" y="36671"/>
                    <a:pt x="244316" y="38576"/>
                  </a:cubicBezTo>
                  <a:cubicBezTo>
                    <a:pt x="185261" y="42386"/>
                    <a:pt x="45244" y="21431"/>
                    <a:pt x="7144" y="27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xmlns="" id="{F55CF8FB-F591-498E-AF84-8E4766F884D3}"/>
                </a:ext>
              </a:extLst>
            </p:cNvPr>
            <p:cNvSpPr/>
            <p:nvPr/>
          </p:nvSpPr>
          <p:spPr>
            <a:xfrm>
              <a:off x="5301697" y="1291113"/>
              <a:ext cx="9525" cy="9525"/>
            </a:xfrm>
            <a:custGeom>
              <a:avLst/>
              <a:gdLst>
                <a:gd name="connsiteX0" fmla="*/ 8491 w 9525"/>
                <a:gd name="connsiteY0" fmla="*/ 10001 h 9525"/>
                <a:gd name="connsiteX1" fmla="*/ 7538 w 9525"/>
                <a:gd name="connsiteY1" fmla="*/ 7144 h 9525"/>
                <a:gd name="connsiteX2" fmla="*/ 8491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10001"/>
                  </a:moveTo>
                  <a:cubicBezTo>
                    <a:pt x="7538" y="9049"/>
                    <a:pt x="6586" y="8096"/>
                    <a:pt x="7538" y="7144"/>
                  </a:cubicBezTo>
                  <a:cubicBezTo>
                    <a:pt x="7538" y="8096"/>
                    <a:pt x="8491" y="9049"/>
                    <a:pt x="8491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xmlns="" id="{C4888F0D-0EC2-4FA9-BC42-11140FFF86DE}"/>
                </a:ext>
              </a:extLst>
            </p:cNvPr>
            <p:cNvSpPr/>
            <p:nvPr/>
          </p:nvSpPr>
          <p:spPr>
            <a:xfrm>
              <a:off x="5263991" y="128402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xmlns="" id="{43AED1D4-A316-4A4F-9B38-6C304635033E}"/>
                </a:ext>
              </a:extLst>
            </p:cNvPr>
            <p:cNvSpPr/>
            <p:nvPr/>
          </p:nvSpPr>
          <p:spPr>
            <a:xfrm>
              <a:off x="5254466" y="128254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95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9049" y="7144"/>
                    <a:pt x="10954" y="7144"/>
                  </a:cubicBezTo>
                  <a:lnTo>
                    <a:pt x="7144" y="904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xmlns="" id="{504D645C-733A-47DB-BCF2-666A2109D416}"/>
                </a:ext>
              </a:extLst>
            </p:cNvPr>
            <p:cNvSpPr/>
            <p:nvPr/>
          </p:nvSpPr>
          <p:spPr>
            <a:xfrm>
              <a:off x="5244227" y="1280636"/>
              <a:ext cx="9525" cy="9525"/>
            </a:xfrm>
            <a:custGeom>
              <a:avLst/>
              <a:gdLst>
                <a:gd name="connsiteX0" fmla="*/ 7858 w 9525"/>
                <a:gd name="connsiteY0" fmla="*/ 8096 h 9525"/>
                <a:gd name="connsiteX1" fmla="*/ 7858 w 9525"/>
                <a:gd name="connsiteY1" fmla="*/ 7144 h 9525"/>
                <a:gd name="connsiteX2" fmla="*/ 7858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8096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8811" y="7144"/>
                    <a:pt x="8811" y="7144"/>
                    <a:pt x="7858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xmlns="" id="{9D7316C5-4F17-42AD-9C93-ED036055CCB4}"/>
                </a:ext>
              </a:extLst>
            </p:cNvPr>
            <p:cNvSpPr/>
            <p:nvPr/>
          </p:nvSpPr>
          <p:spPr>
            <a:xfrm>
              <a:off x="5243036" y="1282541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8096" y="8096"/>
                    <a:pt x="7144" y="7144"/>
                  </a:cubicBezTo>
                  <a:cubicBezTo>
                    <a:pt x="7144" y="8096"/>
                    <a:pt x="9049" y="6191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xmlns="" id="{0B4F2F10-D9DB-4A20-AE34-DEE8C307C653}"/>
                </a:ext>
              </a:extLst>
            </p:cNvPr>
            <p:cNvSpPr/>
            <p:nvPr/>
          </p:nvSpPr>
          <p:spPr>
            <a:xfrm>
              <a:off x="5223034" y="1281313"/>
              <a:ext cx="9525" cy="9525"/>
            </a:xfrm>
            <a:custGeom>
              <a:avLst/>
              <a:gdLst>
                <a:gd name="connsiteX0" fmla="*/ 9049 w 9525"/>
                <a:gd name="connsiteY0" fmla="*/ 7419 h 9525"/>
                <a:gd name="connsiteX1" fmla="*/ 7144 w 9525"/>
                <a:gd name="connsiteY1" fmla="*/ 7419 h 9525"/>
                <a:gd name="connsiteX2" fmla="*/ 9049 w 9525"/>
                <a:gd name="connsiteY2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419"/>
                  </a:moveTo>
                  <a:cubicBezTo>
                    <a:pt x="9049" y="7419"/>
                    <a:pt x="7144" y="8371"/>
                    <a:pt x="7144" y="7419"/>
                  </a:cubicBezTo>
                  <a:cubicBezTo>
                    <a:pt x="8096" y="8371"/>
                    <a:pt x="9049" y="6466"/>
                    <a:pt x="9049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xmlns="" id="{40AEB194-3E99-4493-8E09-214F5531486F}"/>
                </a:ext>
              </a:extLst>
            </p:cNvPr>
            <p:cNvSpPr/>
            <p:nvPr/>
          </p:nvSpPr>
          <p:spPr>
            <a:xfrm>
              <a:off x="5215266" y="1282647"/>
              <a:ext cx="9525" cy="9525"/>
            </a:xfrm>
            <a:custGeom>
              <a:avLst/>
              <a:gdLst>
                <a:gd name="connsiteX0" fmla="*/ 8244 w 9525"/>
                <a:gd name="connsiteY0" fmla="*/ 7990 h 9525"/>
                <a:gd name="connsiteX1" fmla="*/ 82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990"/>
                  </a:moveTo>
                  <a:cubicBezTo>
                    <a:pt x="7291" y="7990"/>
                    <a:pt x="6339" y="6085"/>
                    <a:pt x="82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xmlns="" id="{3B74C666-2FD0-4ABF-9567-847B4130953B}"/>
                </a:ext>
              </a:extLst>
            </p:cNvPr>
            <p:cNvSpPr/>
            <p:nvPr/>
          </p:nvSpPr>
          <p:spPr>
            <a:xfrm>
              <a:off x="5040154" y="12949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xmlns="" id="{125B923E-81A8-4C4E-84B2-C0B843EFC766}"/>
                </a:ext>
              </a:extLst>
            </p:cNvPr>
            <p:cNvSpPr/>
            <p:nvPr/>
          </p:nvSpPr>
          <p:spPr>
            <a:xfrm>
              <a:off x="4966811" y="1295609"/>
              <a:ext cx="9525" cy="9525"/>
            </a:xfrm>
            <a:custGeom>
              <a:avLst/>
              <a:gdLst>
                <a:gd name="connsiteX0" fmla="*/ 8096 w 9525"/>
                <a:gd name="connsiteY0" fmla="*/ 8363 h 9525"/>
                <a:gd name="connsiteX1" fmla="*/ 7144 w 9525"/>
                <a:gd name="connsiteY1" fmla="*/ 7410 h 9525"/>
                <a:gd name="connsiteX2" fmla="*/ 8096 w 9525"/>
                <a:gd name="connsiteY2" fmla="*/ 836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363"/>
                  </a:moveTo>
                  <a:cubicBezTo>
                    <a:pt x="7144" y="9315"/>
                    <a:pt x="7144" y="7410"/>
                    <a:pt x="7144" y="7410"/>
                  </a:cubicBezTo>
                  <a:cubicBezTo>
                    <a:pt x="8096" y="6458"/>
                    <a:pt x="6191" y="8363"/>
                    <a:pt x="8096" y="83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xmlns="" id="{0F155A2C-AA5E-49B1-A4D1-DF39C321517E}"/>
                </a:ext>
              </a:extLst>
            </p:cNvPr>
            <p:cNvSpPr/>
            <p:nvPr/>
          </p:nvSpPr>
          <p:spPr>
            <a:xfrm>
              <a:off x="4927759" y="13015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xmlns="" id="{C1469535-A5B0-467B-B8B0-65152493852D}"/>
                </a:ext>
              </a:extLst>
            </p:cNvPr>
            <p:cNvSpPr/>
            <p:nvPr/>
          </p:nvSpPr>
          <p:spPr>
            <a:xfrm>
              <a:off x="5295424" y="1266082"/>
              <a:ext cx="9525" cy="9525"/>
            </a:xfrm>
            <a:custGeom>
              <a:avLst/>
              <a:gdLst>
                <a:gd name="connsiteX0" fmla="*/ 7144 w 9525"/>
                <a:gd name="connsiteY0" fmla="*/ 8363 h 9525"/>
                <a:gd name="connsiteX1" fmla="*/ 8096 w 9525"/>
                <a:gd name="connsiteY1" fmla="*/ 7410 h 9525"/>
                <a:gd name="connsiteX2" fmla="*/ 7144 w 9525"/>
                <a:gd name="connsiteY2" fmla="*/ 836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363"/>
                  </a:moveTo>
                  <a:cubicBezTo>
                    <a:pt x="9049" y="8363"/>
                    <a:pt x="6191" y="6458"/>
                    <a:pt x="8096" y="7410"/>
                  </a:cubicBezTo>
                  <a:cubicBezTo>
                    <a:pt x="8096" y="8363"/>
                    <a:pt x="8096" y="9315"/>
                    <a:pt x="7144" y="83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xmlns="" id="{80FEE60B-577B-493C-8ED3-424DE3B805AC}"/>
                </a:ext>
              </a:extLst>
            </p:cNvPr>
            <p:cNvSpPr/>
            <p:nvPr/>
          </p:nvSpPr>
          <p:spPr>
            <a:xfrm>
              <a:off x="4789646" y="1250156"/>
              <a:ext cx="514350" cy="28575"/>
            </a:xfrm>
            <a:custGeom>
              <a:avLst/>
              <a:gdLst>
                <a:gd name="connsiteX0" fmla="*/ 7144 w 514350"/>
                <a:gd name="connsiteY0" fmla="*/ 23336 h 28575"/>
                <a:gd name="connsiteX1" fmla="*/ 148114 w 514350"/>
                <a:gd name="connsiteY1" fmla="*/ 20479 h 28575"/>
                <a:gd name="connsiteX2" fmla="*/ 226219 w 514350"/>
                <a:gd name="connsiteY2" fmla="*/ 15716 h 28575"/>
                <a:gd name="connsiteX3" fmla="*/ 299561 w 514350"/>
                <a:gd name="connsiteY3" fmla="*/ 15716 h 28575"/>
                <a:gd name="connsiteX4" fmla="*/ 388144 w 514350"/>
                <a:gd name="connsiteY4" fmla="*/ 10001 h 28575"/>
                <a:gd name="connsiteX5" fmla="*/ 388144 w 514350"/>
                <a:gd name="connsiteY5" fmla="*/ 21431 h 28575"/>
                <a:gd name="connsiteX6" fmla="*/ 435769 w 514350"/>
                <a:gd name="connsiteY6" fmla="*/ 18574 h 28575"/>
                <a:gd name="connsiteX7" fmla="*/ 446246 w 514350"/>
                <a:gd name="connsiteY7" fmla="*/ 9049 h 28575"/>
                <a:gd name="connsiteX8" fmla="*/ 446246 w 514350"/>
                <a:gd name="connsiteY8" fmla="*/ 15716 h 28575"/>
                <a:gd name="connsiteX9" fmla="*/ 451009 w 514350"/>
                <a:gd name="connsiteY9" fmla="*/ 8096 h 28575"/>
                <a:gd name="connsiteX10" fmla="*/ 453866 w 514350"/>
                <a:gd name="connsiteY10" fmla="*/ 7144 h 28575"/>
                <a:gd name="connsiteX11" fmla="*/ 462439 w 514350"/>
                <a:gd name="connsiteY11" fmla="*/ 9049 h 28575"/>
                <a:gd name="connsiteX12" fmla="*/ 457676 w 514350"/>
                <a:gd name="connsiteY12" fmla="*/ 18574 h 28575"/>
                <a:gd name="connsiteX13" fmla="*/ 471011 w 514350"/>
                <a:gd name="connsiteY13" fmla="*/ 9049 h 28575"/>
                <a:gd name="connsiteX14" fmla="*/ 505301 w 514350"/>
                <a:gd name="connsiteY14" fmla="*/ 17621 h 28575"/>
                <a:gd name="connsiteX15" fmla="*/ 508159 w 514350"/>
                <a:gd name="connsiteY15" fmla="*/ 19526 h 28575"/>
                <a:gd name="connsiteX16" fmla="*/ 343376 w 514350"/>
                <a:gd name="connsiteY16" fmla="*/ 30004 h 28575"/>
                <a:gd name="connsiteX17" fmla="*/ 224314 w 514350"/>
                <a:gd name="connsiteY17" fmla="*/ 29051 h 28575"/>
                <a:gd name="connsiteX18" fmla="*/ 7144 w 514350"/>
                <a:gd name="connsiteY18" fmla="*/ 2333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14350" h="28575">
                  <a:moveTo>
                    <a:pt x="7144" y="23336"/>
                  </a:moveTo>
                  <a:cubicBezTo>
                    <a:pt x="30004" y="5239"/>
                    <a:pt x="130016" y="21431"/>
                    <a:pt x="148114" y="20479"/>
                  </a:cubicBezTo>
                  <a:cubicBezTo>
                    <a:pt x="170021" y="19526"/>
                    <a:pt x="215741" y="23336"/>
                    <a:pt x="226219" y="15716"/>
                  </a:cubicBezTo>
                  <a:cubicBezTo>
                    <a:pt x="227171" y="17621"/>
                    <a:pt x="299561" y="15716"/>
                    <a:pt x="299561" y="15716"/>
                  </a:cubicBezTo>
                  <a:cubicBezTo>
                    <a:pt x="296704" y="16669"/>
                    <a:pt x="388144" y="13811"/>
                    <a:pt x="388144" y="10001"/>
                  </a:cubicBezTo>
                  <a:cubicBezTo>
                    <a:pt x="389096" y="10954"/>
                    <a:pt x="387191" y="20479"/>
                    <a:pt x="388144" y="21431"/>
                  </a:cubicBezTo>
                  <a:cubicBezTo>
                    <a:pt x="392906" y="17621"/>
                    <a:pt x="442436" y="1429"/>
                    <a:pt x="435769" y="18574"/>
                  </a:cubicBezTo>
                  <a:cubicBezTo>
                    <a:pt x="434816" y="18574"/>
                    <a:pt x="445294" y="9049"/>
                    <a:pt x="446246" y="9049"/>
                  </a:cubicBezTo>
                  <a:cubicBezTo>
                    <a:pt x="446246" y="9049"/>
                    <a:pt x="443389" y="15716"/>
                    <a:pt x="446246" y="15716"/>
                  </a:cubicBezTo>
                  <a:cubicBezTo>
                    <a:pt x="450056" y="14764"/>
                    <a:pt x="449104" y="10001"/>
                    <a:pt x="451009" y="8096"/>
                  </a:cubicBezTo>
                  <a:cubicBezTo>
                    <a:pt x="450056" y="10001"/>
                    <a:pt x="451009" y="10001"/>
                    <a:pt x="453866" y="7144"/>
                  </a:cubicBezTo>
                  <a:cubicBezTo>
                    <a:pt x="457676" y="13811"/>
                    <a:pt x="451009" y="10954"/>
                    <a:pt x="462439" y="9049"/>
                  </a:cubicBezTo>
                  <a:cubicBezTo>
                    <a:pt x="461486" y="15716"/>
                    <a:pt x="455771" y="9049"/>
                    <a:pt x="457676" y="18574"/>
                  </a:cubicBezTo>
                  <a:cubicBezTo>
                    <a:pt x="459581" y="18574"/>
                    <a:pt x="471011" y="10001"/>
                    <a:pt x="471011" y="9049"/>
                  </a:cubicBezTo>
                  <a:cubicBezTo>
                    <a:pt x="482441" y="10954"/>
                    <a:pt x="491966" y="20479"/>
                    <a:pt x="505301" y="17621"/>
                  </a:cubicBezTo>
                  <a:cubicBezTo>
                    <a:pt x="505301" y="18574"/>
                    <a:pt x="508159" y="19526"/>
                    <a:pt x="508159" y="19526"/>
                  </a:cubicBezTo>
                  <a:cubicBezTo>
                    <a:pt x="491966" y="27146"/>
                    <a:pt x="388144" y="28099"/>
                    <a:pt x="343376" y="30004"/>
                  </a:cubicBezTo>
                  <a:cubicBezTo>
                    <a:pt x="303371" y="30956"/>
                    <a:pt x="261461" y="28099"/>
                    <a:pt x="224314" y="29051"/>
                  </a:cubicBezTo>
                  <a:cubicBezTo>
                    <a:pt x="184309" y="29051"/>
                    <a:pt x="31909" y="16669"/>
                    <a:pt x="7144" y="233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xmlns="" id="{73BD6F35-C041-420D-8F84-530A928478C3}"/>
                </a:ext>
              </a:extLst>
            </p:cNvPr>
            <p:cNvSpPr/>
            <p:nvPr/>
          </p:nvSpPr>
          <p:spPr>
            <a:xfrm>
              <a:off x="5292300" y="1265396"/>
              <a:ext cx="9525" cy="9525"/>
            </a:xfrm>
            <a:custGeom>
              <a:avLst/>
              <a:gdLst>
                <a:gd name="connsiteX0" fmla="*/ 8363 w 9525"/>
                <a:gd name="connsiteY0" fmla="*/ 10001 h 9525"/>
                <a:gd name="connsiteX1" fmla="*/ 7410 w 9525"/>
                <a:gd name="connsiteY1" fmla="*/ 7144 h 9525"/>
                <a:gd name="connsiteX2" fmla="*/ 8363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363" y="10001"/>
                  </a:moveTo>
                  <a:cubicBezTo>
                    <a:pt x="8363" y="9049"/>
                    <a:pt x="6458" y="8096"/>
                    <a:pt x="7410" y="7144"/>
                  </a:cubicBezTo>
                  <a:cubicBezTo>
                    <a:pt x="7410" y="7144"/>
                    <a:pt x="8363" y="9049"/>
                    <a:pt x="8363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xmlns="" id="{DC1D6624-75F2-4B0B-B21D-97933180F354}"/>
                </a:ext>
              </a:extLst>
            </p:cNvPr>
            <p:cNvSpPr/>
            <p:nvPr/>
          </p:nvSpPr>
          <p:spPr>
            <a:xfrm>
              <a:off x="5258276" y="1255977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8096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xmlns="" id="{96F89BEF-0F58-40B8-B158-86CDC44A76C3}"/>
                </a:ext>
              </a:extLst>
            </p:cNvPr>
            <p:cNvSpPr/>
            <p:nvPr/>
          </p:nvSpPr>
          <p:spPr>
            <a:xfrm>
              <a:off x="5248751" y="125491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001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9049" y="7144"/>
                    <a:pt x="10001" y="7144"/>
                  </a:cubicBezTo>
                  <a:lnTo>
                    <a:pt x="7144" y="904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xmlns="" id="{FD70070A-5626-4972-B814-273C73035AF3}"/>
                </a:ext>
              </a:extLst>
            </p:cNvPr>
            <p:cNvSpPr/>
            <p:nvPr/>
          </p:nvSpPr>
          <p:spPr>
            <a:xfrm>
              <a:off x="5240417" y="1251108"/>
              <a:ext cx="9525" cy="9525"/>
            </a:xfrm>
            <a:custGeom>
              <a:avLst/>
              <a:gdLst>
                <a:gd name="connsiteX0" fmla="*/ 7858 w 9525"/>
                <a:gd name="connsiteY0" fmla="*/ 8096 h 9525"/>
                <a:gd name="connsiteX1" fmla="*/ 7858 w 9525"/>
                <a:gd name="connsiteY1" fmla="*/ 7144 h 9525"/>
                <a:gd name="connsiteX2" fmla="*/ 7858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8096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7858" y="8096"/>
                    <a:pt x="7858" y="8096"/>
                    <a:pt x="7858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xmlns="" id="{25008B72-0EBE-4F63-998F-4B50E0D4E0F1}"/>
                </a:ext>
              </a:extLst>
            </p:cNvPr>
            <p:cNvSpPr/>
            <p:nvPr/>
          </p:nvSpPr>
          <p:spPr>
            <a:xfrm>
              <a:off x="5239226" y="1253728"/>
              <a:ext cx="9525" cy="9525"/>
            </a:xfrm>
            <a:custGeom>
              <a:avLst/>
              <a:gdLst>
                <a:gd name="connsiteX0" fmla="*/ 8096 w 9525"/>
                <a:gd name="connsiteY0" fmla="*/ 8334 h 9525"/>
                <a:gd name="connsiteX1" fmla="*/ 7144 w 9525"/>
                <a:gd name="connsiteY1" fmla="*/ 7382 h 9525"/>
                <a:gd name="connsiteX2" fmla="*/ 8096 w 9525"/>
                <a:gd name="connsiteY2" fmla="*/ 833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334"/>
                  </a:moveTo>
                  <a:cubicBezTo>
                    <a:pt x="7144" y="8334"/>
                    <a:pt x="7144" y="7382"/>
                    <a:pt x="7144" y="7382"/>
                  </a:cubicBezTo>
                  <a:cubicBezTo>
                    <a:pt x="7144" y="7382"/>
                    <a:pt x="8096" y="6429"/>
                    <a:pt x="8096" y="83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xmlns="" id="{A144201E-8850-4B4E-BD57-D77B219E6FD3}"/>
                </a:ext>
              </a:extLst>
            </p:cNvPr>
            <p:cNvSpPr/>
            <p:nvPr/>
          </p:nvSpPr>
          <p:spPr>
            <a:xfrm>
              <a:off x="5220176" y="1251214"/>
              <a:ext cx="9525" cy="9525"/>
            </a:xfrm>
            <a:custGeom>
              <a:avLst/>
              <a:gdLst>
                <a:gd name="connsiteX0" fmla="*/ 9049 w 9525"/>
                <a:gd name="connsiteY0" fmla="*/ 7990 h 9525"/>
                <a:gd name="connsiteX1" fmla="*/ 7144 w 9525"/>
                <a:gd name="connsiteY1" fmla="*/ 7990 h 9525"/>
                <a:gd name="connsiteX2" fmla="*/ 9049 w 9525"/>
                <a:gd name="connsiteY2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990"/>
                  </a:moveTo>
                  <a:cubicBezTo>
                    <a:pt x="9049" y="7990"/>
                    <a:pt x="8096" y="8943"/>
                    <a:pt x="7144" y="7990"/>
                  </a:cubicBezTo>
                  <a:cubicBezTo>
                    <a:pt x="8096" y="7990"/>
                    <a:pt x="9049" y="6085"/>
                    <a:pt x="9049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xmlns="" id="{1112B351-01B3-4739-86EE-1DCB9AA1875F}"/>
                </a:ext>
              </a:extLst>
            </p:cNvPr>
            <p:cNvSpPr/>
            <p:nvPr/>
          </p:nvSpPr>
          <p:spPr>
            <a:xfrm>
              <a:off x="5213085" y="1252167"/>
              <a:ext cx="9525" cy="9525"/>
            </a:xfrm>
            <a:custGeom>
              <a:avLst/>
              <a:gdLst>
                <a:gd name="connsiteX0" fmla="*/ 7567 w 9525"/>
                <a:gd name="connsiteY0" fmla="*/ 7990 h 9525"/>
                <a:gd name="connsiteX1" fmla="*/ 7567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990"/>
                  </a:moveTo>
                  <a:cubicBezTo>
                    <a:pt x="7567" y="7990"/>
                    <a:pt x="6615" y="6085"/>
                    <a:pt x="7567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xmlns="" id="{A37DB5D9-33E8-44D0-B435-A31BCA39C04A}"/>
                </a:ext>
              </a:extLst>
            </p:cNvPr>
            <p:cNvSpPr/>
            <p:nvPr/>
          </p:nvSpPr>
          <p:spPr>
            <a:xfrm>
              <a:off x="5049679" y="12568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xmlns="" id="{E606ED0E-BD2C-4D34-829E-45983F157634}"/>
                </a:ext>
              </a:extLst>
            </p:cNvPr>
            <p:cNvSpPr/>
            <p:nvPr/>
          </p:nvSpPr>
          <p:spPr>
            <a:xfrm>
              <a:off x="4982051" y="1255871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9049"/>
                    <a:pt x="7144" y="7144"/>
                    <a:pt x="7144" y="7144"/>
                  </a:cubicBezTo>
                  <a:cubicBezTo>
                    <a:pt x="8096" y="7144"/>
                    <a:pt x="6191" y="9049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xmlns="" id="{E0B61CDD-BE85-41FD-999E-48D57B79AEC9}"/>
                </a:ext>
              </a:extLst>
            </p:cNvPr>
            <p:cNvSpPr/>
            <p:nvPr/>
          </p:nvSpPr>
          <p:spPr>
            <a:xfrm>
              <a:off x="4945856" y="12615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xmlns="" id="{952A0248-EEFB-4A49-9E49-FEB4A90C64E0}"/>
                </a:ext>
              </a:extLst>
            </p:cNvPr>
            <p:cNvSpPr/>
            <p:nvPr/>
          </p:nvSpPr>
          <p:spPr>
            <a:xfrm>
              <a:off x="5255419" y="57536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8520"/>
                    <a:pt x="9049" y="8520"/>
                    <a:pt x="7144" y="7567"/>
                  </a:cubicBezTo>
                  <a:cubicBezTo>
                    <a:pt x="7144" y="7567"/>
                    <a:pt x="714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xmlns="" id="{4F7E544C-C5B1-4EE2-8883-B791CD731520}"/>
                </a:ext>
              </a:extLst>
            </p:cNvPr>
            <p:cNvSpPr/>
            <p:nvPr/>
          </p:nvSpPr>
          <p:spPr>
            <a:xfrm>
              <a:off x="5200187" y="481636"/>
              <a:ext cx="104775" cy="104775"/>
            </a:xfrm>
            <a:custGeom>
              <a:avLst/>
              <a:gdLst>
                <a:gd name="connsiteX0" fmla="*/ 9036 w 104775"/>
                <a:gd name="connsiteY0" fmla="*/ 57479 h 104775"/>
                <a:gd name="connsiteX1" fmla="*/ 48088 w 104775"/>
                <a:gd name="connsiteY1" fmla="*/ 13664 h 104775"/>
                <a:gd name="connsiteX2" fmla="*/ 97618 w 104775"/>
                <a:gd name="connsiteY2" fmla="*/ 69861 h 104775"/>
                <a:gd name="connsiteX3" fmla="*/ 89046 w 104775"/>
                <a:gd name="connsiteY3" fmla="*/ 67956 h 104775"/>
                <a:gd name="connsiteX4" fmla="*/ 86188 w 104775"/>
                <a:gd name="connsiteY4" fmla="*/ 67956 h 104775"/>
                <a:gd name="connsiteX5" fmla="*/ 96666 w 104775"/>
                <a:gd name="connsiteY5" fmla="*/ 75576 h 104775"/>
                <a:gd name="connsiteX6" fmla="*/ 92856 w 104775"/>
                <a:gd name="connsiteY6" fmla="*/ 86054 h 104775"/>
                <a:gd name="connsiteX7" fmla="*/ 84283 w 104775"/>
                <a:gd name="connsiteY7" fmla="*/ 83196 h 104775"/>
                <a:gd name="connsiteX8" fmla="*/ 90951 w 104775"/>
                <a:gd name="connsiteY8" fmla="*/ 90816 h 104775"/>
                <a:gd name="connsiteX9" fmla="*/ 85236 w 104775"/>
                <a:gd name="connsiteY9" fmla="*/ 87006 h 104775"/>
                <a:gd name="connsiteX10" fmla="*/ 90951 w 104775"/>
                <a:gd name="connsiteY10" fmla="*/ 91769 h 104775"/>
                <a:gd name="connsiteX11" fmla="*/ 90951 w 104775"/>
                <a:gd name="connsiteY11" fmla="*/ 92721 h 104775"/>
                <a:gd name="connsiteX12" fmla="*/ 87141 w 104775"/>
                <a:gd name="connsiteY12" fmla="*/ 94626 h 104775"/>
                <a:gd name="connsiteX13" fmla="*/ 79521 w 104775"/>
                <a:gd name="connsiteY13" fmla="*/ 87959 h 104775"/>
                <a:gd name="connsiteX14" fmla="*/ 84283 w 104775"/>
                <a:gd name="connsiteY14" fmla="*/ 98436 h 104775"/>
                <a:gd name="connsiteX15" fmla="*/ 68091 w 104775"/>
                <a:gd name="connsiteY15" fmla="*/ 103199 h 104775"/>
                <a:gd name="connsiteX16" fmla="*/ 65233 w 104775"/>
                <a:gd name="connsiteY16" fmla="*/ 99389 h 104775"/>
                <a:gd name="connsiteX17" fmla="*/ 79521 w 104775"/>
                <a:gd name="connsiteY17" fmla="*/ 49859 h 104775"/>
                <a:gd name="connsiteX18" fmla="*/ 9036 w 104775"/>
                <a:gd name="connsiteY18" fmla="*/ 5747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775" h="104775">
                  <a:moveTo>
                    <a:pt x="9036" y="57479"/>
                  </a:moveTo>
                  <a:cubicBezTo>
                    <a:pt x="-2394" y="51764"/>
                    <a:pt x="41421" y="-10149"/>
                    <a:pt x="48088" y="13664"/>
                  </a:cubicBezTo>
                  <a:cubicBezTo>
                    <a:pt x="105238" y="-15864"/>
                    <a:pt x="78568" y="64146"/>
                    <a:pt x="97618" y="69861"/>
                  </a:cubicBezTo>
                  <a:cubicBezTo>
                    <a:pt x="87141" y="69861"/>
                    <a:pt x="109048" y="67956"/>
                    <a:pt x="89046" y="67956"/>
                  </a:cubicBezTo>
                  <a:cubicBezTo>
                    <a:pt x="89998" y="68909"/>
                    <a:pt x="89046" y="68909"/>
                    <a:pt x="86188" y="67956"/>
                  </a:cubicBezTo>
                  <a:cubicBezTo>
                    <a:pt x="93808" y="73671"/>
                    <a:pt x="91903" y="72719"/>
                    <a:pt x="96666" y="75576"/>
                  </a:cubicBezTo>
                  <a:cubicBezTo>
                    <a:pt x="92856" y="74624"/>
                    <a:pt x="92856" y="84149"/>
                    <a:pt x="92856" y="86054"/>
                  </a:cubicBezTo>
                  <a:cubicBezTo>
                    <a:pt x="89046" y="85101"/>
                    <a:pt x="87141" y="85101"/>
                    <a:pt x="84283" y="83196"/>
                  </a:cubicBezTo>
                  <a:cubicBezTo>
                    <a:pt x="90951" y="81291"/>
                    <a:pt x="87141" y="91769"/>
                    <a:pt x="90951" y="90816"/>
                  </a:cubicBezTo>
                  <a:cubicBezTo>
                    <a:pt x="90951" y="90816"/>
                    <a:pt x="85236" y="86054"/>
                    <a:pt x="85236" y="87006"/>
                  </a:cubicBezTo>
                  <a:cubicBezTo>
                    <a:pt x="85236" y="89864"/>
                    <a:pt x="89998" y="90816"/>
                    <a:pt x="90951" y="91769"/>
                  </a:cubicBezTo>
                  <a:cubicBezTo>
                    <a:pt x="89998" y="90816"/>
                    <a:pt x="89998" y="90816"/>
                    <a:pt x="90951" y="92721"/>
                  </a:cubicBezTo>
                  <a:cubicBezTo>
                    <a:pt x="83331" y="91769"/>
                    <a:pt x="89046" y="88911"/>
                    <a:pt x="87141" y="94626"/>
                  </a:cubicBezTo>
                  <a:cubicBezTo>
                    <a:pt x="83331" y="91769"/>
                    <a:pt x="85236" y="90816"/>
                    <a:pt x="79521" y="87959"/>
                  </a:cubicBezTo>
                  <a:cubicBezTo>
                    <a:pt x="80473" y="87959"/>
                    <a:pt x="83331" y="96531"/>
                    <a:pt x="84283" y="98436"/>
                  </a:cubicBezTo>
                  <a:cubicBezTo>
                    <a:pt x="77616" y="102246"/>
                    <a:pt x="70948" y="95579"/>
                    <a:pt x="68091" y="103199"/>
                  </a:cubicBezTo>
                  <a:cubicBezTo>
                    <a:pt x="68091" y="105104"/>
                    <a:pt x="64281" y="99389"/>
                    <a:pt x="65233" y="99389"/>
                  </a:cubicBezTo>
                  <a:cubicBezTo>
                    <a:pt x="68091" y="100341"/>
                    <a:pt x="86188" y="67004"/>
                    <a:pt x="79521" y="49859"/>
                  </a:cubicBezTo>
                  <a:cubicBezTo>
                    <a:pt x="57613" y="-1576"/>
                    <a:pt x="7131" y="53669"/>
                    <a:pt x="9036" y="57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xmlns="" id="{9E149FC5-830D-4948-B1F1-668B713A0616}"/>
                </a:ext>
              </a:extLst>
            </p:cNvPr>
            <p:cNvSpPr/>
            <p:nvPr/>
          </p:nvSpPr>
          <p:spPr>
            <a:xfrm>
              <a:off x="5256371" y="574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9049" y="9049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xmlns="" id="{9CCEC2C6-B302-4176-8628-0C2F79DD8C4C}"/>
                </a:ext>
              </a:extLst>
            </p:cNvPr>
            <p:cNvSpPr/>
            <p:nvPr/>
          </p:nvSpPr>
          <p:spPr>
            <a:xfrm>
              <a:off x="5273516" y="572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xmlns="" id="{EE5073AC-9B47-4995-BF56-88C78ED9DAFF}"/>
                </a:ext>
              </a:extLst>
            </p:cNvPr>
            <p:cNvSpPr/>
            <p:nvPr/>
          </p:nvSpPr>
          <p:spPr>
            <a:xfrm>
              <a:off x="5276374" y="5700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8096" y="9049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xmlns="" id="{22AB91E5-CDF8-4D21-B4B8-F14EEBDBF676}"/>
                </a:ext>
              </a:extLst>
            </p:cNvPr>
            <p:cNvSpPr/>
            <p:nvPr/>
          </p:nvSpPr>
          <p:spPr>
            <a:xfrm>
              <a:off x="5281136" y="569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xmlns="" id="{D6466B34-4270-4E77-B15F-94EF0A990698}"/>
                </a:ext>
              </a:extLst>
            </p:cNvPr>
            <p:cNvSpPr/>
            <p:nvPr/>
          </p:nvSpPr>
          <p:spPr>
            <a:xfrm>
              <a:off x="5279231" y="5672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xmlns="" id="{8A72AFBC-A9F7-40FE-B51F-82C06C93D307}"/>
                </a:ext>
              </a:extLst>
            </p:cNvPr>
            <p:cNvSpPr/>
            <p:nvPr/>
          </p:nvSpPr>
          <p:spPr>
            <a:xfrm>
              <a:off x="5285475" y="561075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ubicBezTo>
                    <a:pt x="7567" y="6615"/>
                    <a:pt x="8520" y="8520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xmlns="" id="{AAEEB93F-A5E8-4909-8548-6909E3DC31CC}"/>
                </a:ext>
              </a:extLst>
            </p:cNvPr>
            <p:cNvSpPr/>
            <p:nvPr/>
          </p:nvSpPr>
          <p:spPr>
            <a:xfrm>
              <a:off x="5285899" y="5576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xmlns="" id="{4E39E559-6FC9-4B08-BDB8-BB337744A1F8}"/>
                </a:ext>
              </a:extLst>
            </p:cNvPr>
            <p:cNvSpPr/>
            <p:nvPr/>
          </p:nvSpPr>
          <p:spPr>
            <a:xfrm>
              <a:off x="5278279" y="4938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xmlns="" id="{33456133-2A6A-41A7-AA38-36299AB81A56}"/>
                </a:ext>
              </a:extLst>
            </p:cNvPr>
            <p:cNvSpPr/>
            <p:nvPr/>
          </p:nvSpPr>
          <p:spPr>
            <a:xfrm>
              <a:off x="5251185" y="477678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cubicBezTo>
                    <a:pt x="6615" y="9049"/>
                    <a:pt x="7567" y="7144"/>
                    <a:pt x="7567" y="7144"/>
                  </a:cubicBezTo>
                  <a:cubicBezTo>
                    <a:pt x="8520" y="7144"/>
                    <a:pt x="7567" y="8096"/>
                    <a:pt x="7567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xmlns="" id="{F449030B-C354-4330-A318-4AA46486F52E}"/>
                </a:ext>
              </a:extLst>
            </p:cNvPr>
            <p:cNvSpPr/>
            <p:nvPr/>
          </p:nvSpPr>
          <p:spPr>
            <a:xfrm>
              <a:off x="5236369" y="4833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9049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xmlns="" id="{A93B4496-D62A-424E-8489-DEF4B2565AF3}"/>
                </a:ext>
              </a:extLst>
            </p:cNvPr>
            <p:cNvSpPr/>
            <p:nvPr/>
          </p:nvSpPr>
          <p:spPr>
            <a:xfrm>
              <a:off x="4955910" y="55387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8520" y="9049"/>
                    <a:pt x="7567" y="7144"/>
                  </a:cubicBezTo>
                  <a:cubicBezTo>
                    <a:pt x="7567" y="8096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xmlns="" id="{B892A9D8-982F-4DA2-A20F-6B46A6875377}"/>
                </a:ext>
              </a:extLst>
            </p:cNvPr>
            <p:cNvSpPr/>
            <p:nvPr/>
          </p:nvSpPr>
          <p:spPr>
            <a:xfrm>
              <a:off x="4901102" y="460043"/>
              <a:ext cx="104775" cy="104775"/>
            </a:xfrm>
            <a:custGeom>
              <a:avLst/>
              <a:gdLst>
                <a:gd name="connsiteX0" fmla="*/ 9036 w 104775"/>
                <a:gd name="connsiteY0" fmla="*/ 57164 h 104775"/>
                <a:gd name="connsiteX1" fmla="*/ 48088 w 104775"/>
                <a:gd name="connsiteY1" fmla="*/ 13349 h 104775"/>
                <a:gd name="connsiteX2" fmla="*/ 97618 w 104775"/>
                <a:gd name="connsiteY2" fmla="*/ 69547 h 104775"/>
                <a:gd name="connsiteX3" fmla="*/ 89046 w 104775"/>
                <a:gd name="connsiteY3" fmla="*/ 67642 h 104775"/>
                <a:gd name="connsiteX4" fmla="*/ 86188 w 104775"/>
                <a:gd name="connsiteY4" fmla="*/ 67642 h 104775"/>
                <a:gd name="connsiteX5" fmla="*/ 96666 w 104775"/>
                <a:gd name="connsiteY5" fmla="*/ 75262 h 104775"/>
                <a:gd name="connsiteX6" fmla="*/ 92856 w 104775"/>
                <a:gd name="connsiteY6" fmla="*/ 85739 h 104775"/>
                <a:gd name="connsiteX7" fmla="*/ 84283 w 104775"/>
                <a:gd name="connsiteY7" fmla="*/ 82882 h 104775"/>
                <a:gd name="connsiteX8" fmla="*/ 90951 w 104775"/>
                <a:gd name="connsiteY8" fmla="*/ 90502 h 104775"/>
                <a:gd name="connsiteX9" fmla="*/ 85236 w 104775"/>
                <a:gd name="connsiteY9" fmla="*/ 86692 h 104775"/>
                <a:gd name="connsiteX10" fmla="*/ 90951 w 104775"/>
                <a:gd name="connsiteY10" fmla="*/ 91454 h 104775"/>
                <a:gd name="connsiteX11" fmla="*/ 90951 w 104775"/>
                <a:gd name="connsiteY11" fmla="*/ 92407 h 104775"/>
                <a:gd name="connsiteX12" fmla="*/ 87141 w 104775"/>
                <a:gd name="connsiteY12" fmla="*/ 94312 h 104775"/>
                <a:gd name="connsiteX13" fmla="*/ 79521 w 104775"/>
                <a:gd name="connsiteY13" fmla="*/ 87644 h 104775"/>
                <a:gd name="connsiteX14" fmla="*/ 84283 w 104775"/>
                <a:gd name="connsiteY14" fmla="*/ 98122 h 104775"/>
                <a:gd name="connsiteX15" fmla="*/ 68091 w 104775"/>
                <a:gd name="connsiteY15" fmla="*/ 102884 h 104775"/>
                <a:gd name="connsiteX16" fmla="*/ 65233 w 104775"/>
                <a:gd name="connsiteY16" fmla="*/ 99074 h 104775"/>
                <a:gd name="connsiteX17" fmla="*/ 79521 w 104775"/>
                <a:gd name="connsiteY17" fmla="*/ 49544 h 104775"/>
                <a:gd name="connsiteX18" fmla="*/ 9036 w 104775"/>
                <a:gd name="connsiteY18" fmla="*/ 571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775" h="104775">
                  <a:moveTo>
                    <a:pt x="9036" y="57164"/>
                  </a:moveTo>
                  <a:cubicBezTo>
                    <a:pt x="-2394" y="51449"/>
                    <a:pt x="41421" y="-10463"/>
                    <a:pt x="48088" y="13349"/>
                  </a:cubicBezTo>
                  <a:cubicBezTo>
                    <a:pt x="105238" y="-15226"/>
                    <a:pt x="78568" y="63832"/>
                    <a:pt x="97618" y="69547"/>
                  </a:cubicBezTo>
                  <a:cubicBezTo>
                    <a:pt x="87141" y="69547"/>
                    <a:pt x="109048" y="67642"/>
                    <a:pt x="89046" y="67642"/>
                  </a:cubicBezTo>
                  <a:cubicBezTo>
                    <a:pt x="89998" y="68594"/>
                    <a:pt x="89046" y="68594"/>
                    <a:pt x="86188" y="67642"/>
                  </a:cubicBezTo>
                  <a:cubicBezTo>
                    <a:pt x="93808" y="73357"/>
                    <a:pt x="91903" y="72404"/>
                    <a:pt x="96666" y="75262"/>
                  </a:cubicBezTo>
                  <a:cubicBezTo>
                    <a:pt x="92856" y="74309"/>
                    <a:pt x="92856" y="83834"/>
                    <a:pt x="92856" y="85739"/>
                  </a:cubicBezTo>
                  <a:cubicBezTo>
                    <a:pt x="89046" y="84787"/>
                    <a:pt x="87141" y="84787"/>
                    <a:pt x="84283" y="82882"/>
                  </a:cubicBezTo>
                  <a:cubicBezTo>
                    <a:pt x="90951" y="80977"/>
                    <a:pt x="87141" y="91454"/>
                    <a:pt x="90951" y="90502"/>
                  </a:cubicBezTo>
                  <a:cubicBezTo>
                    <a:pt x="90951" y="90502"/>
                    <a:pt x="85236" y="85739"/>
                    <a:pt x="85236" y="86692"/>
                  </a:cubicBezTo>
                  <a:cubicBezTo>
                    <a:pt x="85236" y="89549"/>
                    <a:pt x="89998" y="90502"/>
                    <a:pt x="90951" y="91454"/>
                  </a:cubicBezTo>
                  <a:cubicBezTo>
                    <a:pt x="89998" y="90502"/>
                    <a:pt x="89998" y="90502"/>
                    <a:pt x="90951" y="92407"/>
                  </a:cubicBezTo>
                  <a:cubicBezTo>
                    <a:pt x="83331" y="91454"/>
                    <a:pt x="89046" y="88597"/>
                    <a:pt x="87141" y="94312"/>
                  </a:cubicBezTo>
                  <a:cubicBezTo>
                    <a:pt x="83331" y="91454"/>
                    <a:pt x="85236" y="90502"/>
                    <a:pt x="79521" y="87644"/>
                  </a:cubicBezTo>
                  <a:cubicBezTo>
                    <a:pt x="80473" y="87644"/>
                    <a:pt x="83331" y="96217"/>
                    <a:pt x="84283" y="98122"/>
                  </a:cubicBezTo>
                  <a:cubicBezTo>
                    <a:pt x="77616" y="101932"/>
                    <a:pt x="70948" y="95264"/>
                    <a:pt x="68091" y="102884"/>
                  </a:cubicBezTo>
                  <a:cubicBezTo>
                    <a:pt x="68091" y="104789"/>
                    <a:pt x="64281" y="99074"/>
                    <a:pt x="65233" y="99074"/>
                  </a:cubicBezTo>
                  <a:cubicBezTo>
                    <a:pt x="68091" y="100027"/>
                    <a:pt x="86188" y="66689"/>
                    <a:pt x="79521" y="49544"/>
                  </a:cubicBezTo>
                  <a:cubicBezTo>
                    <a:pt x="57613" y="-938"/>
                    <a:pt x="6178" y="53354"/>
                    <a:pt x="9036" y="57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xmlns="" id="{2B024F38-FDCD-40A4-AAF8-B3EED49A2846}"/>
                </a:ext>
              </a:extLst>
            </p:cNvPr>
            <p:cNvSpPr/>
            <p:nvPr/>
          </p:nvSpPr>
          <p:spPr>
            <a:xfrm>
              <a:off x="4957286" y="553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9049" y="9049"/>
                  </a:cubicBez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xmlns="" id="{9377B938-AAE0-4174-815F-30EB70D83947}"/>
                </a:ext>
              </a:extLst>
            </p:cNvPr>
            <p:cNvSpPr/>
            <p:nvPr/>
          </p:nvSpPr>
          <p:spPr>
            <a:xfrm>
              <a:off x="4974431" y="5510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xmlns="" id="{9DC532A3-E85D-486E-9E1B-A465FF4DA50F}"/>
                </a:ext>
              </a:extLst>
            </p:cNvPr>
            <p:cNvSpPr/>
            <p:nvPr/>
          </p:nvSpPr>
          <p:spPr>
            <a:xfrm>
              <a:off x="4976336" y="5481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8096" y="9049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xmlns="" id="{41F3BD74-08E2-4BA1-B29A-CF580AEDA3DA}"/>
                </a:ext>
              </a:extLst>
            </p:cNvPr>
            <p:cNvSpPr/>
            <p:nvPr/>
          </p:nvSpPr>
          <p:spPr>
            <a:xfrm>
              <a:off x="4982051" y="5472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xmlns="" id="{A4ABF036-7AFD-4360-86A2-6CE5F185F476}"/>
                </a:ext>
              </a:extLst>
            </p:cNvPr>
            <p:cNvSpPr/>
            <p:nvPr/>
          </p:nvSpPr>
          <p:spPr>
            <a:xfrm>
              <a:off x="4980146" y="545983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8096 w 9525"/>
                <a:gd name="connsiteY1" fmla="*/ 7419 h 9525"/>
                <a:gd name="connsiteX2" fmla="*/ 7144 w 9525"/>
                <a:gd name="connsiteY2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7144" y="7419"/>
                    <a:pt x="8096" y="7419"/>
                    <a:pt x="8096" y="7419"/>
                  </a:cubicBezTo>
                  <a:cubicBezTo>
                    <a:pt x="8096" y="6466"/>
                    <a:pt x="8096" y="8371"/>
                    <a:pt x="7144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xmlns="" id="{DE518BF0-EA52-4CD5-8A17-FB958325F84E}"/>
                </a:ext>
              </a:extLst>
            </p:cNvPr>
            <p:cNvSpPr/>
            <p:nvPr/>
          </p:nvSpPr>
          <p:spPr>
            <a:xfrm>
              <a:off x="4986390" y="540120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ubicBezTo>
                    <a:pt x="6615" y="6615"/>
                    <a:pt x="8520" y="7567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xmlns="" id="{13699B94-C991-4379-A2FA-9BA63C484821}"/>
                </a:ext>
              </a:extLst>
            </p:cNvPr>
            <p:cNvSpPr/>
            <p:nvPr/>
          </p:nvSpPr>
          <p:spPr>
            <a:xfrm>
              <a:off x="4986814" y="5367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xmlns="" id="{D16A5790-3BD0-4BB7-8295-744F6BA238A5}"/>
                </a:ext>
              </a:extLst>
            </p:cNvPr>
            <p:cNvSpPr/>
            <p:nvPr/>
          </p:nvSpPr>
          <p:spPr>
            <a:xfrm>
              <a:off x="4978241" y="4719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xmlns="" id="{A3B5437A-0F41-44DF-A63D-92A8DE5BEFC6}"/>
                </a:ext>
              </a:extLst>
            </p:cNvPr>
            <p:cNvSpPr/>
            <p:nvPr/>
          </p:nvSpPr>
          <p:spPr>
            <a:xfrm>
              <a:off x="4952100" y="456723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cubicBezTo>
                    <a:pt x="6615" y="9049"/>
                    <a:pt x="7567" y="7144"/>
                    <a:pt x="7567" y="7144"/>
                  </a:cubicBezTo>
                  <a:cubicBezTo>
                    <a:pt x="7567" y="7144"/>
                    <a:pt x="6615" y="8096"/>
                    <a:pt x="7567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xmlns="" id="{340D6C15-7AFA-4BFB-8DFC-943C4205B205}"/>
                </a:ext>
              </a:extLst>
            </p:cNvPr>
            <p:cNvSpPr/>
            <p:nvPr/>
          </p:nvSpPr>
          <p:spPr>
            <a:xfrm>
              <a:off x="4937284" y="4624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95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xmlns="" id="{EE661CC8-56E3-4C0D-AB6C-76D0204F1A79}"/>
                </a:ext>
              </a:extLst>
            </p:cNvPr>
            <p:cNvSpPr/>
            <p:nvPr/>
          </p:nvSpPr>
          <p:spPr>
            <a:xfrm>
              <a:off x="5112120" y="55631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8520" y="8520"/>
                    <a:pt x="7567" y="7567"/>
                  </a:cubicBez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xmlns="" id="{028DB7BB-B6CB-4762-AC67-FE446F1564CA}"/>
                </a:ext>
              </a:extLst>
            </p:cNvPr>
            <p:cNvSpPr/>
            <p:nvPr/>
          </p:nvSpPr>
          <p:spPr>
            <a:xfrm>
              <a:off x="5057312" y="461633"/>
              <a:ext cx="104775" cy="104775"/>
            </a:xfrm>
            <a:custGeom>
              <a:avLst/>
              <a:gdLst>
                <a:gd name="connsiteX0" fmla="*/ 9036 w 104775"/>
                <a:gd name="connsiteY0" fmla="*/ 57479 h 104775"/>
                <a:gd name="connsiteX1" fmla="*/ 48088 w 104775"/>
                <a:gd name="connsiteY1" fmla="*/ 13664 h 104775"/>
                <a:gd name="connsiteX2" fmla="*/ 97618 w 104775"/>
                <a:gd name="connsiteY2" fmla="*/ 69861 h 104775"/>
                <a:gd name="connsiteX3" fmla="*/ 89046 w 104775"/>
                <a:gd name="connsiteY3" fmla="*/ 67956 h 104775"/>
                <a:gd name="connsiteX4" fmla="*/ 86188 w 104775"/>
                <a:gd name="connsiteY4" fmla="*/ 67956 h 104775"/>
                <a:gd name="connsiteX5" fmla="*/ 96666 w 104775"/>
                <a:gd name="connsiteY5" fmla="*/ 75576 h 104775"/>
                <a:gd name="connsiteX6" fmla="*/ 92856 w 104775"/>
                <a:gd name="connsiteY6" fmla="*/ 86054 h 104775"/>
                <a:gd name="connsiteX7" fmla="*/ 84283 w 104775"/>
                <a:gd name="connsiteY7" fmla="*/ 83196 h 104775"/>
                <a:gd name="connsiteX8" fmla="*/ 90951 w 104775"/>
                <a:gd name="connsiteY8" fmla="*/ 90816 h 104775"/>
                <a:gd name="connsiteX9" fmla="*/ 85236 w 104775"/>
                <a:gd name="connsiteY9" fmla="*/ 87006 h 104775"/>
                <a:gd name="connsiteX10" fmla="*/ 90951 w 104775"/>
                <a:gd name="connsiteY10" fmla="*/ 91769 h 104775"/>
                <a:gd name="connsiteX11" fmla="*/ 90951 w 104775"/>
                <a:gd name="connsiteY11" fmla="*/ 92721 h 104775"/>
                <a:gd name="connsiteX12" fmla="*/ 87141 w 104775"/>
                <a:gd name="connsiteY12" fmla="*/ 94626 h 104775"/>
                <a:gd name="connsiteX13" fmla="*/ 79521 w 104775"/>
                <a:gd name="connsiteY13" fmla="*/ 87959 h 104775"/>
                <a:gd name="connsiteX14" fmla="*/ 84283 w 104775"/>
                <a:gd name="connsiteY14" fmla="*/ 98436 h 104775"/>
                <a:gd name="connsiteX15" fmla="*/ 68091 w 104775"/>
                <a:gd name="connsiteY15" fmla="*/ 103199 h 104775"/>
                <a:gd name="connsiteX16" fmla="*/ 65233 w 104775"/>
                <a:gd name="connsiteY16" fmla="*/ 99389 h 104775"/>
                <a:gd name="connsiteX17" fmla="*/ 79521 w 104775"/>
                <a:gd name="connsiteY17" fmla="*/ 49859 h 104775"/>
                <a:gd name="connsiteX18" fmla="*/ 9036 w 104775"/>
                <a:gd name="connsiteY18" fmla="*/ 5747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775" h="104775">
                  <a:moveTo>
                    <a:pt x="9036" y="57479"/>
                  </a:moveTo>
                  <a:cubicBezTo>
                    <a:pt x="-2394" y="51764"/>
                    <a:pt x="41421" y="-10149"/>
                    <a:pt x="48088" y="13664"/>
                  </a:cubicBezTo>
                  <a:cubicBezTo>
                    <a:pt x="104286" y="-15864"/>
                    <a:pt x="78568" y="64146"/>
                    <a:pt x="97618" y="69861"/>
                  </a:cubicBezTo>
                  <a:cubicBezTo>
                    <a:pt x="87141" y="69861"/>
                    <a:pt x="109048" y="67956"/>
                    <a:pt x="89046" y="67956"/>
                  </a:cubicBezTo>
                  <a:cubicBezTo>
                    <a:pt x="89998" y="68909"/>
                    <a:pt x="89046" y="68909"/>
                    <a:pt x="86188" y="67956"/>
                  </a:cubicBezTo>
                  <a:cubicBezTo>
                    <a:pt x="93808" y="73671"/>
                    <a:pt x="91903" y="72719"/>
                    <a:pt x="96666" y="75576"/>
                  </a:cubicBezTo>
                  <a:cubicBezTo>
                    <a:pt x="92856" y="74624"/>
                    <a:pt x="92856" y="84149"/>
                    <a:pt x="92856" y="86054"/>
                  </a:cubicBezTo>
                  <a:cubicBezTo>
                    <a:pt x="89046" y="85101"/>
                    <a:pt x="87141" y="85101"/>
                    <a:pt x="84283" y="83196"/>
                  </a:cubicBezTo>
                  <a:cubicBezTo>
                    <a:pt x="90951" y="81291"/>
                    <a:pt x="87141" y="91769"/>
                    <a:pt x="90951" y="90816"/>
                  </a:cubicBezTo>
                  <a:cubicBezTo>
                    <a:pt x="90951" y="90816"/>
                    <a:pt x="85236" y="86054"/>
                    <a:pt x="85236" y="87006"/>
                  </a:cubicBezTo>
                  <a:cubicBezTo>
                    <a:pt x="85236" y="89864"/>
                    <a:pt x="89998" y="90816"/>
                    <a:pt x="90951" y="91769"/>
                  </a:cubicBezTo>
                  <a:cubicBezTo>
                    <a:pt x="89998" y="90816"/>
                    <a:pt x="89998" y="90816"/>
                    <a:pt x="90951" y="92721"/>
                  </a:cubicBezTo>
                  <a:cubicBezTo>
                    <a:pt x="83331" y="91769"/>
                    <a:pt x="89046" y="88911"/>
                    <a:pt x="87141" y="94626"/>
                  </a:cubicBezTo>
                  <a:cubicBezTo>
                    <a:pt x="83331" y="91769"/>
                    <a:pt x="85236" y="90816"/>
                    <a:pt x="79521" y="87959"/>
                  </a:cubicBezTo>
                  <a:cubicBezTo>
                    <a:pt x="80473" y="87959"/>
                    <a:pt x="83331" y="96531"/>
                    <a:pt x="84283" y="98436"/>
                  </a:cubicBezTo>
                  <a:cubicBezTo>
                    <a:pt x="77616" y="102246"/>
                    <a:pt x="70948" y="95579"/>
                    <a:pt x="68091" y="103199"/>
                  </a:cubicBezTo>
                  <a:cubicBezTo>
                    <a:pt x="68091" y="105104"/>
                    <a:pt x="64281" y="99389"/>
                    <a:pt x="65233" y="99389"/>
                  </a:cubicBezTo>
                  <a:cubicBezTo>
                    <a:pt x="68091" y="100341"/>
                    <a:pt x="86188" y="67004"/>
                    <a:pt x="79521" y="49859"/>
                  </a:cubicBezTo>
                  <a:cubicBezTo>
                    <a:pt x="56661" y="-624"/>
                    <a:pt x="6178" y="54621"/>
                    <a:pt x="9036" y="57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xmlns="" id="{47FBE4B1-7DE5-4C4F-8088-5773771EB471}"/>
                </a:ext>
              </a:extLst>
            </p:cNvPr>
            <p:cNvSpPr/>
            <p:nvPr/>
          </p:nvSpPr>
          <p:spPr>
            <a:xfrm>
              <a:off x="5112544" y="5557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9049" y="9049"/>
                  </a:cubicBezTo>
                  <a:cubicBezTo>
                    <a:pt x="9049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xmlns="" id="{944463CA-8908-434B-A1D1-0112BC5DE024}"/>
                </a:ext>
              </a:extLst>
            </p:cNvPr>
            <p:cNvSpPr/>
            <p:nvPr/>
          </p:nvSpPr>
          <p:spPr>
            <a:xfrm>
              <a:off x="5129689" y="5529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xmlns="" id="{429C1932-5D5D-43F6-9317-24B2D2D3B6B8}"/>
                </a:ext>
              </a:extLst>
            </p:cNvPr>
            <p:cNvSpPr/>
            <p:nvPr/>
          </p:nvSpPr>
          <p:spPr>
            <a:xfrm>
              <a:off x="5132546" y="5510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8096" y="9049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xmlns="" id="{4B667AE8-04BB-44B0-A899-8C6A8C9FC879}"/>
                </a:ext>
              </a:extLst>
            </p:cNvPr>
            <p:cNvSpPr/>
            <p:nvPr/>
          </p:nvSpPr>
          <p:spPr>
            <a:xfrm>
              <a:off x="5138261" y="5491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xmlns="" id="{7B48A1FF-DC75-4A47-B749-64D60E8FD629}"/>
                </a:ext>
              </a:extLst>
            </p:cNvPr>
            <p:cNvSpPr/>
            <p:nvPr/>
          </p:nvSpPr>
          <p:spPr>
            <a:xfrm>
              <a:off x="5136356" y="5481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xmlns="" id="{B9D01A08-6830-4484-A072-DFE7FFD19FB0}"/>
                </a:ext>
              </a:extLst>
            </p:cNvPr>
            <p:cNvSpPr/>
            <p:nvPr/>
          </p:nvSpPr>
          <p:spPr>
            <a:xfrm>
              <a:off x="5142071" y="54202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ubicBezTo>
                    <a:pt x="7144" y="6615"/>
                    <a:pt x="9049" y="8520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xmlns="" id="{672AFC27-39B6-465D-98FE-9EC521FEEE32}"/>
                </a:ext>
              </a:extLst>
            </p:cNvPr>
            <p:cNvSpPr/>
            <p:nvPr/>
          </p:nvSpPr>
          <p:spPr>
            <a:xfrm>
              <a:off x="5143024" y="5386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xmlns="" id="{AA8A5523-6DC2-42A6-A201-8D25912BB19A}"/>
                </a:ext>
              </a:extLst>
            </p:cNvPr>
            <p:cNvSpPr/>
            <p:nvPr/>
          </p:nvSpPr>
          <p:spPr>
            <a:xfrm>
              <a:off x="5134451" y="4738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xmlns="" id="{DCE65C7A-731D-4E8E-99F3-D04C1B33DB4D}"/>
                </a:ext>
              </a:extLst>
            </p:cNvPr>
            <p:cNvSpPr/>
            <p:nvPr/>
          </p:nvSpPr>
          <p:spPr>
            <a:xfrm>
              <a:off x="5108310" y="458628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cubicBezTo>
                    <a:pt x="6615" y="9049"/>
                    <a:pt x="7567" y="7144"/>
                    <a:pt x="7567" y="7144"/>
                  </a:cubicBezTo>
                  <a:cubicBezTo>
                    <a:pt x="7567" y="7144"/>
                    <a:pt x="6615" y="8096"/>
                    <a:pt x="7567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xmlns="" id="{19B0A5D1-803B-47B7-9A8B-0EB0CA9F09DD}"/>
                </a:ext>
              </a:extLst>
            </p:cNvPr>
            <p:cNvSpPr/>
            <p:nvPr/>
          </p:nvSpPr>
          <p:spPr>
            <a:xfrm>
              <a:off x="5093494" y="4643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xmlns="" id="{D97B6E48-26CA-4A5A-AC57-D488473B230F}"/>
              </a:ext>
            </a:extLst>
          </p:cNvPr>
          <p:cNvGrpSpPr/>
          <p:nvPr userDrawn="1"/>
        </p:nvGrpSpPr>
        <p:grpSpPr>
          <a:xfrm flipH="1">
            <a:off x="1416109" y="4408951"/>
            <a:ext cx="305167" cy="267260"/>
            <a:chOff x="6809793" y="1954053"/>
            <a:chExt cx="1048808" cy="918528"/>
          </a:xfrm>
          <a:solidFill>
            <a:schemeClr val="accent1"/>
          </a:solidFill>
        </p:grpSpPr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xmlns="" id="{528A10B7-263D-4627-9F78-BD94C5694400}"/>
                </a:ext>
              </a:extLst>
            </p:cNvPr>
            <p:cNvSpPr/>
            <p:nvPr/>
          </p:nvSpPr>
          <p:spPr>
            <a:xfrm>
              <a:off x="6889909" y="1954053"/>
              <a:ext cx="9525" cy="19050"/>
            </a:xfrm>
            <a:custGeom>
              <a:avLst/>
              <a:gdLst>
                <a:gd name="connsiteX0" fmla="*/ 10954 w 9525"/>
                <a:gd name="connsiteY0" fmla="*/ 11906 h 19050"/>
                <a:gd name="connsiteX1" fmla="*/ 7144 w 9525"/>
                <a:gd name="connsiteY1" fmla="*/ 7144 h 19050"/>
                <a:gd name="connsiteX2" fmla="*/ 10954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10954" y="11906"/>
                  </a:moveTo>
                  <a:cubicBezTo>
                    <a:pt x="6191" y="4286"/>
                    <a:pt x="10954" y="17621"/>
                    <a:pt x="7144" y="7144"/>
                  </a:cubicBezTo>
                  <a:cubicBezTo>
                    <a:pt x="9049" y="7144"/>
                    <a:pt x="10001" y="9049"/>
                    <a:pt x="10954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xmlns="" id="{9F0157E0-1DBB-4359-9DD9-2E511C763EBE}"/>
                </a:ext>
              </a:extLst>
            </p:cNvPr>
            <p:cNvSpPr/>
            <p:nvPr/>
          </p:nvSpPr>
          <p:spPr>
            <a:xfrm>
              <a:off x="6896576" y="1970359"/>
              <a:ext cx="962025" cy="676275"/>
            </a:xfrm>
            <a:custGeom>
              <a:avLst/>
              <a:gdLst>
                <a:gd name="connsiteX0" fmla="*/ 61436 w 962025"/>
                <a:gd name="connsiteY0" fmla="*/ 7983 h 676275"/>
                <a:gd name="connsiteX1" fmla="*/ 509111 w 962025"/>
                <a:gd name="connsiteY1" fmla="*/ 31795 h 676275"/>
                <a:gd name="connsiteX2" fmla="*/ 657701 w 962025"/>
                <a:gd name="connsiteY2" fmla="*/ 210865 h 676275"/>
                <a:gd name="connsiteX3" fmla="*/ 934879 w 962025"/>
                <a:gd name="connsiteY3" fmla="*/ 609010 h 676275"/>
                <a:gd name="connsiteX4" fmla="*/ 927259 w 962025"/>
                <a:gd name="connsiteY4" fmla="*/ 592818 h 676275"/>
                <a:gd name="connsiteX5" fmla="*/ 958692 w 962025"/>
                <a:gd name="connsiteY5" fmla="*/ 677590 h 676275"/>
                <a:gd name="connsiteX6" fmla="*/ 671989 w 962025"/>
                <a:gd name="connsiteY6" fmla="*/ 654730 h 676275"/>
                <a:gd name="connsiteX7" fmla="*/ 276701 w 962025"/>
                <a:gd name="connsiteY7" fmla="*/ 551860 h 676275"/>
                <a:gd name="connsiteX8" fmla="*/ 288131 w 962025"/>
                <a:gd name="connsiteY8" fmla="*/ 550908 h 676275"/>
                <a:gd name="connsiteX9" fmla="*/ 93821 w 962025"/>
                <a:gd name="connsiteY9" fmla="*/ 215628 h 676275"/>
                <a:gd name="connsiteX10" fmla="*/ 112871 w 962025"/>
                <a:gd name="connsiteY10" fmla="*/ 247060 h 676275"/>
                <a:gd name="connsiteX11" fmla="*/ 73819 w 962025"/>
                <a:gd name="connsiteY11" fmla="*/ 181338 h 676275"/>
                <a:gd name="connsiteX12" fmla="*/ 11906 w 962025"/>
                <a:gd name="connsiteY12" fmla="*/ 28938 h 676275"/>
                <a:gd name="connsiteX13" fmla="*/ 7144 w 962025"/>
                <a:gd name="connsiteY13" fmla="*/ 15603 h 676275"/>
                <a:gd name="connsiteX14" fmla="*/ 304324 w 962025"/>
                <a:gd name="connsiteY14" fmla="*/ 564243 h 676275"/>
                <a:gd name="connsiteX15" fmla="*/ 932021 w 962025"/>
                <a:gd name="connsiteY15" fmla="*/ 657588 h 676275"/>
                <a:gd name="connsiteX16" fmla="*/ 583406 w 962025"/>
                <a:gd name="connsiteY16" fmla="*/ 94660 h 676275"/>
                <a:gd name="connsiteX17" fmla="*/ 450056 w 962025"/>
                <a:gd name="connsiteY17" fmla="*/ 51798 h 676275"/>
                <a:gd name="connsiteX18" fmla="*/ 61436 w 962025"/>
                <a:gd name="connsiteY18" fmla="*/ 7983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62025" h="676275">
                  <a:moveTo>
                    <a:pt x="61436" y="7983"/>
                  </a:moveTo>
                  <a:cubicBezTo>
                    <a:pt x="138589" y="6078"/>
                    <a:pt x="437674" y="5125"/>
                    <a:pt x="509111" y="31795"/>
                  </a:cubicBezTo>
                  <a:cubicBezTo>
                    <a:pt x="595789" y="64180"/>
                    <a:pt x="621506" y="144190"/>
                    <a:pt x="657701" y="210865"/>
                  </a:cubicBezTo>
                  <a:cubicBezTo>
                    <a:pt x="678656" y="250870"/>
                    <a:pt x="939642" y="604248"/>
                    <a:pt x="934879" y="609010"/>
                  </a:cubicBezTo>
                  <a:cubicBezTo>
                    <a:pt x="932974" y="603295"/>
                    <a:pt x="930117" y="597580"/>
                    <a:pt x="927259" y="592818"/>
                  </a:cubicBezTo>
                  <a:cubicBezTo>
                    <a:pt x="926306" y="609963"/>
                    <a:pt x="954881" y="665208"/>
                    <a:pt x="958692" y="677590"/>
                  </a:cubicBezTo>
                  <a:cubicBezTo>
                    <a:pt x="946309" y="654730"/>
                    <a:pt x="706279" y="650921"/>
                    <a:pt x="671989" y="654730"/>
                  </a:cubicBezTo>
                  <a:cubicBezTo>
                    <a:pt x="625317" y="655683"/>
                    <a:pt x="298609" y="679496"/>
                    <a:pt x="276701" y="551860"/>
                  </a:cubicBezTo>
                  <a:cubicBezTo>
                    <a:pt x="276701" y="556623"/>
                    <a:pt x="290036" y="554718"/>
                    <a:pt x="288131" y="550908"/>
                  </a:cubicBezTo>
                  <a:cubicBezTo>
                    <a:pt x="206216" y="444228"/>
                    <a:pt x="157639" y="282303"/>
                    <a:pt x="93821" y="215628"/>
                  </a:cubicBezTo>
                  <a:cubicBezTo>
                    <a:pt x="98584" y="227058"/>
                    <a:pt x="105251" y="237535"/>
                    <a:pt x="112871" y="247060"/>
                  </a:cubicBezTo>
                  <a:cubicBezTo>
                    <a:pt x="103346" y="228010"/>
                    <a:pt x="74771" y="181338"/>
                    <a:pt x="73819" y="181338"/>
                  </a:cubicBezTo>
                  <a:cubicBezTo>
                    <a:pt x="54769" y="135618"/>
                    <a:pt x="33814" y="68943"/>
                    <a:pt x="11906" y="28938"/>
                  </a:cubicBezTo>
                  <a:cubicBezTo>
                    <a:pt x="14764" y="29890"/>
                    <a:pt x="7144" y="14650"/>
                    <a:pt x="7144" y="15603"/>
                  </a:cubicBezTo>
                  <a:cubicBezTo>
                    <a:pt x="49054" y="81325"/>
                    <a:pt x="181451" y="445180"/>
                    <a:pt x="304324" y="564243"/>
                  </a:cubicBezTo>
                  <a:cubicBezTo>
                    <a:pt x="391954" y="649968"/>
                    <a:pt x="913924" y="603295"/>
                    <a:pt x="932021" y="657588"/>
                  </a:cubicBezTo>
                  <a:cubicBezTo>
                    <a:pt x="878681" y="502330"/>
                    <a:pt x="691992" y="198483"/>
                    <a:pt x="583406" y="94660"/>
                  </a:cubicBezTo>
                  <a:cubicBezTo>
                    <a:pt x="517684" y="32748"/>
                    <a:pt x="561499" y="79420"/>
                    <a:pt x="450056" y="51798"/>
                  </a:cubicBezTo>
                  <a:cubicBezTo>
                    <a:pt x="370046" y="29890"/>
                    <a:pt x="51911" y="6078"/>
                    <a:pt x="61436" y="79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xmlns="" id="{D7103387-3192-454A-9D36-99361CDE2E80}"/>
                </a:ext>
              </a:extLst>
            </p:cNvPr>
            <p:cNvSpPr/>
            <p:nvPr/>
          </p:nvSpPr>
          <p:spPr>
            <a:xfrm>
              <a:off x="6896576" y="1968341"/>
              <a:ext cx="9525" cy="19050"/>
            </a:xfrm>
            <a:custGeom>
              <a:avLst/>
              <a:gdLst>
                <a:gd name="connsiteX0" fmla="*/ 9049 w 9525"/>
                <a:gd name="connsiteY0" fmla="*/ 7144 h 19050"/>
                <a:gd name="connsiteX1" fmla="*/ 7144 w 9525"/>
                <a:gd name="connsiteY1" fmla="*/ 11906 h 19050"/>
                <a:gd name="connsiteX2" fmla="*/ 9049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7144"/>
                  </a:moveTo>
                  <a:cubicBezTo>
                    <a:pt x="9049" y="9049"/>
                    <a:pt x="10954" y="15716"/>
                    <a:pt x="7144" y="11906"/>
                  </a:cubicBezTo>
                  <a:cubicBezTo>
                    <a:pt x="8096" y="10001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xmlns="" id="{063B8610-0B8D-4B26-AD4F-42F3AEDA9651}"/>
                </a:ext>
              </a:extLst>
            </p:cNvPr>
            <p:cNvSpPr/>
            <p:nvPr/>
          </p:nvSpPr>
          <p:spPr>
            <a:xfrm>
              <a:off x="6959184" y="2125186"/>
              <a:ext cx="9525" cy="9525"/>
            </a:xfrm>
            <a:custGeom>
              <a:avLst/>
              <a:gdLst>
                <a:gd name="connsiteX0" fmla="*/ 8354 w 9525"/>
                <a:gd name="connsiteY0" fmla="*/ 8414 h 9525"/>
                <a:gd name="connsiteX1" fmla="*/ 835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354" y="8414"/>
                  </a:moveTo>
                  <a:cubicBezTo>
                    <a:pt x="11211" y="8414"/>
                    <a:pt x="4544" y="5556"/>
                    <a:pt x="835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xmlns="" id="{0E2699AC-6EFE-4799-A52E-7192042ACAEE}"/>
                </a:ext>
              </a:extLst>
            </p:cNvPr>
            <p:cNvSpPr/>
            <p:nvPr/>
          </p:nvSpPr>
          <p:spPr>
            <a:xfrm>
              <a:off x="6970871" y="2152173"/>
              <a:ext cx="19050" cy="19050"/>
            </a:xfrm>
            <a:custGeom>
              <a:avLst/>
              <a:gdLst>
                <a:gd name="connsiteX0" fmla="*/ 15716 w 19050"/>
                <a:gd name="connsiteY0" fmla="*/ 20479 h 19050"/>
                <a:gd name="connsiteX1" fmla="*/ 7144 w 19050"/>
                <a:gd name="connsiteY1" fmla="*/ 7144 h 19050"/>
                <a:gd name="connsiteX2" fmla="*/ 15716 w 19050"/>
                <a:gd name="connsiteY2" fmla="*/ 2047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5716" y="20479"/>
                  </a:moveTo>
                  <a:cubicBezTo>
                    <a:pt x="14764" y="20479"/>
                    <a:pt x="10001" y="12859"/>
                    <a:pt x="7144" y="7144"/>
                  </a:cubicBezTo>
                  <a:lnTo>
                    <a:pt x="15716" y="204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xmlns="" id="{18773514-CA25-4084-93B7-F7BA945F32D7}"/>
                </a:ext>
              </a:extLst>
            </p:cNvPr>
            <p:cNvSpPr/>
            <p:nvPr/>
          </p:nvSpPr>
          <p:spPr>
            <a:xfrm>
              <a:off x="6990874" y="2202261"/>
              <a:ext cx="9525" cy="9525"/>
            </a:xfrm>
            <a:custGeom>
              <a:avLst/>
              <a:gdLst>
                <a:gd name="connsiteX0" fmla="*/ 9049 w 9525"/>
                <a:gd name="connsiteY0" fmla="*/ 8491 h 9525"/>
                <a:gd name="connsiteX1" fmla="*/ 7144 w 9525"/>
                <a:gd name="connsiteY1" fmla="*/ 7538 h 9525"/>
                <a:gd name="connsiteX2" fmla="*/ 9049 w 9525"/>
                <a:gd name="connsiteY2" fmla="*/ 84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491"/>
                  </a:moveTo>
                  <a:cubicBezTo>
                    <a:pt x="10001" y="12301"/>
                    <a:pt x="9049" y="11348"/>
                    <a:pt x="7144" y="7538"/>
                  </a:cubicBezTo>
                  <a:cubicBezTo>
                    <a:pt x="7144" y="6586"/>
                    <a:pt x="8096" y="7538"/>
                    <a:pt x="9049" y="84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xmlns="" id="{B042E259-F3EB-4149-909A-F7893DD55A14}"/>
                </a:ext>
              </a:extLst>
            </p:cNvPr>
            <p:cNvSpPr/>
            <p:nvPr/>
          </p:nvSpPr>
          <p:spPr>
            <a:xfrm>
              <a:off x="6995182" y="2204561"/>
              <a:ext cx="9525" cy="19050"/>
            </a:xfrm>
            <a:custGeom>
              <a:avLst/>
              <a:gdLst>
                <a:gd name="connsiteX0" fmla="*/ 7598 w 9525"/>
                <a:gd name="connsiteY0" fmla="*/ 7144 h 19050"/>
                <a:gd name="connsiteX1" fmla="*/ 9503 w 9525"/>
                <a:gd name="connsiteY1" fmla="*/ 13811 h 19050"/>
                <a:gd name="connsiteX2" fmla="*/ 7598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98" y="7144"/>
                  </a:moveTo>
                  <a:cubicBezTo>
                    <a:pt x="9503" y="10001"/>
                    <a:pt x="9503" y="11906"/>
                    <a:pt x="9503" y="13811"/>
                  </a:cubicBezTo>
                  <a:cubicBezTo>
                    <a:pt x="10455" y="13811"/>
                    <a:pt x="5693" y="7144"/>
                    <a:pt x="759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xmlns="" id="{2F74D149-C5C1-417C-96CA-784137F78C5E}"/>
                </a:ext>
              </a:extLst>
            </p:cNvPr>
            <p:cNvSpPr/>
            <p:nvPr/>
          </p:nvSpPr>
          <p:spPr>
            <a:xfrm>
              <a:off x="7078664" y="2342567"/>
              <a:ext cx="9525" cy="19050"/>
            </a:xfrm>
            <a:custGeom>
              <a:avLst/>
              <a:gdLst>
                <a:gd name="connsiteX0" fmla="*/ 7936 w 9525"/>
                <a:gd name="connsiteY0" fmla="*/ 7250 h 19050"/>
                <a:gd name="connsiteX1" fmla="*/ 11746 w 9525"/>
                <a:gd name="connsiteY1" fmla="*/ 14870 h 19050"/>
                <a:gd name="connsiteX2" fmla="*/ 7936 w 9525"/>
                <a:gd name="connsiteY2" fmla="*/ 72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936" y="7250"/>
                  </a:moveTo>
                  <a:cubicBezTo>
                    <a:pt x="8889" y="9155"/>
                    <a:pt x="11746" y="12965"/>
                    <a:pt x="11746" y="14870"/>
                  </a:cubicBezTo>
                  <a:cubicBezTo>
                    <a:pt x="10794" y="12012"/>
                    <a:pt x="5079" y="6297"/>
                    <a:pt x="7936" y="72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xmlns="" id="{1D6BA8E1-5A73-4164-95AE-F4923BC53CB1}"/>
                </a:ext>
              </a:extLst>
            </p:cNvPr>
            <p:cNvSpPr/>
            <p:nvPr/>
          </p:nvSpPr>
          <p:spPr>
            <a:xfrm>
              <a:off x="7098506" y="23779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12859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xmlns="" id="{5C9374F3-E1EE-49D0-A0CA-DD728756E9DF}"/>
                </a:ext>
              </a:extLst>
            </p:cNvPr>
            <p:cNvSpPr/>
            <p:nvPr/>
          </p:nvSpPr>
          <p:spPr>
            <a:xfrm>
              <a:off x="7712564" y="2630857"/>
              <a:ext cx="9525" cy="9525"/>
            </a:xfrm>
            <a:custGeom>
              <a:avLst/>
              <a:gdLst>
                <a:gd name="connsiteX0" fmla="*/ 11258 w 9525"/>
                <a:gd name="connsiteY0" fmla="*/ 7567 h 9525"/>
                <a:gd name="connsiteX1" fmla="*/ 11258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258" y="7567"/>
                  </a:moveTo>
                  <a:cubicBezTo>
                    <a:pt x="3639" y="6615"/>
                    <a:pt x="8401" y="7567"/>
                    <a:pt x="1125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xmlns="" id="{20DED97B-5920-4D3B-AABA-D9DEC9FAF51C}"/>
                </a:ext>
              </a:extLst>
            </p:cNvPr>
            <p:cNvSpPr/>
            <p:nvPr/>
          </p:nvSpPr>
          <p:spPr>
            <a:xfrm>
              <a:off x="7747489" y="2442686"/>
              <a:ext cx="9525" cy="9525"/>
            </a:xfrm>
            <a:custGeom>
              <a:avLst/>
              <a:gdLst>
                <a:gd name="connsiteX0" fmla="*/ 8718 w 9525"/>
                <a:gd name="connsiteY0" fmla="*/ 10954 h 9525"/>
                <a:gd name="connsiteX1" fmla="*/ 7766 w 9525"/>
                <a:gd name="connsiteY1" fmla="*/ 7144 h 9525"/>
                <a:gd name="connsiteX2" fmla="*/ 8718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718" y="10954"/>
                  </a:moveTo>
                  <a:cubicBezTo>
                    <a:pt x="5861" y="8096"/>
                    <a:pt x="7766" y="8096"/>
                    <a:pt x="7766" y="7144"/>
                  </a:cubicBezTo>
                  <a:cubicBezTo>
                    <a:pt x="9671" y="10001"/>
                    <a:pt x="4908" y="6191"/>
                    <a:pt x="8718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xmlns="" id="{231AE22D-56F5-4BF3-97EC-04AE0B775879}"/>
                </a:ext>
              </a:extLst>
            </p:cNvPr>
            <p:cNvSpPr/>
            <p:nvPr/>
          </p:nvSpPr>
          <p:spPr>
            <a:xfrm>
              <a:off x="7603184" y="224456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8096"/>
                    <a:pt x="6339" y="11906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xmlns="" id="{0B065548-9CAF-493B-BBFB-F8072529AC6C}"/>
                </a:ext>
              </a:extLst>
            </p:cNvPr>
            <p:cNvSpPr/>
            <p:nvPr/>
          </p:nvSpPr>
          <p:spPr>
            <a:xfrm>
              <a:off x="6816172" y="2212181"/>
              <a:ext cx="9525" cy="9525"/>
            </a:xfrm>
            <a:custGeom>
              <a:avLst/>
              <a:gdLst>
                <a:gd name="connsiteX0" fmla="*/ 8491 w 9525"/>
                <a:gd name="connsiteY0" fmla="*/ 9049 h 9525"/>
                <a:gd name="connsiteX1" fmla="*/ 7538 w 9525"/>
                <a:gd name="connsiteY1" fmla="*/ 7144 h 9525"/>
                <a:gd name="connsiteX2" fmla="*/ 8491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9049"/>
                  </a:moveTo>
                  <a:cubicBezTo>
                    <a:pt x="7538" y="6191"/>
                    <a:pt x="6586" y="10954"/>
                    <a:pt x="7538" y="7144"/>
                  </a:cubicBezTo>
                  <a:cubicBezTo>
                    <a:pt x="7538" y="8096"/>
                    <a:pt x="8491" y="8096"/>
                    <a:pt x="8491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xmlns="" id="{8C693C57-4B38-47E3-8009-BD1CB9E4EDB0}"/>
                </a:ext>
              </a:extLst>
            </p:cNvPr>
            <p:cNvSpPr/>
            <p:nvPr/>
          </p:nvSpPr>
          <p:spPr>
            <a:xfrm>
              <a:off x="6812756" y="2219801"/>
              <a:ext cx="400050" cy="561975"/>
            </a:xfrm>
            <a:custGeom>
              <a:avLst/>
              <a:gdLst>
                <a:gd name="connsiteX0" fmla="*/ 392906 w 400050"/>
                <a:gd name="connsiteY0" fmla="*/ 385286 h 561975"/>
                <a:gd name="connsiteX1" fmla="*/ 372904 w 400050"/>
                <a:gd name="connsiteY1" fmla="*/ 556736 h 561975"/>
                <a:gd name="connsiteX2" fmla="*/ 198596 w 400050"/>
                <a:gd name="connsiteY2" fmla="*/ 337661 h 561975"/>
                <a:gd name="connsiteX3" fmla="*/ 136684 w 400050"/>
                <a:gd name="connsiteY3" fmla="*/ 214789 h 561975"/>
                <a:gd name="connsiteX4" fmla="*/ 77629 w 400050"/>
                <a:gd name="connsiteY4" fmla="*/ 131921 h 561975"/>
                <a:gd name="connsiteX5" fmla="*/ 89059 w 400050"/>
                <a:gd name="connsiteY5" fmla="*/ 134779 h 561975"/>
                <a:gd name="connsiteX6" fmla="*/ 7144 w 400050"/>
                <a:gd name="connsiteY6" fmla="*/ 7144 h 561975"/>
                <a:gd name="connsiteX7" fmla="*/ 9049 w 400050"/>
                <a:gd name="connsiteY7" fmla="*/ 11906 h 561975"/>
                <a:gd name="connsiteX8" fmla="*/ 362426 w 400050"/>
                <a:gd name="connsiteY8" fmla="*/ 526256 h 561975"/>
                <a:gd name="connsiteX9" fmla="*/ 392906 w 400050"/>
                <a:gd name="connsiteY9" fmla="*/ 385286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050" h="561975">
                  <a:moveTo>
                    <a:pt x="392906" y="385286"/>
                  </a:moveTo>
                  <a:cubicBezTo>
                    <a:pt x="406241" y="414814"/>
                    <a:pt x="356711" y="547211"/>
                    <a:pt x="372904" y="556736"/>
                  </a:cubicBezTo>
                  <a:cubicBezTo>
                    <a:pt x="303371" y="493871"/>
                    <a:pt x="257651" y="369094"/>
                    <a:pt x="198596" y="337661"/>
                  </a:cubicBezTo>
                  <a:cubicBezTo>
                    <a:pt x="185261" y="317659"/>
                    <a:pt x="143351" y="235744"/>
                    <a:pt x="136684" y="214789"/>
                  </a:cubicBezTo>
                  <a:cubicBezTo>
                    <a:pt x="100489" y="195739"/>
                    <a:pt x="100489" y="138589"/>
                    <a:pt x="77629" y="131921"/>
                  </a:cubicBezTo>
                  <a:cubicBezTo>
                    <a:pt x="70961" y="149066"/>
                    <a:pt x="91916" y="132874"/>
                    <a:pt x="89059" y="134779"/>
                  </a:cubicBezTo>
                  <a:cubicBezTo>
                    <a:pt x="90011" y="138589"/>
                    <a:pt x="8096" y="7144"/>
                    <a:pt x="7144" y="7144"/>
                  </a:cubicBezTo>
                  <a:cubicBezTo>
                    <a:pt x="10954" y="13811"/>
                    <a:pt x="13811" y="6191"/>
                    <a:pt x="9049" y="11906"/>
                  </a:cubicBezTo>
                  <a:cubicBezTo>
                    <a:pt x="-476" y="22384"/>
                    <a:pt x="296704" y="474821"/>
                    <a:pt x="362426" y="526256"/>
                  </a:cubicBezTo>
                  <a:cubicBezTo>
                    <a:pt x="341471" y="504349"/>
                    <a:pt x="392906" y="382429"/>
                    <a:pt x="392906" y="385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xmlns="" id="{3EE70D5A-4AD4-42F6-8010-343F9243BABD}"/>
                </a:ext>
              </a:extLst>
            </p:cNvPr>
            <p:cNvSpPr/>
            <p:nvPr/>
          </p:nvSpPr>
          <p:spPr>
            <a:xfrm>
              <a:off x="6815614" y="221694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9049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8096"/>
                    <a:pt x="9049" y="10001"/>
                    <a:pt x="7144" y="9049"/>
                  </a:cubicBezTo>
                  <a:cubicBezTo>
                    <a:pt x="7144" y="9049"/>
                    <a:pt x="8096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xmlns="" id="{19BFFAAE-D33E-44EF-AC92-7556AC847305}"/>
                </a:ext>
              </a:extLst>
            </p:cNvPr>
            <p:cNvSpPr/>
            <p:nvPr/>
          </p:nvSpPr>
          <p:spPr>
            <a:xfrm>
              <a:off x="6827849" y="227218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xmlns="" id="{B607D975-1654-4357-B5A0-E1A6E9E634B4}"/>
                </a:ext>
              </a:extLst>
            </p:cNvPr>
            <p:cNvSpPr/>
            <p:nvPr/>
          </p:nvSpPr>
          <p:spPr>
            <a:xfrm>
              <a:off x="6879431" y="2338863"/>
              <a:ext cx="9525" cy="9525"/>
            </a:xfrm>
            <a:custGeom>
              <a:avLst/>
              <a:gdLst>
                <a:gd name="connsiteX0" fmla="*/ 10954 w 9525"/>
                <a:gd name="connsiteY0" fmla="*/ 10001 h 9525"/>
                <a:gd name="connsiteX1" fmla="*/ 7144 w 9525"/>
                <a:gd name="connsiteY1" fmla="*/ 7144 h 9525"/>
                <a:gd name="connsiteX2" fmla="*/ 1095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10001"/>
                  </a:moveTo>
                  <a:cubicBezTo>
                    <a:pt x="10001" y="10001"/>
                    <a:pt x="8096" y="8096"/>
                    <a:pt x="7144" y="7144"/>
                  </a:cubicBezTo>
                  <a:lnTo>
                    <a:pt x="10954" y="100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xmlns="" id="{2925B25C-538E-40E0-A033-8973BF832948}"/>
                </a:ext>
              </a:extLst>
            </p:cNvPr>
            <p:cNvSpPr/>
            <p:nvPr/>
          </p:nvSpPr>
          <p:spPr>
            <a:xfrm>
              <a:off x="6883241" y="2354632"/>
              <a:ext cx="9525" cy="9525"/>
            </a:xfrm>
            <a:custGeom>
              <a:avLst/>
              <a:gdLst>
                <a:gd name="connsiteX0" fmla="*/ 9049 w 9525"/>
                <a:gd name="connsiteY0" fmla="*/ 7567 h 9525"/>
                <a:gd name="connsiteX1" fmla="*/ 7144 w 9525"/>
                <a:gd name="connsiteY1" fmla="*/ 7567 h 9525"/>
                <a:gd name="connsiteX2" fmla="*/ 9049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67"/>
                  </a:moveTo>
                  <a:cubicBezTo>
                    <a:pt x="9049" y="9472"/>
                    <a:pt x="8096" y="8520"/>
                    <a:pt x="7144" y="7567"/>
                  </a:cubicBezTo>
                  <a:cubicBezTo>
                    <a:pt x="8096" y="6615"/>
                    <a:pt x="8096" y="7567"/>
                    <a:pt x="9049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xmlns="" id="{9187A973-9317-47C4-9F26-D42D735CE1B6}"/>
                </a:ext>
              </a:extLst>
            </p:cNvPr>
            <p:cNvSpPr/>
            <p:nvPr/>
          </p:nvSpPr>
          <p:spPr>
            <a:xfrm>
              <a:off x="6887333" y="2354103"/>
              <a:ext cx="9525" cy="9525"/>
            </a:xfrm>
            <a:custGeom>
              <a:avLst/>
              <a:gdLst>
                <a:gd name="connsiteX0" fmla="*/ 7814 w 9525"/>
                <a:gd name="connsiteY0" fmla="*/ 7144 h 9525"/>
                <a:gd name="connsiteX1" fmla="*/ 7814 w 9525"/>
                <a:gd name="connsiteY1" fmla="*/ 10001 h 9525"/>
                <a:gd name="connsiteX2" fmla="*/ 781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4" y="7144"/>
                  </a:moveTo>
                  <a:cubicBezTo>
                    <a:pt x="8767" y="8096"/>
                    <a:pt x="7814" y="9049"/>
                    <a:pt x="7814" y="10001"/>
                  </a:cubicBezTo>
                  <a:cubicBezTo>
                    <a:pt x="8767" y="9049"/>
                    <a:pt x="5910" y="8096"/>
                    <a:pt x="78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xmlns="" id="{718CDD94-4A20-4E18-A3FB-14AEE25EB00E}"/>
                </a:ext>
              </a:extLst>
            </p:cNvPr>
            <p:cNvSpPr/>
            <p:nvPr/>
          </p:nvSpPr>
          <p:spPr>
            <a:xfrm>
              <a:off x="6898284" y="2380773"/>
              <a:ext cx="9525" cy="9525"/>
            </a:xfrm>
            <a:custGeom>
              <a:avLst/>
              <a:gdLst>
                <a:gd name="connsiteX0" fmla="*/ 7341 w 9525"/>
                <a:gd name="connsiteY0" fmla="*/ 7144 h 9525"/>
                <a:gd name="connsiteX1" fmla="*/ 8294 w 9525"/>
                <a:gd name="connsiteY1" fmla="*/ 10001 h 9525"/>
                <a:gd name="connsiteX2" fmla="*/ 734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41" y="7144"/>
                  </a:moveTo>
                  <a:cubicBezTo>
                    <a:pt x="7341" y="8096"/>
                    <a:pt x="9246" y="8096"/>
                    <a:pt x="8294" y="10001"/>
                  </a:cubicBezTo>
                  <a:cubicBezTo>
                    <a:pt x="9246" y="8096"/>
                    <a:pt x="6388" y="7144"/>
                    <a:pt x="734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xmlns="" id="{7B8C9D68-1B5D-4C50-AFE9-4308F88CB292}"/>
                </a:ext>
              </a:extLst>
            </p:cNvPr>
            <p:cNvSpPr/>
            <p:nvPr/>
          </p:nvSpPr>
          <p:spPr>
            <a:xfrm>
              <a:off x="6906630" y="239125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xmlns="" id="{696B2A82-C68C-425F-8608-0FDF53AA6A90}"/>
                </a:ext>
              </a:extLst>
            </p:cNvPr>
            <p:cNvSpPr/>
            <p:nvPr/>
          </p:nvSpPr>
          <p:spPr>
            <a:xfrm>
              <a:off x="7026354" y="2593986"/>
              <a:ext cx="9525" cy="9525"/>
            </a:xfrm>
            <a:custGeom>
              <a:avLst/>
              <a:gdLst>
                <a:gd name="connsiteX0" fmla="*/ 7858 w 9525"/>
                <a:gd name="connsiteY0" fmla="*/ 8244 h 9525"/>
                <a:gd name="connsiteX1" fmla="*/ 7858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8244"/>
                  </a:moveTo>
                  <a:cubicBezTo>
                    <a:pt x="6906" y="6339"/>
                    <a:pt x="6906" y="7291"/>
                    <a:pt x="7858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xmlns="" id="{FF804E23-CA51-4978-B7CC-48628C66DA37}"/>
                </a:ext>
              </a:extLst>
            </p:cNvPr>
            <p:cNvSpPr/>
            <p:nvPr/>
          </p:nvSpPr>
          <p:spPr>
            <a:xfrm>
              <a:off x="7080691" y="2685573"/>
              <a:ext cx="9525" cy="9525"/>
            </a:xfrm>
            <a:custGeom>
              <a:avLst/>
              <a:gdLst>
                <a:gd name="connsiteX0" fmla="*/ 7815 w 9525"/>
                <a:gd name="connsiteY0" fmla="*/ 7144 h 9525"/>
                <a:gd name="connsiteX1" fmla="*/ 7815 w 9525"/>
                <a:gd name="connsiteY1" fmla="*/ 9049 h 9525"/>
                <a:gd name="connsiteX2" fmla="*/ 781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5" y="7144"/>
                  </a:moveTo>
                  <a:cubicBezTo>
                    <a:pt x="8767" y="8096"/>
                    <a:pt x="7815" y="8096"/>
                    <a:pt x="7815" y="9049"/>
                  </a:cubicBezTo>
                  <a:cubicBezTo>
                    <a:pt x="5909" y="7144"/>
                    <a:pt x="8767" y="8096"/>
                    <a:pt x="78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xmlns="" id="{FFFC87E2-E7D7-4AE7-B73F-624CD491197D}"/>
                </a:ext>
              </a:extLst>
            </p:cNvPr>
            <p:cNvSpPr/>
            <p:nvPr/>
          </p:nvSpPr>
          <p:spPr>
            <a:xfrm>
              <a:off x="7119461" y="2715312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1095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xmlns="" id="{FBE9B5A6-D795-4D70-A87C-DAB15220814E}"/>
                </a:ext>
              </a:extLst>
            </p:cNvPr>
            <p:cNvSpPr/>
            <p:nvPr/>
          </p:nvSpPr>
          <p:spPr>
            <a:xfrm>
              <a:off x="7174706" y="2782334"/>
              <a:ext cx="9525" cy="9525"/>
            </a:xfrm>
            <a:custGeom>
              <a:avLst/>
              <a:gdLst>
                <a:gd name="connsiteX0" fmla="*/ 9049 w 9525"/>
                <a:gd name="connsiteY0" fmla="*/ 7538 h 9525"/>
                <a:gd name="connsiteX1" fmla="*/ 7144 w 9525"/>
                <a:gd name="connsiteY1" fmla="*/ 8491 h 9525"/>
                <a:gd name="connsiteX2" fmla="*/ 9049 w 9525"/>
                <a:gd name="connsiteY2" fmla="*/ 75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38"/>
                  </a:moveTo>
                  <a:cubicBezTo>
                    <a:pt x="6191" y="7538"/>
                    <a:pt x="10001" y="9443"/>
                    <a:pt x="7144" y="8491"/>
                  </a:cubicBezTo>
                  <a:cubicBezTo>
                    <a:pt x="7144" y="7538"/>
                    <a:pt x="8096" y="6586"/>
                    <a:pt x="9049" y="7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xmlns="" id="{FF772699-449E-4776-8C3A-B9A61FEC2330}"/>
                </a:ext>
              </a:extLst>
            </p:cNvPr>
            <p:cNvSpPr/>
            <p:nvPr/>
          </p:nvSpPr>
          <p:spPr>
            <a:xfrm>
              <a:off x="7180412" y="2780790"/>
              <a:ext cx="628650" cy="85725"/>
            </a:xfrm>
            <a:custGeom>
              <a:avLst/>
              <a:gdLst>
                <a:gd name="connsiteX0" fmla="*/ 629136 w 628650"/>
                <a:gd name="connsiteY0" fmla="*/ 74805 h 85725"/>
                <a:gd name="connsiteX1" fmla="*/ 260518 w 628650"/>
                <a:gd name="connsiteY1" fmla="*/ 58612 h 85725"/>
                <a:gd name="connsiteX2" fmla="*/ 148123 w 628650"/>
                <a:gd name="connsiteY2" fmla="*/ 32895 h 85725"/>
                <a:gd name="connsiteX3" fmla="*/ 64303 w 628650"/>
                <a:gd name="connsiteY3" fmla="*/ 33847 h 85725"/>
                <a:gd name="connsiteX4" fmla="*/ 71923 w 628650"/>
                <a:gd name="connsiteY4" fmla="*/ 23370 h 85725"/>
                <a:gd name="connsiteX5" fmla="*/ 7153 w 628650"/>
                <a:gd name="connsiteY5" fmla="*/ 13845 h 85725"/>
                <a:gd name="connsiteX6" fmla="*/ 12868 w 628650"/>
                <a:gd name="connsiteY6" fmla="*/ 13845 h 85725"/>
                <a:gd name="connsiteX7" fmla="*/ 13821 w 628650"/>
                <a:gd name="connsiteY7" fmla="*/ 10035 h 85725"/>
                <a:gd name="connsiteX8" fmla="*/ 629136 w 628650"/>
                <a:gd name="connsiteY8" fmla="*/ 7480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650" h="85725">
                  <a:moveTo>
                    <a:pt x="629136" y="74805"/>
                  </a:moveTo>
                  <a:cubicBezTo>
                    <a:pt x="649138" y="105285"/>
                    <a:pt x="246231" y="66232"/>
                    <a:pt x="260518" y="58612"/>
                  </a:cubicBezTo>
                  <a:cubicBezTo>
                    <a:pt x="248136" y="58612"/>
                    <a:pt x="141456" y="45278"/>
                    <a:pt x="148123" y="32895"/>
                  </a:cubicBezTo>
                  <a:cubicBezTo>
                    <a:pt x="113833" y="50992"/>
                    <a:pt x="92878" y="34800"/>
                    <a:pt x="64303" y="33847"/>
                  </a:cubicBezTo>
                  <a:cubicBezTo>
                    <a:pt x="67161" y="25275"/>
                    <a:pt x="71923" y="34800"/>
                    <a:pt x="71923" y="23370"/>
                  </a:cubicBezTo>
                  <a:cubicBezTo>
                    <a:pt x="76686" y="25275"/>
                    <a:pt x="6201" y="14797"/>
                    <a:pt x="7153" y="13845"/>
                  </a:cubicBezTo>
                  <a:cubicBezTo>
                    <a:pt x="9058" y="13845"/>
                    <a:pt x="16678" y="11940"/>
                    <a:pt x="12868" y="13845"/>
                  </a:cubicBezTo>
                  <a:cubicBezTo>
                    <a:pt x="16678" y="10987"/>
                    <a:pt x="16678" y="10035"/>
                    <a:pt x="13821" y="10035"/>
                  </a:cubicBezTo>
                  <a:cubicBezTo>
                    <a:pt x="44301" y="-13778"/>
                    <a:pt x="636756" y="118620"/>
                    <a:pt x="629136" y="748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xmlns="" id="{613C0CEB-67EB-49E6-9753-2584256A329B}"/>
                </a:ext>
              </a:extLst>
            </p:cNvPr>
            <p:cNvSpPr/>
            <p:nvPr/>
          </p:nvSpPr>
          <p:spPr>
            <a:xfrm>
              <a:off x="7179469" y="27827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9049" y="9049"/>
                    <a:pt x="7144" y="10954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xmlns="" id="{FECEB34C-B1CC-40A7-B24D-375ECD4DC0FA}"/>
                </a:ext>
              </a:extLst>
            </p:cNvPr>
            <p:cNvSpPr/>
            <p:nvPr/>
          </p:nvSpPr>
          <p:spPr>
            <a:xfrm>
              <a:off x="7221908" y="280082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xmlns="" id="{E685C8F4-D7B8-4C01-A0CE-EDC178CF90B9}"/>
                </a:ext>
              </a:extLst>
            </p:cNvPr>
            <p:cNvSpPr/>
            <p:nvPr/>
          </p:nvSpPr>
          <p:spPr>
            <a:xfrm>
              <a:off x="7228999" y="2802731"/>
              <a:ext cx="19050" cy="9525"/>
            </a:xfrm>
            <a:custGeom>
              <a:avLst/>
              <a:gdLst>
                <a:gd name="connsiteX0" fmla="*/ 11906 w 19050"/>
                <a:gd name="connsiteY0" fmla="*/ 7144 h 9525"/>
                <a:gd name="connsiteX1" fmla="*/ 7144 w 19050"/>
                <a:gd name="connsiteY1" fmla="*/ 9049 h 9525"/>
                <a:gd name="connsiteX2" fmla="*/ 11906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144"/>
                  </a:moveTo>
                  <a:cubicBezTo>
                    <a:pt x="11906" y="8096"/>
                    <a:pt x="9049" y="9049"/>
                    <a:pt x="7144" y="9049"/>
                  </a:cubicBezTo>
                  <a:lnTo>
                    <a:pt x="1190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xmlns="" id="{D59B76DE-0E79-4E7A-BEEE-04B1D5E577E3}"/>
                </a:ext>
              </a:extLst>
            </p:cNvPr>
            <p:cNvSpPr/>
            <p:nvPr/>
          </p:nvSpPr>
          <p:spPr>
            <a:xfrm>
              <a:off x="7243286" y="280939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8096" y="9049"/>
                    <a:pt x="7144" y="8096"/>
                  </a:cubicBezTo>
                  <a:cubicBezTo>
                    <a:pt x="7144" y="8096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xmlns="" id="{9F4AFA98-B4BB-4BF5-936E-467F3A7D4980}"/>
                </a:ext>
              </a:extLst>
            </p:cNvPr>
            <p:cNvSpPr/>
            <p:nvPr/>
          </p:nvSpPr>
          <p:spPr>
            <a:xfrm>
              <a:off x="7244997" y="2806541"/>
              <a:ext cx="9525" cy="9525"/>
            </a:xfrm>
            <a:custGeom>
              <a:avLst/>
              <a:gdLst>
                <a:gd name="connsiteX0" fmla="*/ 7338 w 9525"/>
                <a:gd name="connsiteY0" fmla="*/ 7144 h 9525"/>
                <a:gd name="connsiteX1" fmla="*/ 9243 w 9525"/>
                <a:gd name="connsiteY1" fmla="*/ 9049 h 9525"/>
                <a:gd name="connsiteX2" fmla="*/ 733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7144"/>
                  </a:moveTo>
                  <a:cubicBezTo>
                    <a:pt x="8291" y="7144"/>
                    <a:pt x="8291" y="8096"/>
                    <a:pt x="9243" y="9049"/>
                  </a:cubicBezTo>
                  <a:cubicBezTo>
                    <a:pt x="9243" y="8096"/>
                    <a:pt x="6386" y="9049"/>
                    <a:pt x="733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xmlns="" id="{7A1AC697-DE66-4954-B0F0-34944DEF1457}"/>
                </a:ext>
              </a:extLst>
            </p:cNvPr>
            <p:cNvSpPr/>
            <p:nvPr/>
          </p:nvSpPr>
          <p:spPr>
            <a:xfrm>
              <a:off x="7267857" y="2812970"/>
              <a:ext cx="9525" cy="9525"/>
            </a:xfrm>
            <a:custGeom>
              <a:avLst/>
              <a:gdLst>
                <a:gd name="connsiteX0" fmla="*/ 7338 w 9525"/>
                <a:gd name="connsiteY0" fmla="*/ 7382 h 9525"/>
                <a:gd name="connsiteX1" fmla="*/ 9243 w 9525"/>
                <a:gd name="connsiteY1" fmla="*/ 8334 h 9525"/>
                <a:gd name="connsiteX2" fmla="*/ 7338 w 9525"/>
                <a:gd name="connsiteY2" fmla="*/ 73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7382"/>
                  </a:moveTo>
                  <a:cubicBezTo>
                    <a:pt x="8291" y="7382"/>
                    <a:pt x="9243" y="6429"/>
                    <a:pt x="9243" y="8334"/>
                  </a:cubicBezTo>
                  <a:cubicBezTo>
                    <a:pt x="9243" y="7382"/>
                    <a:pt x="6386" y="9287"/>
                    <a:pt x="7338" y="7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xmlns="" id="{72A845D7-844E-4F87-A52F-C35812257A09}"/>
                </a:ext>
              </a:extLst>
            </p:cNvPr>
            <p:cNvSpPr/>
            <p:nvPr/>
          </p:nvSpPr>
          <p:spPr>
            <a:xfrm>
              <a:off x="7278529" y="28132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xmlns="" id="{025F813C-DEFD-453D-B75A-FC7B7CE9CA1C}"/>
                </a:ext>
              </a:extLst>
            </p:cNvPr>
            <p:cNvSpPr/>
            <p:nvPr/>
          </p:nvSpPr>
          <p:spPr>
            <a:xfrm>
              <a:off x="7473644" y="2842021"/>
              <a:ext cx="9525" cy="9525"/>
            </a:xfrm>
            <a:custGeom>
              <a:avLst/>
              <a:gdLst>
                <a:gd name="connsiteX0" fmla="*/ 8244 w 9525"/>
                <a:gd name="connsiteY0" fmla="*/ 7858 h 9525"/>
                <a:gd name="connsiteX1" fmla="*/ 82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858"/>
                  </a:moveTo>
                  <a:cubicBezTo>
                    <a:pt x="6339" y="6906"/>
                    <a:pt x="7291" y="6906"/>
                    <a:pt x="82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xmlns="" id="{FE90E798-98CC-4C49-BB91-2ACB9E41D221}"/>
                </a:ext>
              </a:extLst>
            </p:cNvPr>
            <p:cNvSpPr/>
            <p:nvPr/>
          </p:nvSpPr>
          <p:spPr>
            <a:xfrm>
              <a:off x="7559516" y="2860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8096" y="8096"/>
                  </a:cubicBezTo>
                  <a:cubicBezTo>
                    <a:pt x="7144" y="8096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xmlns="" id="{4DAF98DC-1AA5-4985-90FC-F2C9BD7F50A8}"/>
                </a:ext>
              </a:extLst>
            </p:cNvPr>
            <p:cNvSpPr/>
            <p:nvPr/>
          </p:nvSpPr>
          <p:spPr>
            <a:xfrm>
              <a:off x="7606189" y="2863056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7144" y="9684"/>
                    <a:pt x="8096" y="3969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xmlns="" id="{AD866B14-D6C7-4BAA-9752-3252DFB7DD59}"/>
                </a:ext>
              </a:extLst>
            </p:cNvPr>
            <p:cNvSpPr/>
            <p:nvPr/>
          </p:nvSpPr>
          <p:spPr>
            <a:xfrm>
              <a:off x="7786303" y="2669381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8956" y="7144"/>
                    <a:pt x="4194" y="8096"/>
                    <a:pt x="99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xmlns="" id="{EF573B19-5AF5-40E4-A9B6-62637225102B}"/>
                </a:ext>
              </a:extLst>
            </p:cNvPr>
            <p:cNvSpPr/>
            <p:nvPr/>
          </p:nvSpPr>
          <p:spPr>
            <a:xfrm>
              <a:off x="7782401" y="2656998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0954" y="27146"/>
                    <a:pt x="9049" y="1476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xmlns="" id="{3780F65F-68E6-4100-8FBE-AD75A11804E9}"/>
                </a:ext>
              </a:extLst>
            </p:cNvPr>
            <p:cNvSpPr/>
            <p:nvPr/>
          </p:nvSpPr>
          <p:spPr>
            <a:xfrm>
              <a:off x="7777776" y="2660808"/>
              <a:ext cx="9525" cy="19050"/>
            </a:xfrm>
            <a:custGeom>
              <a:avLst/>
              <a:gdLst>
                <a:gd name="connsiteX0" fmla="*/ 7959 w 9525"/>
                <a:gd name="connsiteY0" fmla="*/ 11906 h 19050"/>
                <a:gd name="connsiteX1" fmla="*/ 8911 w 9525"/>
                <a:gd name="connsiteY1" fmla="*/ 7144 h 19050"/>
                <a:gd name="connsiteX2" fmla="*/ 7959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959" y="11906"/>
                  </a:moveTo>
                  <a:cubicBezTo>
                    <a:pt x="8911" y="10001"/>
                    <a:pt x="8911" y="9049"/>
                    <a:pt x="8911" y="7144"/>
                  </a:cubicBezTo>
                  <a:cubicBezTo>
                    <a:pt x="7959" y="9049"/>
                    <a:pt x="6054" y="10954"/>
                    <a:pt x="7959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xmlns="" id="{EC3DB208-EBEA-4C97-9F59-54274D2C6F1D}"/>
                </a:ext>
              </a:extLst>
            </p:cNvPr>
            <p:cNvSpPr/>
            <p:nvPr/>
          </p:nvSpPr>
          <p:spPr>
            <a:xfrm>
              <a:off x="7775258" y="2665423"/>
              <a:ext cx="9525" cy="9525"/>
            </a:xfrm>
            <a:custGeom>
              <a:avLst/>
              <a:gdLst>
                <a:gd name="connsiteX0" fmla="*/ 8573 w 9525"/>
                <a:gd name="connsiteY0" fmla="*/ 8244 h 9525"/>
                <a:gd name="connsiteX1" fmla="*/ 8573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3" y="8244"/>
                  </a:moveTo>
                  <a:cubicBezTo>
                    <a:pt x="6667" y="7291"/>
                    <a:pt x="6667" y="6339"/>
                    <a:pt x="8573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xmlns="" id="{337B6594-A88B-4F16-8C34-3997F129248B}"/>
                </a:ext>
              </a:extLst>
            </p:cNvPr>
            <p:cNvSpPr/>
            <p:nvPr/>
          </p:nvSpPr>
          <p:spPr>
            <a:xfrm>
              <a:off x="7768352" y="266461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7858" y="7144"/>
                    <a:pt x="6906" y="8096"/>
                    <a:pt x="7858" y="7144"/>
                  </a:cubicBezTo>
                  <a:cubicBezTo>
                    <a:pt x="6906" y="9049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xmlns="" id="{0C226684-D621-42F6-8033-F3B02776F1D7}"/>
                </a:ext>
              </a:extLst>
            </p:cNvPr>
            <p:cNvSpPr/>
            <p:nvPr/>
          </p:nvSpPr>
          <p:spPr>
            <a:xfrm>
              <a:off x="7765256" y="2656277"/>
              <a:ext cx="19050" cy="19050"/>
            </a:xfrm>
            <a:custGeom>
              <a:avLst/>
              <a:gdLst>
                <a:gd name="connsiteX0" fmla="*/ 7144 w 19050"/>
                <a:gd name="connsiteY0" fmla="*/ 15485 h 19050"/>
                <a:gd name="connsiteX1" fmla="*/ 7144 w 19050"/>
                <a:gd name="connsiteY1" fmla="*/ 154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5485"/>
                  </a:moveTo>
                  <a:cubicBezTo>
                    <a:pt x="8096" y="20248"/>
                    <a:pt x="25241" y="-5470"/>
                    <a:pt x="7144" y="15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xmlns="" id="{EAEDBD4B-3F28-46AC-8B61-F7D4954CA00B}"/>
                </a:ext>
              </a:extLst>
            </p:cNvPr>
            <p:cNvSpPr/>
            <p:nvPr/>
          </p:nvSpPr>
          <p:spPr>
            <a:xfrm>
              <a:off x="7769066" y="266419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7567"/>
                    <a:pt x="8096" y="7567"/>
                  </a:cubicBezTo>
                  <a:cubicBezTo>
                    <a:pt x="8096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xmlns="" id="{7395A701-5D5D-44EF-A8BB-D78F2D3EA348}"/>
                </a:ext>
              </a:extLst>
            </p:cNvPr>
            <p:cNvSpPr/>
            <p:nvPr/>
          </p:nvSpPr>
          <p:spPr>
            <a:xfrm>
              <a:off x="7772876" y="2663226"/>
              <a:ext cx="9525" cy="9525"/>
            </a:xfrm>
            <a:custGeom>
              <a:avLst/>
              <a:gdLst>
                <a:gd name="connsiteX0" fmla="*/ 7144 w 9525"/>
                <a:gd name="connsiteY0" fmla="*/ 9488 h 9525"/>
                <a:gd name="connsiteX1" fmla="*/ 7144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488"/>
                  </a:moveTo>
                  <a:cubicBezTo>
                    <a:pt x="7144" y="8536"/>
                    <a:pt x="10001" y="4726"/>
                    <a:pt x="7144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xmlns="" id="{DFF5BF07-CDD0-46E0-961A-2A407A5B5424}"/>
                </a:ext>
              </a:extLst>
            </p:cNvPr>
            <p:cNvSpPr/>
            <p:nvPr/>
          </p:nvSpPr>
          <p:spPr>
            <a:xfrm>
              <a:off x="7757934" y="2655318"/>
              <a:ext cx="9525" cy="19050"/>
            </a:xfrm>
            <a:custGeom>
              <a:avLst/>
              <a:gdLst>
                <a:gd name="connsiteX0" fmla="*/ 8751 w 9525"/>
                <a:gd name="connsiteY0" fmla="*/ 16444 h 19050"/>
                <a:gd name="connsiteX1" fmla="*/ 8751 w 9525"/>
                <a:gd name="connsiteY1" fmla="*/ 164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751" y="16444"/>
                  </a:moveTo>
                  <a:cubicBezTo>
                    <a:pt x="11609" y="3109"/>
                    <a:pt x="3989" y="5014"/>
                    <a:pt x="8751" y="164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xmlns="" id="{F2586AB8-1C07-460A-AE90-A45928DD9F91}"/>
                </a:ext>
              </a:extLst>
            </p:cNvPr>
            <p:cNvSpPr/>
            <p:nvPr/>
          </p:nvSpPr>
          <p:spPr>
            <a:xfrm>
              <a:off x="7755731" y="26493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xmlns="" id="{11709F34-7D37-4B19-B801-52EC3A825140}"/>
                </a:ext>
              </a:extLst>
            </p:cNvPr>
            <p:cNvSpPr/>
            <p:nvPr/>
          </p:nvSpPr>
          <p:spPr>
            <a:xfrm>
              <a:off x="7741444" y="2651640"/>
              <a:ext cx="19050" cy="19050"/>
            </a:xfrm>
            <a:custGeom>
              <a:avLst/>
              <a:gdLst>
                <a:gd name="connsiteX0" fmla="*/ 7144 w 19050"/>
                <a:gd name="connsiteY0" fmla="*/ 13455 h 19050"/>
                <a:gd name="connsiteX1" fmla="*/ 7144 w 19050"/>
                <a:gd name="connsiteY1" fmla="*/ 1345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455"/>
                  </a:moveTo>
                  <a:cubicBezTo>
                    <a:pt x="26194" y="8692"/>
                    <a:pt x="18574" y="2025"/>
                    <a:pt x="7144" y="134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xmlns="" id="{23F961AD-9E21-473D-8B04-20EB0CF458AF}"/>
                </a:ext>
              </a:extLst>
            </p:cNvPr>
            <p:cNvSpPr/>
            <p:nvPr/>
          </p:nvSpPr>
          <p:spPr>
            <a:xfrm>
              <a:off x="7741169" y="2648861"/>
              <a:ext cx="9525" cy="9525"/>
            </a:xfrm>
            <a:custGeom>
              <a:avLst/>
              <a:gdLst>
                <a:gd name="connsiteX0" fmla="*/ 7419 w 9525"/>
                <a:gd name="connsiteY0" fmla="*/ 9566 h 9525"/>
                <a:gd name="connsiteX1" fmla="*/ 7419 w 9525"/>
                <a:gd name="connsiteY1" fmla="*/ 956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9566"/>
                  </a:moveTo>
                  <a:cubicBezTo>
                    <a:pt x="6466" y="2898"/>
                    <a:pt x="8371" y="12423"/>
                    <a:pt x="7419" y="95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xmlns="" id="{A4AE2F4C-3197-4600-AD1D-9E3487154ACD}"/>
                </a:ext>
              </a:extLst>
            </p:cNvPr>
            <p:cNvSpPr/>
            <p:nvPr/>
          </p:nvSpPr>
          <p:spPr>
            <a:xfrm>
              <a:off x="7731218" y="2650961"/>
              <a:ext cx="9525" cy="19050"/>
            </a:xfrm>
            <a:custGeom>
              <a:avLst/>
              <a:gdLst>
                <a:gd name="connsiteX0" fmla="*/ 9750 w 9525"/>
                <a:gd name="connsiteY0" fmla="*/ 14133 h 19050"/>
                <a:gd name="connsiteX1" fmla="*/ 9750 w 9525"/>
                <a:gd name="connsiteY1" fmla="*/ 1413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750" y="14133"/>
                  </a:moveTo>
                  <a:cubicBezTo>
                    <a:pt x="7845" y="-2059"/>
                    <a:pt x="4988" y="15086"/>
                    <a:pt x="9750" y="141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xmlns="" id="{DC65A436-EE01-4E5E-9726-02E6084FCCF1}"/>
                </a:ext>
              </a:extLst>
            </p:cNvPr>
            <p:cNvSpPr/>
            <p:nvPr/>
          </p:nvSpPr>
          <p:spPr>
            <a:xfrm>
              <a:off x="7737634" y="2657951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8096" y="8096"/>
                    <a:pt x="8096" y="10001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xmlns="" id="{3D1180C3-E42C-4844-9B81-A340E049AC0A}"/>
                </a:ext>
              </a:extLst>
            </p:cNvPr>
            <p:cNvSpPr/>
            <p:nvPr/>
          </p:nvSpPr>
          <p:spPr>
            <a:xfrm>
              <a:off x="7726204" y="26493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xmlns="" id="{4EC0313C-81FF-49D2-8F8B-7B7704903D8C}"/>
                </a:ext>
              </a:extLst>
            </p:cNvPr>
            <p:cNvSpPr/>
            <p:nvPr/>
          </p:nvSpPr>
          <p:spPr>
            <a:xfrm>
              <a:off x="7725040" y="2656046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8096"/>
                    <a:pt x="9260" y="8096"/>
                    <a:pt x="92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xmlns="" id="{E8004AC3-0063-48FF-95FA-936E9166B050}"/>
                </a:ext>
              </a:extLst>
            </p:cNvPr>
            <p:cNvSpPr/>
            <p:nvPr/>
          </p:nvSpPr>
          <p:spPr>
            <a:xfrm>
              <a:off x="7640479" y="2638758"/>
              <a:ext cx="95250" cy="28575"/>
            </a:xfrm>
            <a:custGeom>
              <a:avLst/>
              <a:gdLst>
                <a:gd name="connsiteX0" fmla="*/ 7144 w 95250"/>
                <a:gd name="connsiteY0" fmla="*/ 11097 h 28575"/>
                <a:gd name="connsiteX1" fmla="*/ 90011 w 95250"/>
                <a:gd name="connsiteY1" fmla="*/ 22527 h 28575"/>
                <a:gd name="connsiteX2" fmla="*/ 90011 w 95250"/>
                <a:gd name="connsiteY2" fmla="*/ 14907 h 28575"/>
                <a:gd name="connsiteX3" fmla="*/ 7144 w 95250"/>
                <a:gd name="connsiteY3" fmla="*/ 1109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28575">
                  <a:moveTo>
                    <a:pt x="7144" y="11097"/>
                  </a:moveTo>
                  <a:cubicBezTo>
                    <a:pt x="9049" y="36814"/>
                    <a:pt x="85249" y="19669"/>
                    <a:pt x="90011" y="22527"/>
                  </a:cubicBezTo>
                  <a:cubicBezTo>
                    <a:pt x="85249" y="19669"/>
                    <a:pt x="85249" y="16812"/>
                    <a:pt x="90011" y="14907"/>
                  </a:cubicBezTo>
                  <a:cubicBezTo>
                    <a:pt x="53816" y="-3191"/>
                    <a:pt x="25241" y="16812"/>
                    <a:pt x="7144" y="11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xmlns="" id="{01BDB315-0DA2-41A5-B092-DFD5E0F0685C}"/>
                </a:ext>
              </a:extLst>
            </p:cNvPr>
            <p:cNvSpPr/>
            <p:nvPr/>
          </p:nvSpPr>
          <p:spPr>
            <a:xfrm>
              <a:off x="7650004" y="2638606"/>
              <a:ext cx="9525" cy="9525"/>
            </a:xfrm>
            <a:custGeom>
              <a:avLst/>
              <a:gdLst>
                <a:gd name="connsiteX0" fmla="*/ 7144 w 9525"/>
                <a:gd name="connsiteY0" fmla="*/ 9343 h 9525"/>
                <a:gd name="connsiteX1" fmla="*/ 7144 w 9525"/>
                <a:gd name="connsiteY1" fmla="*/ 93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343"/>
                  </a:moveTo>
                  <a:cubicBezTo>
                    <a:pt x="10001" y="5534"/>
                    <a:pt x="7144" y="7438"/>
                    <a:pt x="7144" y="93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xmlns="" id="{0F640866-7418-4D06-B48B-32AC0672FEB1}"/>
                </a:ext>
              </a:extLst>
            </p:cNvPr>
            <p:cNvSpPr/>
            <p:nvPr/>
          </p:nvSpPr>
          <p:spPr>
            <a:xfrm>
              <a:off x="7640479" y="26427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xmlns="" id="{BDE3A4B8-537C-4CEE-B685-D709AFD777D6}"/>
                </a:ext>
              </a:extLst>
            </p:cNvPr>
            <p:cNvSpPr/>
            <p:nvPr/>
          </p:nvSpPr>
          <p:spPr>
            <a:xfrm>
              <a:off x="7658682" y="2653993"/>
              <a:ext cx="9525" cy="9525"/>
            </a:xfrm>
            <a:custGeom>
              <a:avLst/>
              <a:gdLst>
                <a:gd name="connsiteX0" fmla="*/ 7990 w 9525"/>
                <a:gd name="connsiteY0" fmla="*/ 8244 h 9525"/>
                <a:gd name="connsiteX1" fmla="*/ 7990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8244"/>
                  </a:moveTo>
                  <a:cubicBezTo>
                    <a:pt x="7990" y="7291"/>
                    <a:pt x="6086" y="6339"/>
                    <a:pt x="7990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xmlns="" id="{830D2350-5E37-41FD-A938-D39C3F48E2AF}"/>
                </a:ext>
              </a:extLst>
            </p:cNvPr>
            <p:cNvSpPr/>
            <p:nvPr/>
          </p:nvSpPr>
          <p:spPr>
            <a:xfrm>
              <a:off x="7662386" y="26398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10001" y="10954"/>
                  </a:cubicBezTo>
                  <a:cubicBezTo>
                    <a:pt x="10001" y="9049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xmlns="" id="{41B8A32C-BE2D-4E59-BE7C-9C905825E8B5}"/>
                </a:ext>
              </a:extLst>
            </p:cNvPr>
            <p:cNvSpPr/>
            <p:nvPr/>
          </p:nvSpPr>
          <p:spPr>
            <a:xfrm>
              <a:off x="7682716" y="2641758"/>
              <a:ext cx="9525" cy="9525"/>
            </a:xfrm>
            <a:custGeom>
              <a:avLst/>
              <a:gdLst>
                <a:gd name="connsiteX0" fmla="*/ 7769 w 9525"/>
                <a:gd name="connsiteY0" fmla="*/ 10001 h 9525"/>
                <a:gd name="connsiteX1" fmla="*/ 8722 w 9525"/>
                <a:gd name="connsiteY1" fmla="*/ 7144 h 9525"/>
                <a:gd name="connsiteX2" fmla="*/ 7769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001"/>
                  </a:moveTo>
                  <a:cubicBezTo>
                    <a:pt x="8722" y="9049"/>
                    <a:pt x="7769" y="8096"/>
                    <a:pt x="8722" y="7144"/>
                  </a:cubicBezTo>
                  <a:cubicBezTo>
                    <a:pt x="6817" y="7144"/>
                    <a:pt x="6817" y="8096"/>
                    <a:pt x="7769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xmlns="" id="{7602B1DD-58EA-49DF-9192-4B87A6ED76AE}"/>
                </a:ext>
              </a:extLst>
            </p:cNvPr>
            <p:cNvSpPr/>
            <p:nvPr/>
          </p:nvSpPr>
          <p:spPr>
            <a:xfrm>
              <a:off x="7642585" y="2639853"/>
              <a:ext cx="9525" cy="9525"/>
            </a:xfrm>
            <a:custGeom>
              <a:avLst/>
              <a:gdLst>
                <a:gd name="connsiteX0" fmla="*/ 10752 w 9525"/>
                <a:gd name="connsiteY0" fmla="*/ 7144 h 9525"/>
                <a:gd name="connsiteX1" fmla="*/ 10752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2" y="7144"/>
                  </a:moveTo>
                  <a:cubicBezTo>
                    <a:pt x="9800" y="7144"/>
                    <a:pt x="3132" y="10954"/>
                    <a:pt x="1075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xmlns="" id="{E86E319E-9D92-48D1-92CE-868DAAB18649}"/>
                </a:ext>
              </a:extLst>
            </p:cNvPr>
            <p:cNvSpPr/>
            <p:nvPr/>
          </p:nvSpPr>
          <p:spPr>
            <a:xfrm>
              <a:off x="7594307" y="2642711"/>
              <a:ext cx="57150" cy="19050"/>
            </a:xfrm>
            <a:custGeom>
              <a:avLst/>
              <a:gdLst>
                <a:gd name="connsiteX0" fmla="*/ 7596 w 57150"/>
                <a:gd name="connsiteY0" fmla="*/ 19526 h 19050"/>
                <a:gd name="connsiteX1" fmla="*/ 49505 w 57150"/>
                <a:gd name="connsiteY1" fmla="*/ 17621 h 19050"/>
                <a:gd name="connsiteX2" fmla="*/ 50458 w 57150"/>
                <a:gd name="connsiteY2" fmla="*/ 7144 h 19050"/>
                <a:gd name="connsiteX3" fmla="*/ 44743 w 57150"/>
                <a:gd name="connsiteY3" fmla="*/ 7144 h 19050"/>
                <a:gd name="connsiteX4" fmla="*/ 7596 w 57150"/>
                <a:gd name="connsiteY4" fmla="*/ 1952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19050">
                  <a:moveTo>
                    <a:pt x="7596" y="19526"/>
                  </a:moveTo>
                  <a:cubicBezTo>
                    <a:pt x="8548" y="21431"/>
                    <a:pt x="46648" y="17621"/>
                    <a:pt x="49505" y="17621"/>
                  </a:cubicBezTo>
                  <a:cubicBezTo>
                    <a:pt x="50458" y="13811"/>
                    <a:pt x="50458" y="10954"/>
                    <a:pt x="50458" y="7144"/>
                  </a:cubicBezTo>
                  <a:cubicBezTo>
                    <a:pt x="45696" y="11906"/>
                    <a:pt x="43790" y="11906"/>
                    <a:pt x="44743" y="7144"/>
                  </a:cubicBezTo>
                  <a:cubicBezTo>
                    <a:pt x="37123" y="7144"/>
                    <a:pt x="2833" y="17621"/>
                    <a:pt x="7596" y="195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xmlns="" id="{83794CB4-FA1E-49C1-8F01-3B72E4994ACF}"/>
                </a:ext>
              </a:extLst>
            </p:cNvPr>
            <p:cNvSpPr/>
            <p:nvPr/>
          </p:nvSpPr>
          <p:spPr>
            <a:xfrm>
              <a:off x="7625239" y="264271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8096" y="9049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xmlns="" id="{3CAB7D61-CBD3-40ED-8187-2C2ECD5D86FC}"/>
                </a:ext>
              </a:extLst>
            </p:cNvPr>
            <p:cNvSpPr/>
            <p:nvPr/>
          </p:nvSpPr>
          <p:spPr>
            <a:xfrm>
              <a:off x="7560469" y="2647111"/>
              <a:ext cx="38100" cy="19050"/>
            </a:xfrm>
            <a:custGeom>
              <a:avLst/>
              <a:gdLst>
                <a:gd name="connsiteX0" fmla="*/ 27146 w 38100"/>
                <a:gd name="connsiteY0" fmla="*/ 9411 h 19050"/>
                <a:gd name="connsiteX1" fmla="*/ 7144 w 38100"/>
                <a:gd name="connsiteY1" fmla="*/ 19888 h 19050"/>
                <a:gd name="connsiteX2" fmla="*/ 27146 w 38100"/>
                <a:gd name="connsiteY2" fmla="*/ 94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9050">
                  <a:moveTo>
                    <a:pt x="27146" y="9411"/>
                  </a:moveTo>
                  <a:cubicBezTo>
                    <a:pt x="18574" y="5601"/>
                    <a:pt x="18574" y="16078"/>
                    <a:pt x="7144" y="19888"/>
                  </a:cubicBezTo>
                  <a:cubicBezTo>
                    <a:pt x="15716" y="23698"/>
                    <a:pt x="50006" y="-114"/>
                    <a:pt x="27146" y="94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xmlns="" id="{00D04417-EAE4-49C8-B68F-BF0C68CDC147}"/>
                </a:ext>
              </a:extLst>
            </p:cNvPr>
            <p:cNvSpPr/>
            <p:nvPr/>
          </p:nvSpPr>
          <p:spPr>
            <a:xfrm>
              <a:off x="7589573" y="26455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3811"/>
                    <a:pt x="7567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xmlns="" id="{EE73F419-68ED-4EB4-9BE7-490FF07C0DBB}"/>
                </a:ext>
              </a:extLst>
            </p:cNvPr>
            <p:cNvSpPr/>
            <p:nvPr/>
          </p:nvSpPr>
          <p:spPr>
            <a:xfrm>
              <a:off x="7587466" y="2655279"/>
              <a:ext cx="9525" cy="9525"/>
            </a:xfrm>
            <a:custGeom>
              <a:avLst/>
              <a:gdLst>
                <a:gd name="connsiteX0" fmla="*/ 7769 w 9525"/>
                <a:gd name="connsiteY0" fmla="*/ 10768 h 9525"/>
                <a:gd name="connsiteX1" fmla="*/ 8722 w 9525"/>
                <a:gd name="connsiteY1" fmla="*/ 7911 h 9525"/>
                <a:gd name="connsiteX2" fmla="*/ 7769 w 9525"/>
                <a:gd name="connsiteY2" fmla="*/ 1076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768"/>
                  </a:moveTo>
                  <a:cubicBezTo>
                    <a:pt x="7769" y="9815"/>
                    <a:pt x="8722" y="8863"/>
                    <a:pt x="8722" y="7911"/>
                  </a:cubicBezTo>
                  <a:cubicBezTo>
                    <a:pt x="6817" y="6006"/>
                    <a:pt x="6817" y="7911"/>
                    <a:pt x="7769" y="107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xmlns="" id="{46A2098F-D62D-4C00-99B6-74E08F4E950E}"/>
                </a:ext>
              </a:extLst>
            </p:cNvPr>
            <p:cNvSpPr/>
            <p:nvPr/>
          </p:nvSpPr>
          <p:spPr>
            <a:xfrm>
              <a:off x="7563032" y="2645568"/>
              <a:ext cx="9525" cy="9525"/>
            </a:xfrm>
            <a:custGeom>
              <a:avLst/>
              <a:gdLst>
                <a:gd name="connsiteX0" fmla="*/ 9343 w 9525"/>
                <a:gd name="connsiteY0" fmla="*/ 7144 h 9525"/>
                <a:gd name="connsiteX1" fmla="*/ 93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43" y="7144"/>
                  </a:moveTo>
                  <a:cubicBezTo>
                    <a:pt x="5534" y="10001"/>
                    <a:pt x="7438" y="9049"/>
                    <a:pt x="93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xmlns="" id="{0856345F-21EA-475C-BCD8-5E13A6411A5B}"/>
                </a:ext>
              </a:extLst>
            </p:cNvPr>
            <p:cNvSpPr/>
            <p:nvPr/>
          </p:nvSpPr>
          <p:spPr>
            <a:xfrm>
              <a:off x="7547134" y="2653774"/>
              <a:ext cx="19050" cy="19050"/>
            </a:xfrm>
            <a:custGeom>
              <a:avLst/>
              <a:gdLst>
                <a:gd name="connsiteX0" fmla="*/ 7144 w 19050"/>
                <a:gd name="connsiteY0" fmla="*/ 14178 h 19050"/>
                <a:gd name="connsiteX1" fmla="*/ 7144 w 19050"/>
                <a:gd name="connsiteY1" fmla="*/ 141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178"/>
                  </a:moveTo>
                  <a:cubicBezTo>
                    <a:pt x="25241" y="11320"/>
                    <a:pt x="11906" y="-110"/>
                    <a:pt x="7144" y="141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xmlns="" id="{37AF7C2C-F32D-4AD6-88AA-7F1439F67A27}"/>
                </a:ext>
              </a:extLst>
            </p:cNvPr>
            <p:cNvSpPr/>
            <p:nvPr/>
          </p:nvSpPr>
          <p:spPr>
            <a:xfrm>
              <a:off x="7463314" y="2646368"/>
              <a:ext cx="85725" cy="19050"/>
            </a:xfrm>
            <a:custGeom>
              <a:avLst/>
              <a:gdLst>
                <a:gd name="connsiteX0" fmla="*/ 78581 w 85725"/>
                <a:gd name="connsiteY0" fmla="*/ 9201 h 19050"/>
                <a:gd name="connsiteX1" fmla="*/ 7144 w 85725"/>
                <a:gd name="connsiteY1" fmla="*/ 11106 h 19050"/>
                <a:gd name="connsiteX2" fmla="*/ 78581 w 85725"/>
                <a:gd name="connsiteY2" fmla="*/ 920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9050">
                  <a:moveTo>
                    <a:pt x="78581" y="9201"/>
                  </a:moveTo>
                  <a:cubicBezTo>
                    <a:pt x="61436" y="9201"/>
                    <a:pt x="24289" y="3486"/>
                    <a:pt x="7144" y="11106"/>
                  </a:cubicBezTo>
                  <a:cubicBezTo>
                    <a:pt x="53816" y="12059"/>
                    <a:pt x="77629" y="21584"/>
                    <a:pt x="78581" y="9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xmlns="" id="{CBA71A16-8B1C-452C-9E5F-1E1F6CB4C897}"/>
                </a:ext>
              </a:extLst>
            </p:cNvPr>
            <p:cNvSpPr/>
            <p:nvPr/>
          </p:nvSpPr>
          <p:spPr>
            <a:xfrm>
              <a:off x="7540466" y="265795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7144"/>
                    <a:pt x="8096" y="7144"/>
                  </a:cubicBezTo>
                  <a:cubicBezTo>
                    <a:pt x="8096" y="7144"/>
                    <a:pt x="8096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xmlns="" id="{D9155C62-213D-4C49-9BBE-010C14D382B3}"/>
                </a:ext>
              </a:extLst>
            </p:cNvPr>
            <p:cNvSpPr/>
            <p:nvPr/>
          </p:nvSpPr>
          <p:spPr>
            <a:xfrm>
              <a:off x="7462361" y="265033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xmlns="" id="{7F47B9DA-018F-4BA9-8539-9CE5A15229F9}"/>
                </a:ext>
              </a:extLst>
            </p:cNvPr>
            <p:cNvSpPr/>
            <p:nvPr/>
          </p:nvSpPr>
          <p:spPr>
            <a:xfrm>
              <a:off x="7547134" y="26569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xmlns="" id="{C9FD31EE-3D9B-49C9-BDC9-E1131DC1E90E}"/>
                </a:ext>
              </a:extLst>
            </p:cNvPr>
            <p:cNvSpPr/>
            <p:nvPr/>
          </p:nvSpPr>
          <p:spPr>
            <a:xfrm>
              <a:off x="7548482" y="264747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7144"/>
                    <a:pt x="5796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xmlns="" id="{3609DD87-4AD7-45AE-AFF0-04F2635F3B9B}"/>
                </a:ext>
              </a:extLst>
            </p:cNvPr>
            <p:cNvSpPr/>
            <p:nvPr/>
          </p:nvSpPr>
          <p:spPr>
            <a:xfrm>
              <a:off x="7449979" y="26455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xmlns="" id="{967B229B-4F31-4CE8-9409-665C2A05B8F7}"/>
                </a:ext>
              </a:extLst>
            </p:cNvPr>
            <p:cNvSpPr/>
            <p:nvPr/>
          </p:nvSpPr>
          <p:spPr>
            <a:xfrm>
              <a:off x="7413784" y="264324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xmlns="" id="{8BEBA110-334A-48C3-8000-9E2971AB0977}"/>
                </a:ext>
              </a:extLst>
            </p:cNvPr>
            <p:cNvSpPr/>
            <p:nvPr/>
          </p:nvSpPr>
          <p:spPr>
            <a:xfrm>
              <a:off x="7318234" y="2641758"/>
              <a:ext cx="152400" cy="28575"/>
            </a:xfrm>
            <a:custGeom>
              <a:avLst/>
              <a:gdLst>
                <a:gd name="connsiteX0" fmla="*/ 14111 w 152400"/>
                <a:gd name="connsiteY0" fmla="*/ 7144 h 28575"/>
                <a:gd name="connsiteX1" fmla="*/ 81739 w 152400"/>
                <a:gd name="connsiteY1" fmla="*/ 8096 h 28575"/>
                <a:gd name="connsiteX2" fmla="*/ 120791 w 152400"/>
                <a:gd name="connsiteY2" fmla="*/ 9049 h 28575"/>
                <a:gd name="connsiteX3" fmla="*/ 147461 w 152400"/>
                <a:gd name="connsiteY3" fmla="*/ 9049 h 28575"/>
                <a:gd name="connsiteX4" fmla="*/ 137936 w 152400"/>
                <a:gd name="connsiteY4" fmla="*/ 19526 h 28575"/>
                <a:gd name="connsiteX5" fmla="*/ 14111 w 152400"/>
                <a:gd name="connsiteY5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00" h="28575">
                  <a:moveTo>
                    <a:pt x="14111" y="7144"/>
                  </a:moveTo>
                  <a:cubicBezTo>
                    <a:pt x="-18274" y="19526"/>
                    <a:pt x="72214" y="10954"/>
                    <a:pt x="81739" y="8096"/>
                  </a:cubicBezTo>
                  <a:cubicBezTo>
                    <a:pt x="88406" y="29051"/>
                    <a:pt x="95074" y="14764"/>
                    <a:pt x="120791" y="9049"/>
                  </a:cubicBezTo>
                  <a:cubicBezTo>
                    <a:pt x="116981" y="2381"/>
                    <a:pt x="149366" y="45244"/>
                    <a:pt x="147461" y="9049"/>
                  </a:cubicBezTo>
                  <a:cubicBezTo>
                    <a:pt x="143651" y="11906"/>
                    <a:pt x="135079" y="16669"/>
                    <a:pt x="137936" y="19526"/>
                  </a:cubicBezTo>
                  <a:cubicBezTo>
                    <a:pt x="143651" y="13811"/>
                    <a:pt x="14111" y="10001"/>
                    <a:pt x="141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xmlns="" id="{F361275B-8708-43D4-BD22-BB69525FC7D0}"/>
                </a:ext>
              </a:extLst>
            </p:cNvPr>
            <p:cNvSpPr/>
            <p:nvPr/>
          </p:nvSpPr>
          <p:spPr>
            <a:xfrm>
              <a:off x="7360761" y="2642382"/>
              <a:ext cx="9525" cy="9525"/>
            </a:xfrm>
            <a:custGeom>
              <a:avLst/>
              <a:gdLst>
                <a:gd name="connsiteX0" fmla="*/ 9684 w 9525"/>
                <a:gd name="connsiteY0" fmla="*/ 10330 h 9525"/>
                <a:gd name="connsiteX1" fmla="*/ 9684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684" y="10330"/>
                  </a:moveTo>
                  <a:cubicBezTo>
                    <a:pt x="3969" y="3663"/>
                    <a:pt x="9684" y="9378"/>
                    <a:pt x="9684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xmlns="" id="{580522AA-01AD-49E1-B53D-E6EA106E1874}"/>
                </a:ext>
              </a:extLst>
            </p:cNvPr>
            <p:cNvSpPr/>
            <p:nvPr/>
          </p:nvSpPr>
          <p:spPr>
            <a:xfrm>
              <a:off x="7360296" y="264461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8096"/>
                    <a:pt x="7291" y="8096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xmlns="" id="{2ADA1D6B-1BE0-4DED-98E2-021E0F6A5028}"/>
                </a:ext>
              </a:extLst>
            </p:cNvPr>
            <p:cNvSpPr/>
            <p:nvPr/>
          </p:nvSpPr>
          <p:spPr>
            <a:xfrm>
              <a:off x="7313771" y="2641335"/>
              <a:ext cx="9525" cy="9525"/>
            </a:xfrm>
            <a:custGeom>
              <a:avLst/>
              <a:gdLst>
                <a:gd name="connsiteX0" fmla="*/ 9049 w 9525"/>
                <a:gd name="connsiteY0" fmla="*/ 7567 h 9525"/>
                <a:gd name="connsiteX1" fmla="*/ 7144 w 9525"/>
                <a:gd name="connsiteY1" fmla="*/ 7567 h 9525"/>
                <a:gd name="connsiteX2" fmla="*/ 9049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67"/>
                  </a:moveTo>
                  <a:cubicBezTo>
                    <a:pt x="9049" y="7567"/>
                    <a:pt x="8096" y="6615"/>
                    <a:pt x="7144" y="7567"/>
                  </a:cubicBezTo>
                  <a:cubicBezTo>
                    <a:pt x="7144" y="8520"/>
                    <a:pt x="9049" y="8520"/>
                    <a:pt x="9049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xmlns="" id="{1BF8C896-4A9E-458D-9B2A-944A2B2B616E}"/>
                </a:ext>
              </a:extLst>
            </p:cNvPr>
            <p:cNvSpPr/>
            <p:nvPr/>
          </p:nvSpPr>
          <p:spPr>
            <a:xfrm>
              <a:off x="7312819" y="26436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xmlns="" id="{373847D6-1250-4CD1-9E48-3B4014FA17E7}"/>
                </a:ext>
              </a:extLst>
            </p:cNvPr>
            <p:cNvSpPr/>
            <p:nvPr/>
          </p:nvSpPr>
          <p:spPr>
            <a:xfrm>
              <a:off x="7248033" y="2639853"/>
              <a:ext cx="76200" cy="19050"/>
            </a:xfrm>
            <a:custGeom>
              <a:avLst/>
              <a:gdLst>
                <a:gd name="connsiteX0" fmla="*/ 7160 w 76200"/>
                <a:gd name="connsiteY0" fmla="*/ 7144 h 19050"/>
                <a:gd name="connsiteX1" fmla="*/ 71930 w 76200"/>
                <a:gd name="connsiteY1" fmla="*/ 12859 h 19050"/>
                <a:gd name="connsiteX2" fmla="*/ 63357 w 76200"/>
                <a:gd name="connsiteY2" fmla="*/ 14764 h 19050"/>
                <a:gd name="connsiteX3" fmla="*/ 7160 w 76200"/>
                <a:gd name="connsiteY3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160" y="7144"/>
                  </a:moveTo>
                  <a:cubicBezTo>
                    <a:pt x="6207" y="7144"/>
                    <a:pt x="48117" y="20479"/>
                    <a:pt x="71930" y="12859"/>
                  </a:cubicBezTo>
                  <a:cubicBezTo>
                    <a:pt x="62405" y="13811"/>
                    <a:pt x="59547" y="14764"/>
                    <a:pt x="63357" y="14764"/>
                  </a:cubicBezTo>
                  <a:cubicBezTo>
                    <a:pt x="66215" y="8096"/>
                    <a:pt x="6207" y="10954"/>
                    <a:pt x="71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xmlns="" id="{414C5CE3-DEF5-44DB-8403-96F675C2751F}"/>
                </a:ext>
              </a:extLst>
            </p:cNvPr>
            <p:cNvSpPr/>
            <p:nvPr/>
          </p:nvSpPr>
          <p:spPr>
            <a:xfrm>
              <a:off x="7231116" y="2640959"/>
              <a:ext cx="9525" cy="9525"/>
            </a:xfrm>
            <a:custGeom>
              <a:avLst/>
              <a:gdLst>
                <a:gd name="connsiteX0" fmla="*/ 8837 w 9525"/>
                <a:gd name="connsiteY0" fmla="*/ 8896 h 9525"/>
                <a:gd name="connsiteX1" fmla="*/ 8837 w 9525"/>
                <a:gd name="connsiteY1" fmla="*/ 88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8896"/>
                  </a:moveTo>
                  <a:cubicBezTo>
                    <a:pt x="8837" y="4133"/>
                    <a:pt x="5027" y="10800"/>
                    <a:pt x="8837" y="88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xmlns="" id="{31D3FD8E-735D-485D-A5EA-ABFB32D6A599}"/>
                </a:ext>
              </a:extLst>
            </p:cNvPr>
            <p:cNvSpPr/>
            <p:nvPr/>
          </p:nvSpPr>
          <p:spPr>
            <a:xfrm>
              <a:off x="7206139" y="2630626"/>
              <a:ext cx="19050" cy="19050"/>
            </a:xfrm>
            <a:custGeom>
              <a:avLst/>
              <a:gdLst>
                <a:gd name="connsiteX0" fmla="*/ 7144 w 19050"/>
                <a:gd name="connsiteY0" fmla="*/ 13513 h 19050"/>
                <a:gd name="connsiteX1" fmla="*/ 7144 w 19050"/>
                <a:gd name="connsiteY1" fmla="*/ 1351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513"/>
                  </a:moveTo>
                  <a:cubicBezTo>
                    <a:pt x="23336" y="-1727"/>
                    <a:pt x="12859" y="15418"/>
                    <a:pt x="7144" y="135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xmlns="" id="{CE6E860C-BB47-4563-83FA-47735AA16FD0}"/>
                </a:ext>
              </a:extLst>
            </p:cNvPr>
            <p:cNvSpPr/>
            <p:nvPr/>
          </p:nvSpPr>
          <p:spPr>
            <a:xfrm>
              <a:off x="7203281" y="2639536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8096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xmlns="" id="{AF2471EE-0A11-4E92-A657-DBF181EA2BF8}"/>
                </a:ext>
              </a:extLst>
            </p:cNvPr>
            <p:cNvSpPr/>
            <p:nvPr/>
          </p:nvSpPr>
          <p:spPr>
            <a:xfrm>
              <a:off x="7786724" y="2707481"/>
              <a:ext cx="9525" cy="9525"/>
            </a:xfrm>
            <a:custGeom>
              <a:avLst/>
              <a:gdLst>
                <a:gd name="connsiteX0" fmla="*/ 9488 w 9525"/>
                <a:gd name="connsiteY0" fmla="*/ 7144 h 9525"/>
                <a:gd name="connsiteX1" fmla="*/ 948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7144"/>
                  </a:moveTo>
                  <a:cubicBezTo>
                    <a:pt x="8536" y="7144"/>
                    <a:pt x="4726" y="9049"/>
                    <a:pt x="94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xmlns="" id="{586F05C9-1CB7-42D8-AB1F-2A5F3E389034}"/>
                </a:ext>
              </a:extLst>
            </p:cNvPr>
            <p:cNvSpPr/>
            <p:nvPr/>
          </p:nvSpPr>
          <p:spPr>
            <a:xfrm>
              <a:off x="7780496" y="2696051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3811" y="26194"/>
                    <a:pt x="10001" y="1476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xmlns="" id="{DB9377AB-5059-412D-A32A-C268F0F6A8ED}"/>
                </a:ext>
              </a:extLst>
            </p:cNvPr>
            <p:cNvSpPr/>
            <p:nvPr/>
          </p:nvSpPr>
          <p:spPr>
            <a:xfrm>
              <a:off x="7777215" y="2700813"/>
              <a:ext cx="9525" cy="19050"/>
            </a:xfrm>
            <a:custGeom>
              <a:avLst/>
              <a:gdLst>
                <a:gd name="connsiteX0" fmla="*/ 7567 w 9525"/>
                <a:gd name="connsiteY0" fmla="*/ 11906 h 19050"/>
                <a:gd name="connsiteX1" fmla="*/ 7567 w 9525"/>
                <a:gd name="connsiteY1" fmla="*/ 7144 h 19050"/>
                <a:gd name="connsiteX2" fmla="*/ 7567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67" y="11906"/>
                  </a:moveTo>
                  <a:cubicBezTo>
                    <a:pt x="7567" y="10001"/>
                    <a:pt x="8520" y="9049"/>
                    <a:pt x="7567" y="7144"/>
                  </a:cubicBezTo>
                  <a:cubicBezTo>
                    <a:pt x="7567" y="9049"/>
                    <a:pt x="6615" y="10954"/>
                    <a:pt x="7567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xmlns="" id="{58246AE5-5C11-4B57-BDA9-6FF59367C150}"/>
                </a:ext>
              </a:extLst>
            </p:cNvPr>
            <p:cNvSpPr/>
            <p:nvPr/>
          </p:nvSpPr>
          <p:spPr>
            <a:xfrm>
              <a:off x="7774305" y="2705682"/>
              <a:ext cx="9525" cy="9525"/>
            </a:xfrm>
            <a:custGeom>
              <a:avLst/>
              <a:gdLst>
                <a:gd name="connsiteX0" fmla="*/ 8573 w 9525"/>
                <a:gd name="connsiteY0" fmla="*/ 7990 h 9525"/>
                <a:gd name="connsiteX1" fmla="*/ 8573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3" y="7990"/>
                  </a:moveTo>
                  <a:cubicBezTo>
                    <a:pt x="6667" y="7990"/>
                    <a:pt x="6667" y="6086"/>
                    <a:pt x="8573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xmlns="" id="{C539F073-3E3B-442E-892D-0F8FD6E13094}"/>
                </a:ext>
              </a:extLst>
            </p:cNvPr>
            <p:cNvSpPr/>
            <p:nvPr/>
          </p:nvSpPr>
          <p:spPr>
            <a:xfrm>
              <a:off x="7767690" y="270652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8096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xmlns="" id="{24DFF1FC-1B22-49FA-AB61-B7A482C15FE1}"/>
                </a:ext>
              </a:extLst>
            </p:cNvPr>
            <p:cNvSpPr/>
            <p:nvPr/>
          </p:nvSpPr>
          <p:spPr>
            <a:xfrm>
              <a:off x="7764304" y="2696927"/>
              <a:ext cx="19050" cy="19050"/>
            </a:xfrm>
            <a:custGeom>
              <a:avLst/>
              <a:gdLst>
                <a:gd name="connsiteX0" fmla="*/ 7144 w 19050"/>
                <a:gd name="connsiteY0" fmla="*/ 16745 h 19050"/>
                <a:gd name="connsiteX1" fmla="*/ 7144 w 19050"/>
                <a:gd name="connsiteY1" fmla="*/ 1674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6745"/>
                  </a:moveTo>
                  <a:cubicBezTo>
                    <a:pt x="9049" y="21508"/>
                    <a:pt x="22384" y="-7067"/>
                    <a:pt x="7144" y="167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xmlns="" id="{256703AF-5C38-4643-8CA2-5E38974B2D2D}"/>
                </a:ext>
              </a:extLst>
            </p:cNvPr>
            <p:cNvSpPr/>
            <p:nvPr/>
          </p:nvSpPr>
          <p:spPr>
            <a:xfrm>
              <a:off x="7768114" y="270581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8096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8096" y="7858"/>
                    <a:pt x="8096" y="7858"/>
                  </a:cubicBez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xmlns="" id="{C62849D7-2D2F-4514-9663-894D40142C20}"/>
                </a:ext>
              </a:extLst>
            </p:cNvPr>
            <p:cNvSpPr/>
            <p:nvPr/>
          </p:nvSpPr>
          <p:spPr>
            <a:xfrm>
              <a:off x="7771924" y="2703763"/>
              <a:ext cx="9525" cy="9525"/>
            </a:xfrm>
            <a:custGeom>
              <a:avLst/>
              <a:gdLst>
                <a:gd name="connsiteX0" fmla="*/ 7144 w 9525"/>
                <a:gd name="connsiteY0" fmla="*/ 9909 h 9525"/>
                <a:gd name="connsiteX1" fmla="*/ 7144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909"/>
                  </a:moveTo>
                  <a:cubicBezTo>
                    <a:pt x="8096" y="8956"/>
                    <a:pt x="9049" y="4194"/>
                    <a:pt x="7144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xmlns="" id="{27C909A6-B0F7-49D8-AA34-EB8492F78359}"/>
                </a:ext>
              </a:extLst>
            </p:cNvPr>
            <p:cNvSpPr/>
            <p:nvPr/>
          </p:nvSpPr>
          <p:spPr>
            <a:xfrm>
              <a:off x="7756248" y="2698140"/>
              <a:ext cx="9525" cy="19050"/>
            </a:xfrm>
            <a:custGeom>
              <a:avLst/>
              <a:gdLst>
                <a:gd name="connsiteX0" fmla="*/ 9485 w 9525"/>
                <a:gd name="connsiteY0" fmla="*/ 16485 h 19050"/>
                <a:gd name="connsiteX1" fmla="*/ 9485 w 9525"/>
                <a:gd name="connsiteY1" fmla="*/ 164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5" y="16485"/>
                  </a:moveTo>
                  <a:cubicBezTo>
                    <a:pt x="10437" y="2197"/>
                    <a:pt x="3770" y="6007"/>
                    <a:pt x="9485" y="16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xmlns="" id="{CB1DB971-359A-4FCC-9EB4-C09EDAE24426}"/>
                </a:ext>
              </a:extLst>
            </p:cNvPr>
            <p:cNvSpPr/>
            <p:nvPr/>
          </p:nvSpPr>
          <p:spPr>
            <a:xfrm>
              <a:off x="7751921" y="269319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8096"/>
                  </a:cubicBezTo>
                  <a:cubicBezTo>
                    <a:pt x="8096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xmlns="" id="{88E5ADDF-BD23-4E87-876D-C0A71A81BC50}"/>
                </a:ext>
              </a:extLst>
            </p:cNvPr>
            <p:cNvSpPr/>
            <p:nvPr/>
          </p:nvSpPr>
          <p:spPr>
            <a:xfrm>
              <a:off x="7739539" y="2695420"/>
              <a:ext cx="19050" cy="19050"/>
            </a:xfrm>
            <a:custGeom>
              <a:avLst/>
              <a:gdLst>
                <a:gd name="connsiteX0" fmla="*/ 7144 w 19050"/>
                <a:gd name="connsiteY0" fmla="*/ 14442 h 19050"/>
                <a:gd name="connsiteX1" fmla="*/ 7144 w 19050"/>
                <a:gd name="connsiteY1" fmla="*/ 1444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442"/>
                  </a:moveTo>
                  <a:cubicBezTo>
                    <a:pt x="26194" y="7774"/>
                    <a:pt x="17621" y="2059"/>
                    <a:pt x="7144" y="144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xmlns="" id="{DC7EDDFA-879E-4A51-B7E1-D1CFA2DE8E1A}"/>
                </a:ext>
              </a:extLst>
            </p:cNvPr>
            <p:cNvSpPr/>
            <p:nvPr/>
          </p:nvSpPr>
          <p:spPr>
            <a:xfrm>
              <a:off x="7737916" y="2693629"/>
              <a:ext cx="9525" cy="9525"/>
            </a:xfrm>
            <a:custGeom>
              <a:avLst/>
              <a:gdLst>
                <a:gd name="connsiteX0" fmla="*/ 7815 w 9525"/>
                <a:gd name="connsiteY0" fmla="*/ 9565 h 9525"/>
                <a:gd name="connsiteX1" fmla="*/ 7815 w 9525"/>
                <a:gd name="connsiteY1" fmla="*/ 956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5" y="9565"/>
                  </a:moveTo>
                  <a:cubicBezTo>
                    <a:pt x="5909" y="2898"/>
                    <a:pt x="8767" y="12423"/>
                    <a:pt x="7815" y="95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xmlns="" id="{2AD8F58A-1F14-4FF8-A402-3E34FBD7AF9E}"/>
                </a:ext>
              </a:extLst>
            </p:cNvPr>
            <p:cNvSpPr/>
            <p:nvPr/>
          </p:nvSpPr>
          <p:spPr>
            <a:xfrm>
              <a:off x="7728694" y="2697104"/>
              <a:ext cx="9525" cy="19050"/>
            </a:xfrm>
            <a:custGeom>
              <a:avLst/>
              <a:gdLst>
                <a:gd name="connsiteX0" fmla="*/ 10368 w 9525"/>
                <a:gd name="connsiteY0" fmla="*/ 13710 h 19050"/>
                <a:gd name="connsiteX1" fmla="*/ 10368 w 9525"/>
                <a:gd name="connsiteY1" fmla="*/ 1371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368" y="13710"/>
                  </a:moveTo>
                  <a:cubicBezTo>
                    <a:pt x="6558" y="-1530"/>
                    <a:pt x="5606" y="14663"/>
                    <a:pt x="10368" y="137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xmlns="" id="{5E96857F-9CDE-49D3-9266-74DBAAB73037}"/>
                </a:ext>
              </a:extLst>
            </p:cNvPr>
            <p:cNvSpPr/>
            <p:nvPr/>
          </p:nvSpPr>
          <p:spPr>
            <a:xfrm>
              <a:off x="7735729" y="2702718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8096" y="9049"/>
                    <a:pt x="8096" y="10001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xmlns="" id="{EFCF220A-A801-4D45-81F3-3BC8DCE9CC96}"/>
                </a:ext>
              </a:extLst>
            </p:cNvPr>
            <p:cNvSpPr/>
            <p:nvPr/>
          </p:nvSpPr>
          <p:spPr>
            <a:xfrm>
              <a:off x="7723346" y="26960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xmlns="" id="{8F57241A-51A6-4EF3-9B72-17CF65896428}"/>
                </a:ext>
              </a:extLst>
            </p:cNvPr>
            <p:cNvSpPr/>
            <p:nvPr/>
          </p:nvSpPr>
          <p:spPr>
            <a:xfrm>
              <a:off x="7723134" y="2702718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8096"/>
                    <a:pt x="9260" y="8096"/>
                    <a:pt x="92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xmlns="" id="{7E87D8ED-52BC-497C-934C-5723486B89CD}"/>
                </a:ext>
              </a:extLst>
            </p:cNvPr>
            <p:cNvSpPr/>
            <p:nvPr/>
          </p:nvSpPr>
          <p:spPr>
            <a:xfrm>
              <a:off x="7637621" y="2688632"/>
              <a:ext cx="95250" cy="28575"/>
            </a:xfrm>
            <a:custGeom>
              <a:avLst/>
              <a:gdLst>
                <a:gd name="connsiteX0" fmla="*/ 7144 w 95250"/>
                <a:gd name="connsiteY0" fmla="*/ 12658 h 28575"/>
                <a:gd name="connsiteX1" fmla="*/ 90964 w 95250"/>
                <a:gd name="connsiteY1" fmla="*/ 19325 h 28575"/>
                <a:gd name="connsiteX2" fmla="*/ 90011 w 95250"/>
                <a:gd name="connsiteY2" fmla="*/ 12658 h 28575"/>
                <a:gd name="connsiteX3" fmla="*/ 7144 w 95250"/>
                <a:gd name="connsiteY3" fmla="*/ 1265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28575">
                  <a:moveTo>
                    <a:pt x="7144" y="12658"/>
                  </a:moveTo>
                  <a:cubicBezTo>
                    <a:pt x="9049" y="39328"/>
                    <a:pt x="86201" y="17420"/>
                    <a:pt x="90964" y="19325"/>
                  </a:cubicBezTo>
                  <a:cubicBezTo>
                    <a:pt x="86201" y="16468"/>
                    <a:pt x="86201" y="14563"/>
                    <a:pt x="90011" y="12658"/>
                  </a:cubicBezTo>
                  <a:cubicBezTo>
                    <a:pt x="47149" y="-2582"/>
                    <a:pt x="29051" y="19325"/>
                    <a:pt x="7144" y="126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xmlns="" id="{CFA2E4DE-7A9E-47D2-A879-65233C6A6B47}"/>
                </a:ext>
              </a:extLst>
            </p:cNvPr>
            <p:cNvSpPr/>
            <p:nvPr/>
          </p:nvSpPr>
          <p:spPr>
            <a:xfrm>
              <a:off x="7646946" y="2689779"/>
              <a:ext cx="9525" cy="9525"/>
            </a:xfrm>
            <a:custGeom>
              <a:avLst/>
              <a:gdLst>
                <a:gd name="connsiteX0" fmla="*/ 7344 w 9525"/>
                <a:gd name="connsiteY0" fmla="*/ 8653 h 9525"/>
                <a:gd name="connsiteX1" fmla="*/ 73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8653"/>
                  </a:moveTo>
                  <a:cubicBezTo>
                    <a:pt x="9249" y="5795"/>
                    <a:pt x="6392" y="7701"/>
                    <a:pt x="73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xmlns="" id="{BC4815FA-D694-4C6D-B501-30B28C907093}"/>
                </a:ext>
              </a:extLst>
            </p:cNvPr>
            <p:cNvSpPr/>
            <p:nvPr/>
          </p:nvSpPr>
          <p:spPr>
            <a:xfrm>
              <a:off x="7636907" y="269414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xmlns="" id="{7F074907-3C4A-4ACD-AD71-F3E71C480059}"/>
                </a:ext>
              </a:extLst>
            </p:cNvPr>
            <p:cNvSpPr/>
            <p:nvPr/>
          </p:nvSpPr>
          <p:spPr>
            <a:xfrm>
              <a:off x="7655825" y="2705152"/>
              <a:ext cx="9525" cy="9525"/>
            </a:xfrm>
            <a:custGeom>
              <a:avLst/>
              <a:gdLst>
                <a:gd name="connsiteX0" fmla="*/ 7990 w 9525"/>
                <a:gd name="connsiteY0" fmla="*/ 7567 h 9525"/>
                <a:gd name="connsiteX1" fmla="*/ 7990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67"/>
                  </a:moveTo>
                  <a:cubicBezTo>
                    <a:pt x="7990" y="7567"/>
                    <a:pt x="6085" y="6615"/>
                    <a:pt x="7990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xmlns="" id="{64442504-7BB1-46C7-BAE6-18EAAEAB6D88}"/>
                </a:ext>
              </a:extLst>
            </p:cNvPr>
            <p:cNvSpPr/>
            <p:nvPr/>
          </p:nvSpPr>
          <p:spPr>
            <a:xfrm>
              <a:off x="7659529" y="26903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10001" y="10954"/>
                  </a:cubicBezTo>
                  <a:cubicBezTo>
                    <a:pt x="9049" y="10001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xmlns="" id="{B5502638-1A6F-4316-8150-9B3EE8A0088E}"/>
                </a:ext>
              </a:extLst>
            </p:cNvPr>
            <p:cNvSpPr/>
            <p:nvPr/>
          </p:nvSpPr>
          <p:spPr>
            <a:xfrm>
              <a:off x="7679137" y="2691288"/>
              <a:ext cx="9525" cy="9525"/>
            </a:xfrm>
            <a:custGeom>
              <a:avLst/>
              <a:gdLst>
                <a:gd name="connsiteX0" fmla="*/ 7538 w 9525"/>
                <a:gd name="connsiteY0" fmla="*/ 10001 h 9525"/>
                <a:gd name="connsiteX1" fmla="*/ 8491 w 9525"/>
                <a:gd name="connsiteY1" fmla="*/ 7144 h 9525"/>
                <a:gd name="connsiteX2" fmla="*/ 7538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10001"/>
                  </a:moveTo>
                  <a:cubicBezTo>
                    <a:pt x="8491" y="9049"/>
                    <a:pt x="7538" y="8096"/>
                    <a:pt x="8491" y="7144"/>
                  </a:cubicBezTo>
                  <a:cubicBezTo>
                    <a:pt x="7538" y="8096"/>
                    <a:pt x="6586" y="9049"/>
                    <a:pt x="7538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xmlns="" id="{AE524679-1131-402C-9467-7ED9071E4587}"/>
                </a:ext>
              </a:extLst>
            </p:cNvPr>
            <p:cNvSpPr/>
            <p:nvPr/>
          </p:nvSpPr>
          <p:spPr>
            <a:xfrm>
              <a:off x="7639067" y="2691288"/>
              <a:ext cx="9525" cy="9525"/>
            </a:xfrm>
            <a:custGeom>
              <a:avLst/>
              <a:gdLst>
                <a:gd name="connsiteX0" fmla="*/ 11414 w 9525"/>
                <a:gd name="connsiteY0" fmla="*/ 7144 h 9525"/>
                <a:gd name="connsiteX1" fmla="*/ 11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414" y="7144"/>
                  </a:moveTo>
                  <a:cubicBezTo>
                    <a:pt x="9508" y="7144"/>
                    <a:pt x="2841" y="10954"/>
                    <a:pt x="11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xmlns="" id="{F5443B7F-3281-4093-83C3-3B068E33C943}"/>
                </a:ext>
              </a:extLst>
            </p:cNvPr>
            <p:cNvSpPr/>
            <p:nvPr/>
          </p:nvSpPr>
          <p:spPr>
            <a:xfrm>
              <a:off x="7590732" y="2695042"/>
              <a:ext cx="57150" cy="28575"/>
            </a:xfrm>
            <a:custGeom>
              <a:avLst/>
              <a:gdLst>
                <a:gd name="connsiteX0" fmla="*/ 7361 w 57150"/>
                <a:gd name="connsiteY0" fmla="*/ 19582 h 28575"/>
                <a:gd name="connsiteX1" fmla="*/ 51176 w 57150"/>
                <a:gd name="connsiteY1" fmla="*/ 7200 h 28575"/>
                <a:gd name="connsiteX2" fmla="*/ 7361 w 57150"/>
                <a:gd name="connsiteY2" fmla="*/ 1958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28575">
                  <a:moveTo>
                    <a:pt x="7361" y="19582"/>
                  </a:moveTo>
                  <a:cubicBezTo>
                    <a:pt x="9266" y="23392"/>
                    <a:pt x="54033" y="24345"/>
                    <a:pt x="51176" y="7200"/>
                  </a:cubicBezTo>
                  <a:cubicBezTo>
                    <a:pt x="51176" y="6247"/>
                    <a:pt x="3551" y="17677"/>
                    <a:pt x="7361" y="195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xmlns="" id="{5B372FB4-A478-463C-8CE4-0CCF7E24014D}"/>
                </a:ext>
              </a:extLst>
            </p:cNvPr>
            <p:cNvSpPr/>
            <p:nvPr/>
          </p:nvSpPr>
          <p:spPr>
            <a:xfrm>
              <a:off x="7622381" y="269414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7144" y="9049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xmlns="" id="{E726ACD5-F275-4D77-A9B1-5E0136BA9849}"/>
                </a:ext>
              </a:extLst>
            </p:cNvPr>
            <p:cNvSpPr/>
            <p:nvPr/>
          </p:nvSpPr>
          <p:spPr>
            <a:xfrm>
              <a:off x="7553203" y="2692469"/>
              <a:ext cx="47625" cy="28575"/>
            </a:xfrm>
            <a:custGeom>
              <a:avLst/>
              <a:gdLst>
                <a:gd name="connsiteX0" fmla="*/ 30602 w 47625"/>
                <a:gd name="connsiteY0" fmla="*/ 15488 h 28575"/>
                <a:gd name="connsiteX1" fmla="*/ 9647 w 47625"/>
                <a:gd name="connsiteY1" fmla="*/ 25013 h 28575"/>
                <a:gd name="connsiteX2" fmla="*/ 30602 w 47625"/>
                <a:gd name="connsiteY2" fmla="*/ 154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28575">
                  <a:moveTo>
                    <a:pt x="30602" y="15488"/>
                  </a:moveTo>
                  <a:cubicBezTo>
                    <a:pt x="22029" y="11678"/>
                    <a:pt x="22029" y="22155"/>
                    <a:pt x="9647" y="25013"/>
                  </a:cubicBezTo>
                  <a:cubicBezTo>
                    <a:pt x="-8451" y="14535"/>
                    <a:pt x="79179" y="-3562"/>
                    <a:pt x="30602" y="15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xmlns="" id="{47F15776-3294-485D-945B-D22431DCD172}"/>
                </a:ext>
              </a:extLst>
            </p:cNvPr>
            <p:cNvSpPr/>
            <p:nvPr/>
          </p:nvSpPr>
          <p:spPr>
            <a:xfrm>
              <a:off x="7585763" y="269700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3811"/>
                    <a:pt x="7567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xmlns="" id="{2BB0EA62-04C6-49A0-BC00-29F2240878E7}"/>
                </a:ext>
              </a:extLst>
            </p:cNvPr>
            <p:cNvSpPr/>
            <p:nvPr/>
          </p:nvSpPr>
          <p:spPr>
            <a:xfrm>
              <a:off x="7583329" y="2707124"/>
              <a:ext cx="9525" cy="9525"/>
            </a:xfrm>
            <a:custGeom>
              <a:avLst/>
              <a:gdLst>
                <a:gd name="connsiteX0" fmla="*/ 8096 w 9525"/>
                <a:gd name="connsiteY0" fmla="*/ 10358 h 9525"/>
                <a:gd name="connsiteX1" fmla="*/ 9049 w 9525"/>
                <a:gd name="connsiteY1" fmla="*/ 7501 h 9525"/>
                <a:gd name="connsiteX2" fmla="*/ 8096 w 9525"/>
                <a:gd name="connsiteY2" fmla="*/ 103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358"/>
                  </a:moveTo>
                  <a:cubicBezTo>
                    <a:pt x="8096" y="9406"/>
                    <a:pt x="9049" y="8454"/>
                    <a:pt x="9049" y="7501"/>
                  </a:cubicBezTo>
                  <a:cubicBezTo>
                    <a:pt x="6191" y="6548"/>
                    <a:pt x="7144" y="7501"/>
                    <a:pt x="8096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xmlns="" id="{D5EE591C-35E3-4308-AF85-F08E34556C12}"/>
                </a:ext>
              </a:extLst>
            </p:cNvPr>
            <p:cNvSpPr/>
            <p:nvPr/>
          </p:nvSpPr>
          <p:spPr>
            <a:xfrm>
              <a:off x="7558665" y="2697003"/>
              <a:ext cx="9525" cy="9525"/>
            </a:xfrm>
            <a:custGeom>
              <a:avLst/>
              <a:gdLst>
                <a:gd name="connsiteX0" fmla="*/ 8947 w 9525"/>
                <a:gd name="connsiteY0" fmla="*/ 7144 h 9525"/>
                <a:gd name="connsiteX1" fmla="*/ 894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7144"/>
                  </a:moveTo>
                  <a:cubicBezTo>
                    <a:pt x="6090" y="10001"/>
                    <a:pt x="7042" y="9049"/>
                    <a:pt x="894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xmlns="" id="{C54A2993-6A16-4D41-9004-5DC800776DA0}"/>
                </a:ext>
              </a:extLst>
            </p:cNvPr>
            <p:cNvSpPr/>
            <p:nvPr/>
          </p:nvSpPr>
          <p:spPr>
            <a:xfrm>
              <a:off x="7542371" y="2695393"/>
              <a:ext cx="19050" cy="19050"/>
            </a:xfrm>
            <a:custGeom>
              <a:avLst/>
              <a:gdLst>
                <a:gd name="connsiteX0" fmla="*/ 7144 w 19050"/>
                <a:gd name="connsiteY0" fmla="*/ 13517 h 19050"/>
                <a:gd name="connsiteX1" fmla="*/ 7144 w 19050"/>
                <a:gd name="connsiteY1" fmla="*/ 1351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517"/>
                  </a:moveTo>
                  <a:cubicBezTo>
                    <a:pt x="26194" y="11612"/>
                    <a:pt x="12859" y="182"/>
                    <a:pt x="7144" y="135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xmlns="" id="{754DF530-2C8A-4F1D-9847-72ACFA6B1EE7}"/>
                </a:ext>
              </a:extLst>
            </p:cNvPr>
            <p:cNvSpPr/>
            <p:nvPr/>
          </p:nvSpPr>
          <p:spPr>
            <a:xfrm>
              <a:off x="7457599" y="2695300"/>
              <a:ext cx="85725" cy="19050"/>
            </a:xfrm>
            <a:custGeom>
              <a:avLst/>
              <a:gdLst>
                <a:gd name="connsiteX0" fmla="*/ 79534 w 85725"/>
                <a:gd name="connsiteY0" fmla="*/ 10752 h 19050"/>
                <a:gd name="connsiteX1" fmla="*/ 7144 w 85725"/>
                <a:gd name="connsiteY1" fmla="*/ 10752 h 19050"/>
                <a:gd name="connsiteX2" fmla="*/ 79534 w 85725"/>
                <a:gd name="connsiteY2" fmla="*/ 1075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9050">
                  <a:moveTo>
                    <a:pt x="79534" y="10752"/>
                  </a:moveTo>
                  <a:cubicBezTo>
                    <a:pt x="62389" y="9800"/>
                    <a:pt x="25241" y="3132"/>
                    <a:pt x="7144" y="10752"/>
                  </a:cubicBezTo>
                  <a:cubicBezTo>
                    <a:pt x="54769" y="12657"/>
                    <a:pt x="78581" y="23135"/>
                    <a:pt x="79534" y="1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xmlns="" id="{AB1B805F-4CB6-4C58-8586-1F4AE0E6E5E5}"/>
                </a:ext>
              </a:extLst>
            </p:cNvPr>
            <p:cNvSpPr/>
            <p:nvPr/>
          </p:nvSpPr>
          <p:spPr>
            <a:xfrm>
              <a:off x="7535704" y="270843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7144"/>
                    <a:pt x="8096" y="7144"/>
                  </a:cubicBezTo>
                  <a:cubicBezTo>
                    <a:pt x="8096" y="7144"/>
                    <a:pt x="8096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xmlns="" id="{748093DA-5953-4F96-80C5-773EBEE42ABA}"/>
                </a:ext>
              </a:extLst>
            </p:cNvPr>
            <p:cNvSpPr/>
            <p:nvPr/>
          </p:nvSpPr>
          <p:spPr>
            <a:xfrm>
              <a:off x="7456252" y="2698908"/>
              <a:ext cx="9525" cy="9525"/>
            </a:xfrm>
            <a:custGeom>
              <a:avLst/>
              <a:gdLst>
                <a:gd name="connsiteX0" fmla="*/ 8491 w 9525"/>
                <a:gd name="connsiteY0" fmla="*/ 7144 h 9525"/>
                <a:gd name="connsiteX1" fmla="*/ 7538 w 9525"/>
                <a:gd name="connsiteY1" fmla="*/ 7144 h 9525"/>
                <a:gd name="connsiteX2" fmla="*/ 849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7144"/>
                  </a:moveTo>
                  <a:cubicBezTo>
                    <a:pt x="8491" y="7144"/>
                    <a:pt x="7538" y="7144"/>
                    <a:pt x="7538" y="7144"/>
                  </a:cubicBezTo>
                  <a:cubicBezTo>
                    <a:pt x="6586" y="8096"/>
                    <a:pt x="7538" y="7144"/>
                    <a:pt x="849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xmlns="" id="{F84BDAD9-3DC2-4632-9A8E-C26A40142F3D}"/>
                </a:ext>
              </a:extLst>
            </p:cNvPr>
            <p:cNvSpPr/>
            <p:nvPr/>
          </p:nvSpPr>
          <p:spPr>
            <a:xfrm>
              <a:off x="7542371" y="27074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xmlns="" id="{FC25BFEF-1CAC-468B-A064-DC09D9791955}"/>
                </a:ext>
              </a:extLst>
            </p:cNvPr>
            <p:cNvSpPr/>
            <p:nvPr/>
          </p:nvSpPr>
          <p:spPr>
            <a:xfrm>
              <a:off x="7543720" y="269795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8096"/>
                    <a:pt x="5796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xmlns="" id="{D941FB56-3362-45BA-9BCE-F5722EAC79B6}"/>
                </a:ext>
              </a:extLst>
            </p:cNvPr>
            <p:cNvSpPr/>
            <p:nvPr/>
          </p:nvSpPr>
          <p:spPr>
            <a:xfrm>
              <a:off x="7444264" y="26931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xmlns="" id="{E184F1A8-37F5-475A-9D2B-A114EC6EC5AC}"/>
                </a:ext>
              </a:extLst>
            </p:cNvPr>
            <p:cNvSpPr/>
            <p:nvPr/>
          </p:nvSpPr>
          <p:spPr>
            <a:xfrm>
              <a:off x="7407116" y="268962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xmlns="" id="{9BF9945C-11EB-4167-B40A-4BB58538B3FE}"/>
                </a:ext>
              </a:extLst>
            </p:cNvPr>
            <p:cNvSpPr/>
            <p:nvPr/>
          </p:nvSpPr>
          <p:spPr>
            <a:xfrm>
              <a:off x="7316629" y="2687611"/>
              <a:ext cx="142875" cy="19050"/>
            </a:xfrm>
            <a:custGeom>
              <a:avLst/>
              <a:gdLst>
                <a:gd name="connsiteX0" fmla="*/ 7144 w 142875"/>
                <a:gd name="connsiteY0" fmla="*/ 7964 h 19050"/>
                <a:gd name="connsiteX1" fmla="*/ 143351 w 142875"/>
                <a:gd name="connsiteY1" fmla="*/ 10821 h 19050"/>
                <a:gd name="connsiteX2" fmla="*/ 7144 w 142875"/>
                <a:gd name="connsiteY2" fmla="*/ 79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19050">
                  <a:moveTo>
                    <a:pt x="7144" y="7964"/>
                  </a:moveTo>
                  <a:cubicBezTo>
                    <a:pt x="22384" y="2249"/>
                    <a:pt x="143351" y="28919"/>
                    <a:pt x="143351" y="10821"/>
                  </a:cubicBezTo>
                  <a:cubicBezTo>
                    <a:pt x="133826" y="16536"/>
                    <a:pt x="11906" y="20346"/>
                    <a:pt x="7144" y="79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xmlns="" id="{94D9B60A-70FA-4A8D-892D-9282818E7D6E}"/>
                </a:ext>
              </a:extLst>
            </p:cNvPr>
            <p:cNvSpPr/>
            <p:nvPr/>
          </p:nvSpPr>
          <p:spPr>
            <a:xfrm>
              <a:off x="7353447" y="2688102"/>
              <a:ext cx="9525" cy="9525"/>
            </a:xfrm>
            <a:custGeom>
              <a:avLst/>
              <a:gdLst>
                <a:gd name="connsiteX0" fmla="*/ 10330 w 9525"/>
                <a:gd name="connsiteY0" fmla="*/ 10330 h 9525"/>
                <a:gd name="connsiteX1" fmla="*/ 10330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330" y="10330"/>
                  </a:moveTo>
                  <a:cubicBezTo>
                    <a:pt x="3663" y="3663"/>
                    <a:pt x="9378" y="9378"/>
                    <a:pt x="10330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xmlns="" id="{6E79FF00-6326-4A91-A5B2-0E69F0126458}"/>
                </a:ext>
              </a:extLst>
            </p:cNvPr>
            <p:cNvSpPr/>
            <p:nvPr/>
          </p:nvSpPr>
          <p:spPr>
            <a:xfrm>
              <a:off x="7352676" y="2690336"/>
              <a:ext cx="9525" cy="9525"/>
            </a:xfrm>
            <a:custGeom>
              <a:avLst/>
              <a:gdLst>
                <a:gd name="connsiteX0" fmla="*/ 8243 w 9525"/>
                <a:gd name="connsiteY0" fmla="*/ 7144 h 9525"/>
                <a:gd name="connsiteX1" fmla="*/ 82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3" y="7144"/>
                  </a:moveTo>
                  <a:cubicBezTo>
                    <a:pt x="6339" y="9049"/>
                    <a:pt x="7291" y="9049"/>
                    <a:pt x="82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xmlns="" id="{B855D0B5-88AC-4A93-B883-906A0EA91DA4}"/>
                </a:ext>
              </a:extLst>
            </p:cNvPr>
            <p:cNvSpPr/>
            <p:nvPr/>
          </p:nvSpPr>
          <p:spPr>
            <a:xfrm>
              <a:off x="7304246" y="2688960"/>
              <a:ext cx="9525" cy="9525"/>
            </a:xfrm>
            <a:custGeom>
              <a:avLst/>
              <a:gdLst>
                <a:gd name="connsiteX0" fmla="*/ 10001 w 9525"/>
                <a:gd name="connsiteY0" fmla="*/ 7567 h 9525"/>
                <a:gd name="connsiteX1" fmla="*/ 7144 w 9525"/>
                <a:gd name="connsiteY1" fmla="*/ 7567 h 9525"/>
                <a:gd name="connsiteX2" fmla="*/ 10001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567"/>
                  </a:moveTo>
                  <a:cubicBezTo>
                    <a:pt x="10001" y="7567"/>
                    <a:pt x="9049" y="6615"/>
                    <a:pt x="7144" y="7567"/>
                  </a:cubicBezTo>
                  <a:cubicBezTo>
                    <a:pt x="9049" y="7567"/>
                    <a:pt x="10001" y="8520"/>
                    <a:pt x="10001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xmlns="" id="{CDBE60D6-86AF-4EF0-AEDF-B01B3E23B01B}"/>
                </a:ext>
              </a:extLst>
            </p:cNvPr>
            <p:cNvSpPr/>
            <p:nvPr/>
          </p:nvSpPr>
          <p:spPr>
            <a:xfrm>
              <a:off x="7305199" y="26912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xmlns="" id="{9A5A9D12-000C-41AA-A5FC-41D023597BB1}"/>
                </a:ext>
              </a:extLst>
            </p:cNvPr>
            <p:cNvSpPr/>
            <p:nvPr/>
          </p:nvSpPr>
          <p:spPr>
            <a:xfrm>
              <a:off x="7238509" y="2691288"/>
              <a:ext cx="76200" cy="9525"/>
            </a:xfrm>
            <a:custGeom>
              <a:avLst/>
              <a:gdLst>
                <a:gd name="connsiteX0" fmla="*/ 7159 w 76200"/>
                <a:gd name="connsiteY0" fmla="*/ 7144 h 9525"/>
                <a:gd name="connsiteX1" fmla="*/ 72881 w 76200"/>
                <a:gd name="connsiteY1" fmla="*/ 8096 h 9525"/>
                <a:gd name="connsiteX2" fmla="*/ 64309 w 76200"/>
                <a:gd name="connsiteY2" fmla="*/ 10954 h 9525"/>
                <a:gd name="connsiteX3" fmla="*/ 7159 w 76200"/>
                <a:gd name="connsiteY3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9525">
                  <a:moveTo>
                    <a:pt x="7159" y="7144"/>
                  </a:moveTo>
                  <a:cubicBezTo>
                    <a:pt x="6206" y="7144"/>
                    <a:pt x="50022" y="15716"/>
                    <a:pt x="72881" y="8096"/>
                  </a:cubicBezTo>
                  <a:cubicBezTo>
                    <a:pt x="63356" y="9049"/>
                    <a:pt x="60499" y="10001"/>
                    <a:pt x="64309" y="10954"/>
                  </a:cubicBezTo>
                  <a:cubicBezTo>
                    <a:pt x="68119" y="3334"/>
                    <a:pt x="7159" y="10954"/>
                    <a:pt x="71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xmlns="" id="{552C614C-619E-4561-8F6E-B0202879EA35}"/>
                </a:ext>
              </a:extLst>
            </p:cNvPr>
            <p:cNvSpPr/>
            <p:nvPr/>
          </p:nvSpPr>
          <p:spPr>
            <a:xfrm>
              <a:off x="7222037" y="2694299"/>
              <a:ext cx="9525" cy="9525"/>
            </a:xfrm>
            <a:custGeom>
              <a:avLst/>
              <a:gdLst>
                <a:gd name="connsiteX0" fmla="*/ 9344 w 9525"/>
                <a:gd name="connsiteY0" fmla="*/ 8896 h 9525"/>
                <a:gd name="connsiteX1" fmla="*/ 9344 w 9525"/>
                <a:gd name="connsiteY1" fmla="*/ 88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44" y="8896"/>
                  </a:moveTo>
                  <a:cubicBezTo>
                    <a:pt x="7438" y="4133"/>
                    <a:pt x="5533" y="10801"/>
                    <a:pt x="9344" y="88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xmlns="" id="{549BB059-0338-4DC9-8114-8E861AA63854}"/>
                </a:ext>
              </a:extLst>
            </p:cNvPr>
            <p:cNvSpPr/>
            <p:nvPr/>
          </p:nvSpPr>
          <p:spPr>
            <a:xfrm>
              <a:off x="7196614" y="2686932"/>
              <a:ext cx="19050" cy="19050"/>
            </a:xfrm>
            <a:custGeom>
              <a:avLst/>
              <a:gdLst>
                <a:gd name="connsiteX0" fmla="*/ 7144 w 19050"/>
                <a:gd name="connsiteY0" fmla="*/ 14358 h 19050"/>
                <a:gd name="connsiteX1" fmla="*/ 7144 w 19050"/>
                <a:gd name="connsiteY1" fmla="*/ 1435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358"/>
                  </a:moveTo>
                  <a:cubicBezTo>
                    <a:pt x="20479" y="-2787"/>
                    <a:pt x="12859" y="16263"/>
                    <a:pt x="7144" y="14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xmlns="" id="{156756EE-626B-45D4-AB35-D70654503FD9}"/>
                </a:ext>
              </a:extLst>
            </p:cNvPr>
            <p:cNvSpPr/>
            <p:nvPr/>
          </p:nvSpPr>
          <p:spPr>
            <a:xfrm>
              <a:off x="7194709" y="2696983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8096" y="8117"/>
                    <a:pt x="7144" y="5259"/>
                    <a:pt x="7144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xmlns="" id="{BB12B297-F738-4E6B-A193-B7DEB1F1FE21}"/>
                </a:ext>
              </a:extLst>
            </p:cNvPr>
            <p:cNvSpPr/>
            <p:nvPr/>
          </p:nvSpPr>
          <p:spPr>
            <a:xfrm>
              <a:off x="7783867" y="2808446"/>
              <a:ext cx="9525" cy="9525"/>
            </a:xfrm>
            <a:custGeom>
              <a:avLst/>
              <a:gdLst>
                <a:gd name="connsiteX0" fmla="*/ 9488 w 9525"/>
                <a:gd name="connsiteY0" fmla="*/ 7144 h 9525"/>
                <a:gd name="connsiteX1" fmla="*/ 948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7144"/>
                  </a:moveTo>
                  <a:cubicBezTo>
                    <a:pt x="8536" y="7144"/>
                    <a:pt x="4726" y="9049"/>
                    <a:pt x="94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xmlns="" id="{4AFE33D0-5855-4E5A-92EC-DB26837A14A3}"/>
                </a:ext>
              </a:extLst>
            </p:cNvPr>
            <p:cNvSpPr/>
            <p:nvPr/>
          </p:nvSpPr>
          <p:spPr>
            <a:xfrm>
              <a:off x="7775734" y="2798921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7621" y="24289"/>
                    <a:pt x="10954" y="1381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xmlns="" id="{FA391B56-A5E7-4788-8569-5FC0A4D609D0}"/>
                </a:ext>
              </a:extLst>
            </p:cNvPr>
            <p:cNvSpPr/>
            <p:nvPr/>
          </p:nvSpPr>
          <p:spPr>
            <a:xfrm>
              <a:off x="7772876" y="2804636"/>
              <a:ext cx="9525" cy="19050"/>
            </a:xfrm>
            <a:custGeom>
              <a:avLst/>
              <a:gdLst>
                <a:gd name="connsiteX0" fmla="*/ 8096 w 9525"/>
                <a:gd name="connsiteY0" fmla="*/ 11906 h 19050"/>
                <a:gd name="connsiteX1" fmla="*/ 7144 w 9525"/>
                <a:gd name="connsiteY1" fmla="*/ 7144 h 19050"/>
                <a:gd name="connsiteX2" fmla="*/ 8096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11906"/>
                  </a:moveTo>
                  <a:cubicBezTo>
                    <a:pt x="8096" y="10001"/>
                    <a:pt x="8096" y="9049"/>
                    <a:pt x="7144" y="7144"/>
                  </a:cubicBezTo>
                  <a:cubicBezTo>
                    <a:pt x="8096" y="9049"/>
                    <a:pt x="7144" y="10954"/>
                    <a:pt x="8096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xmlns="" id="{53EA88C8-0265-4E5C-9425-CECCA38ECEF1}"/>
                </a:ext>
              </a:extLst>
            </p:cNvPr>
            <p:cNvSpPr/>
            <p:nvPr/>
          </p:nvSpPr>
          <p:spPr>
            <a:xfrm>
              <a:off x="7771448" y="2809927"/>
              <a:ext cx="9525" cy="9525"/>
            </a:xfrm>
            <a:custGeom>
              <a:avLst/>
              <a:gdLst>
                <a:gd name="connsiteX0" fmla="*/ 8572 w 9525"/>
                <a:gd name="connsiteY0" fmla="*/ 7567 h 9525"/>
                <a:gd name="connsiteX1" fmla="*/ 8572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2" y="7567"/>
                  </a:moveTo>
                  <a:cubicBezTo>
                    <a:pt x="6668" y="7567"/>
                    <a:pt x="6668" y="6615"/>
                    <a:pt x="8572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xmlns="" id="{D05FE99F-7FE0-4BD0-B864-F7689E47F677}"/>
                </a:ext>
              </a:extLst>
            </p:cNvPr>
            <p:cNvSpPr/>
            <p:nvPr/>
          </p:nvSpPr>
          <p:spPr>
            <a:xfrm>
              <a:off x="7764833" y="281130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ubicBezTo>
                    <a:pt x="7567" y="9049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xmlns="" id="{079F16FA-0017-4B5B-AA13-3FDEED74365C}"/>
                </a:ext>
              </a:extLst>
            </p:cNvPr>
            <p:cNvSpPr/>
            <p:nvPr/>
          </p:nvSpPr>
          <p:spPr>
            <a:xfrm>
              <a:off x="7761446" y="2802579"/>
              <a:ext cx="19050" cy="19050"/>
            </a:xfrm>
            <a:custGeom>
              <a:avLst/>
              <a:gdLst>
                <a:gd name="connsiteX0" fmla="*/ 7144 w 19050"/>
                <a:gd name="connsiteY0" fmla="*/ 17773 h 19050"/>
                <a:gd name="connsiteX1" fmla="*/ 7144 w 19050"/>
                <a:gd name="connsiteY1" fmla="*/ 177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7773"/>
                  </a:moveTo>
                  <a:cubicBezTo>
                    <a:pt x="10001" y="21583"/>
                    <a:pt x="18574" y="-7945"/>
                    <a:pt x="7144" y="177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xmlns="" id="{FB848461-D0ED-4201-A29A-667AB5DBF3BC}"/>
                </a:ext>
              </a:extLst>
            </p:cNvPr>
            <p:cNvSpPr/>
            <p:nvPr/>
          </p:nvSpPr>
          <p:spPr>
            <a:xfrm>
              <a:off x="7765256" y="281088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7567"/>
                    <a:pt x="7144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xmlns="" id="{3408047F-A323-46F3-9B81-6177D34F8455}"/>
                </a:ext>
              </a:extLst>
            </p:cNvPr>
            <p:cNvSpPr/>
            <p:nvPr/>
          </p:nvSpPr>
          <p:spPr>
            <a:xfrm>
              <a:off x="7769066" y="2808538"/>
              <a:ext cx="9525" cy="9525"/>
            </a:xfrm>
            <a:custGeom>
              <a:avLst/>
              <a:gdLst>
                <a:gd name="connsiteX0" fmla="*/ 7144 w 9525"/>
                <a:gd name="connsiteY0" fmla="*/ 9909 h 9525"/>
                <a:gd name="connsiteX1" fmla="*/ 7144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909"/>
                  </a:moveTo>
                  <a:cubicBezTo>
                    <a:pt x="7144" y="8956"/>
                    <a:pt x="8096" y="4194"/>
                    <a:pt x="7144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xmlns="" id="{6DD1F1CD-73BC-4024-87CC-BB31BA0D3EFC}"/>
                </a:ext>
              </a:extLst>
            </p:cNvPr>
            <p:cNvSpPr/>
            <p:nvPr/>
          </p:nvSpPr>
          <p:spPr>
            <a:xfrm>
              <a:off x="7752545" y="2805850"/>
              <a:ext cx="9525" cy="19050"/>
            </a:xfrm>
            <a:custGeom>
              <a:avLst/>
              <a:gdLst>
                <a:gd name="connsiteX0" fmla="*/ 10330 w 9525"/>
                <a:gd name="connsiteY0" fmla="*/ 15454 h 19050"/>
                <a:gd name="connsiteX1" fmla="*/ 10330 w 9525"/>
                <a:gd name="connsiteY1" fmla="*/ 154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330" y="15454"/>
                  </a:moveTo>
                  <a:cubicBezTo>
                    <a:pt x="9378" y="2119"/>
                    <a:pt x="3663" y="6881"/>
                    <a:pt x="10330" y="154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xmlns="" id="{40BF21D9-0CEA-43D4-B66E-BEBE07C3B896}"/>
                </a:ext>
              </a:extLst>
            </p:cNvPr>
            <p:cNvSpPr/>
            <p:nvPr/>
          </p:nvSpPr>
          <p:spPr>
            <a:xfrm>
              <a:off x="7748111" y="28008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xmlns="" id="{B45F086C-D419-42C9-AAD0-707433F3A2CF}"/>
                </a:ext>
              </a:extLst>
            </p:cNvPr>
            <p:cNvSpPr/>
            <p:nvPr/>
          </p:nvSpPr>
          <p:spPr>
            <a:xfrm>
              <a:off x="7735729" y="2803946"/>
              <a:ext cx="19050" cy="19050"/>
            </a:xfrm>
            <a:custGeom>
              <a:avLst/>
              <a:gdLst>
                <a:gd name="connsiteX0" fmla="*/ 7144 w 19050"/>
                <a:gd name="connsiteY0" fmla="*/ 15454 h 19050"/>
                <a:gd name="connsiteX1" fmla="*/ 7144 w 19050"/>
                <a:gd name="connsiteY1" fmla="*/ 154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5454"/>
                  </a:moveTo>
                  <a:cubicBezTo>
                    <a:pt x="25241" y="6881"/>
                    <a:pt x="16669" y="2119"/>
                    <a:pt x="7144" y="154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xmlns="" id="{7AE0F74E-32DC-41C6-9AC9-A66F9ADF4239}"/>
                </a:ext>
              </a:extLst>
            </p:cNvPr>
            <p:cNvSpPr/>
            <p:nvPr/>
          </p:nvSpPr>
          <p:spPr>
            <a:xfrm>
              <a:off x="7734646" y="2803166"/>
              <a:ext cx="9525" cy="9525"/>
            </a:xfrm>
            <a:custGeom>
              <a:avLst/>
              <a:gdLst>
                <a:gd name="connsiteX0" fmla="*/ 8227 w 9525"/>
                <a:gd name="connsiteY0" fmla="*/ 9565 h 9525"/>
                <a:gd name="connsiteX1" fmla="*/ 8227 w 9525"/>
                <a:gd name="connsiteY1" fmla="*/ 956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9565"/>
                  </a:moveTo>
                  <a:cubicBezTo>
                    <a:pt x="5369" y="2898"/>
                    <a:pt x="9179" y="12423"/>
                    <a:pt x="8227" y="95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xmlns="" id="{412EBDAE-959E-4A6B-9353-86D54A98C4C4}"/>
                </a:ext>
              </a:extLst>
            </p:cNvPr>
            <p:cNvSpPr/>
            <p:nvPr/>
          </p:nvSpPr>
          <p:spPr>
            <a:xfrm>
              <a:off x="7725489" y="2807171"/>
              <a:ext cx="9525" cy="19050"/>
            </a:xfrm>
            <a:custGeom>
              <a:avLst/>
              <a:gdLst>
                <a:gd name="connsiteX0" fmla="*/ 10716 w 9525"/>
                <a:gd name="connsiteY0" fmla="*/ 14133 h 19050"/>
                <a:gd name="connsiteX1" fmla="*/ 10716 w 9525"/>
                <a:gd name="connsiteY1" fmla="*/ 1413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716" y="14133"/>
                  </a:moveTo>
                  <a:cubicBezTo>
                    <a:pt x="5953" y="-2059"/>
                    <a:pt x="5953" y="15086"/>
                    <a:pt x="10716" y="141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xmlns="" id="{2D7FA307-F887-493F-999E-9065A12CD5BF}"/>
                </a:ext>
              </a:extLst>
            </p:cNvPr>
            <p:cNvSpPr/>
            <p:nvPr/>
          </p:nvSpPr>
          <p:spPr>
            <a:xfrm>
              <a:off x="7732871" y="2812256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9049"/>
                    <a:pt x="7144" y="8096"/>
                    <a:pt x="7144" y="7144"/>
                  </a:cubicBezTo>
                  <a:cubicBezTo>
                    <a:pt x="8096" y="9049"/>
                    <a:pt x="8096" y="10001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xmlns="" id="{DD473749-66E7-4FDE-9E31-A1211D57CE0B}"/>
                </a:ext>
              </a:extLst>
            </p:cNvPr>
            <p:cNvSpPr/>
            <p:nvPr/>
          </p:nvSpPr>
          <p:spPr>
            <a:xfrm>
              <a:off x="7719536" y="280582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8096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8096" y="7858"/>
                    <a:pt x="8096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xmlns="" id="{2A155337-D70E-4322-98C3-A3FC856F600D}"/>
                </a:ext>
              </a:extLst>
            </p:cNvPr>
            <p:cNvSpPr/>
            <p:nvPr/>
          </p:nvSpPr>
          <p:spPr>
            <a:xfrm>
              <a:off x="7720277" y="2812256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9049"/>
                    <a:pt x="9260" y="8096"/>
                    <a:pt x="92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xmlns="" id="{CB70E820-B4C9-467C-BCF9-14E348A243BF}"/>
                </a:ext>
              </a:extLst>
            </p:cNvPr>
            <p:cNvSpPr/>
            <p:nvPr/>
          </p:nvSpPr>
          <p:spPr>
            <a:xfrm>
              <a:off x="7635644" y="2797968"/>
              <a:ext cx="95250" cy="28575"/>
            </a:xfrm>
            <a:custGeom>
              <a:avLst/>
              <a:gdLst>
                <a:gd name="connsiteX0" fmla="*/ 7216 w 95250"/>
                <a:gd name="connsiteY0" fmla="*/ 7144 h 28575"/>
                <a:gd name="connsiteX1" fmla="*/ 89131 w 95250"/>
                <a:gd name="connsiteY1" fmla="*/ 12859 h 28575"/>
                <a:gd name="connsiteX2" fmla="*/ 7216 w 95250"/>
                <a:gd name="connsiteY2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28575">
                  <a:moveTo>
                    <a:pt x="7216" y="7144"/>
                  </a:moveTo>
                  <a:cubicBezTo>
                    <a:pt x="4359" y="44291"/>
                    <a:pt x="87226" y="13811"/>
                    <a:pt x="89131" y="12859"/>
                  </a:cubicBezTo>
                  <a:cubicBezTo>
                    <a:pt x="61509" y="10001"/>
                    <a:pt x="33886" y="8096"/>
                    <a:pt x="72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xmlns="" id="{CE7D92ED-E304-4F97-B5ED-BD31433FFAD7}"/>
                </a:ext>
              </a:extLst>
            </p:cNvPr>
            <p:cNvSpPr/>
            <p:nvPr/>
          </p:nvSpPr>
          <p:spPr>
            <a:xfrm>
              <a:off x="7645241" y="2795212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9049" y="6090"/>
                    <a:pt x="7144" y="7042"/>
                    <a:pt x="7144" y="89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xmlns="" id="{B0C66C91-5741-4F93-9E4A-AD870BE036A2}"/>
                </a:ext>
              </a:extLst>
            </p:cNvPr>
            <p:cNvSpPr/>
            <p:nvPr/>
          </p:nvSpPr>
          <p:spPr>
            <a:xfrm>
              <a:off x="7635293" y="27979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xmlns="" id="{745CCD33-415B-4334-9FEA-F95FDFBA0676}"/>
                </a:ext>
              </a:extLst>
            </p:cNvPr>
            <p:cNvSpPr/>
            <p:nvPr/>
          </p:nvSpPr>
          <p:spPr>
            <a:xfrm>
              <a:off x="7652015" y="2811409"/>
              <a:ext cx="9525" cy="9525"/>
            </a:xfrm>
            <a:custGeom>
              <a:avLst/>
              <a:gdLst>
                <a:gd name="connsiteX0" fmla="*/ 7990 w 9525"/>
                <a:gd name="connsiteY0" fmla="*/ 7990 h 9525"/>
                <a:gd name="connsiteX1" fmla="*/ 7990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990"/>
                  </a:moveTo>
                  <a:cubicBezTo>
                    <a:pt x="7990" y="7990"/>
                    <a:pt x="6085" y="6085"/>
                    <a:pt x="7990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xmlns="" id="{F9C290BD-B57D-4871-B68C-83695F3C2524}"/>
                </a:ext>
              </a:extLst>
            </p:cNvPr>
            <p:cNvSpPr/>
            <p:nvPr/>
          </p:nvSpPr>
          <p:spPr>
            <a:xfrm>
              <a:off x="7657624" y="27979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10001"/>
                    <a:pt x="9049" y="10954"/>
                  </a:cubicBezTo>
                  <a:cubicBezTo>
                    <a:pt x="9049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xmlns="" id="{23202B86-3169-46DD-BDFC-9AA870002AAB}"/>
                </a:ext>
              </a:extLst>
            </p:cNvPr>
            <p:cNvSpPr/>
            <p:nvPr/>
          </p:nvSpPr>
          <p:spPr>
            <a:xfrm>
              <a:off x="7677001" y="2800826"/>
              <a:ext cx="9525" cy="9525"/>
            </a:xfrm>
            <a:custGeom>
              <a:avLst/>
              <a:gdLst>
                <a:gd name="connsiteX0" fmla="*/ 7769 w 9525"/>
                <a:gd name="connsiteY0" fmla="*/ 10001 h 9525"/>
                <a:gd name="connsiteX1" fmla="*/ 8722 w 9525"/>
                <a:gd name="connsiteY1" fmla="*/ 7144 h 9525"/>
                <a:gd name="connsiteX2" fmla="*/ 7769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001"/>
                  </a:moveTo>
                  <a:cubicBezTo>
                    <a:pt x="8722" y="9049"/>
                    <a:pt x="7769" y="8096"/>
                    <a:pt x="8722" y="7144"/>
                  </a:cubicBezTo>
                  <a:cubicBezTo>
                    <a:pt x="6817" y="7144"/>
                    <a:pt x="6817" y="8096"/>
                    <a:pt x="7769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xmlns="" id="{02139B64-B19C-4380-81D1-8D15FB55F6CC}"/>
                </a:ext>
              </a:extLst>
            </p:cNvPr>
            <p:cNvSpPr/>
            <p:nvPr/>
          </p:nvSpPr>
          <p:spPr>
            <a:xfrm>
              <a:off x="7637401" y="2796063"/>
              <a:ext cx="9525" cy="9525"/>
            </a:xfrm>
            <a:custGeom>
              <a:avLst/>
              <a:gdLst>
                <a:gd name="connsiteX0" fmla="*/ 11174 w 9525"/>
                <a:gd name="connsiteY0" fmla="*/ 7144 h 9525"/>
                <a:gd name="connsiteX1" fmla="*/ 1117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174" y="7144"/>
                  </a:moveTo>
                  <a:cubicBezTo>
                    <a:pt x="10222" y="7144"/>
                    <a:pt x="2602" y="9049"/>
                    <a:pt x="1117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xmlns="" id="{EE981A31-ACF1-4024-AD74-AE89361443EB}"/>
                </a:ext>
              </a:extLst>
            </p:cNvPr>
            <p:cNvSpPr/>
            <p:nvPr/>
          </p:nvSpPr>
          <p:spPr>
            <a:xfrm>
              <a:off x="7587017" y="2797968"/>
              <a:ext cx="57150" cy="19050"/>
            </a:xfrm>
            <a:custGeom>
              <a:avLst/>
              <a:gdLst>
                <a:gd name="connsiteX0" fmla="*/ 7265 w 57150"/>
                <a:gd name="connsiteY0" fmla="*/ 11906 h 19050"/>
                <a:gd name="connsiteX1" fmla="*/ 52033 w 57150"/>
                <a:gd name="connsiteY1" fmla="*/ 7144 h 19050"/>
                <a:gd name="connsiteX2" fmla="*/ 7265 w 57150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050">
                  <a:moveTo>
                    <a:pt x="7265" y="11906"/>
                  </a:moveTo>
                  <a:cubicBezTo>
                    <a:pt x="8218" y="14764"/>
                    <a:pt x="53938" y="26194"/>
                    <a:pt x="52033" y="7144"/>
                  </a:cubicBezTo>
                  <a:cubicBezTo>
                    <a:pt x="52985" y="7144"/>
                    <a:pt x="4408" y="10001"/>
                    <a:pt x="7265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xmlns="" id="{0C61A143-0271-43C9-A4FC-D76D8DDDCE43}"/>
                </a:ext>
              </a:extLst>
            </p:cNvPr>
            <p:cNvSpPr/>
            <p:nvPr/>
          </p:nvSpPr>
          <p:spPr>
            <a:xfrm>
              <a:off x="7620476" y="279606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xmlns="" id="{CFC3622E-306A-418D-A73A-0B6914BA61BF}"/>
                </a:ext>
              </a:extLst>
            </p:cNvPr>
            <p:cNvSpPr/>
            <p:nvPr/>
          </p:nvSpPr>
          <p:spPr>
            <a:xfrm>
              <a:off x="7551896" y="2791880"/>
              <a:ext cx="38100" cy="19050"/>
            </a:xfrm>
            <a:custGeom>
              <a:avLst/>
              <a:gdLst>
                <a:gd name="connsiteX0" fmla="*/ 30004 w 38100"/>
                <a:gd name="connsiteY0" fmla="*/ 8470 h 19050"/>
                <a:gd name="connsiteX1" fmla="*/ 7144 w 38100"/>
                <a:gd name="connsiteY1" fmla="*/ 14185 h 19050"/>
                <a:gd name="connsiteX2" fmla="*/ 30004 w 38100"/>
                <a:gd name="connsiteY2" fmla="*/ 847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9050">
                  <a:moveTo>
                    <a:pt x="30004" y="8470"/>
                  </a:moveTo>
                  <a:cubicBezTo>
                    <a:pt x="22384" y="3707"/>
                    <a:pt x="20479" y="13232"/>
                    <a:pt x="7144" y="14185"/>
                  </a:cubicBezTo>
                  <a:cubicBezTo>
                    <a:pt x="14764" y="20852"/>
                    <a:pt x="53816" y="4660"/>
                    <a:pt x="30004" y="8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xmlns="" id="{382B76EA-B7F9-40D7-A34E-CAE3380DE652}"/>
                </a:ext>
              </a:extLst>
            </p:cNvPr>
            <p:cNvSpPr/>
            <p:nvPr/>
          </p:nvSpPr>
          <p:spPr>
            <a:xfrm>
              <a:off x="7583181" y="279225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12859"/>
                    <a:pt x="7291" y="9049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xmlns="" id="{117E9652-85DA-4CEB-9003-0FE655A4C2FF}"/>
                </a:ext>
              </a:extLst>
            </p:cNvPr>
            <p:cNvSpPr/>
            <p:nvPr/>
          </p:nvSpPr>
          <p:spPr>
            <a:xfrm>
              <a:off x="7579519" y="2801421"/>
              <a:ext cx="9525" cy="9525"/>
            </a:xfrm>
            <a:custGeom>
              <a:avLst/>
              <a:gdLst>
                <a:gd name="connsiteX0" fmla="*/ 7144 w 9525"/>
                <a:gd name="connsiteY0" fmla="*/ 10359 h 9525"/>
                <a:gd name="connsiteX1" fmla="*/ 8096 w 9525"/>
                <a:gd name="connsiteY1" fmla="*/ 7501 h 9525"/>
                <a:gd name="connsiteX2" fmla="*/ 7144 w 9525"/>
                <a:gd name="connsiteY2" fmla="*/ 1035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359"/>
                  </a:moveTo>
                  <a:cubicBezTo>
                    <a:pt x="7144" y="9406"/>
                    <a:pt x="8096" y="8454"/>
                    <a:pt x="8096" y="7501"/>
                  </a:cubicBezTo>
                  <a:cubicBezTo>
                    <a:pt x="7144" y="6548"/>
                    <a:pt x="7144" y="7501"/>
                    <a:pt x="7144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xmlns="" id="{C335276D-A669-4DD7-903F-22F264389F3F}"/>
                </a:ext>
              </a:extLst>
            </p:cNvPr>
            <p:cNvSpPr/>
            <p:nvPr/>
          </p:nvSpPr>
          <p:spPr>
            <a:xfrm>
              <a:off x="7556364" y="2787491"/>
              <a:ext cx="9525" cy="9525"/>
            </a:xfrm>
            <a:custGeom>
              <a:avLst/>
              <a:gdLst>
                <a:gd name="connsiteX0" fmla="*/ 9343 w 9525"/>
                <a:gd name="connsiteY0" fmla="*/ 7144 h 9525"/>
                <a:gd name="connsiteX1" fmla="*/ 93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43" y="7144"/>
                  </a:moveTo>
                  <a:cubicBezTo>
                    <a:pt x="5533" y="9049"/>
                    <a:pt x="7439" y="8096"/>
                    <a:pt x="93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xmlns="" id="{677C3EC2-8CC0-491C-8EB5-8DF4010CC29D}"/>
                </a:ext>
              </a:extLst>
            </p:cNvPr>
            <p:cNvSpPr/>
            <p:nvPr/>
          </p:nvSpPr>
          <p:spPr>
            <a:xfrm>
              <a:off x="7537609" y="2792671"/>
              <a:ext cx="19050" cy="19050"/>
            </a:xfrm>
            <a:custGeom>
              <a:avLst/>
              <a:gdLst>
                <a:gd name="connsiteX0" fmla="*/ 7144 w 19050"/>
                <a:gd name="connsiteY0" fmla="*/ 12441 h 19050"/>
                <a:gd name="connsiteX1" fmla="*/ 7144 w 19050"/>
                <a:gd name="connsiteY1" fmla="*/ 1244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2441"/>
                  </a:moveTo>
                  <a:cubicBezTo>
                    <a:pt x="26194" y="13394"/>
                    <a:pt x="15716" y="59"/>
                    <a:pt x="7144" y="124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xmlns="" id="{A1667BE0-3D39-4F4A-8F9F-EA5385A85B29}"/>
                </a:ext>
              </a:extLst>
            </p:cNvPr>
            <p:cNvSpPr/>
            <p:nvPr/>
          </p:nvSpPr>
          <p:spPr>
            <a:xfrm>
              <a:off x="7455694" y="2769393"/>
              <a:ext cx="85725" cy="28575"/>
            </a:xfrm>
            <a:custGeom>
              <a:avLst/>
              <a:gdLst>
                <a:gd name="connsiteX0" fmla="*/ 79534 w 85725"/>
                <a:gd name="connsiteY0" fmla="*/ 20479 h 28575"/>
                <a:gd name="connsiteX1" fmla="*/ 7144 w 85725"/>
                <a:gd name="connsiteY1" fmla="*/ 7144 h 28575"/>
                <a:gd name="connsiteX2" fmla="*/ 79534 w 85725"/>
                <a:gd name="connsiteY2" fmla="*/ 2047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28575">
                  <a:moveTo>
                    <a:pt x="79534" y="20479"/>
                  </a:moveTo>
                  <a:cubicBezTo>
                    <a:pt x="56674" y="11906"/>
                    <a:pt x="31909" y="7144"/>
                    <a:pt x="7144" y="7144"/>
                  </a:cubicBezTo>
                  <a:cubicBezTo>
                    <a:pt x="32861" y="13811"/>
                    <a:pt x="77629" y="26194"/>
                    <a:pt x="79534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xmlns="" id="{0D777166-99CB-4204-9F4E-55A667AE5B17}"/>
                </a:ext>
              </a:extLst>
            </p:cNvPr>
            <p:cNvSpPr/>
            <p:nvPr/>
          </p:nvSpPr>
          <p:spPr>
            <a:xfrm>
              <a:off x="7531894" y="279439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xmlns="" id="{44871861-AF93-4A3A-B273-2A65948769E5}"/>
                </a:ext>
              </a:extLst>
            </p:cNvPr>
            <p:cNvSpPr/>
            <p:nvPr/>
          </p:nvSpPr>
          <p:spPr>
            <a:xfrm>
              <a:off x="7454655" y="2770346"/>
              <a:ext cx="9525" cy="9525"/>
            </a:xfrm>
            <a:custGeom>
              <a:avLst/>
              <a:gdLst>
                <a:gd name="connsiteX0" fmla="*/ 9135 w 9525"/>
                <a:gd name="connsiteY0" fmla="*/ 7144 h 9525"/>
                <a:gd name="connsiteX1" fmla="*/ 8182 w 9525"/>
                <a:gd name="connsiteY1" fmla="*/ 7144 h 9525"/>
                <a:gd name="connsiteX2" fmla="*/ 913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135" y="7144"/>
                  </a:moveTo>
                  <a:cubicBezTo>
                    <a:pt x="9135" y="7144"/>
                    <a:pt x="8182" y="7144"/>
                    <a:pt x="8182" y="7144"/>
                  </a:cubicBezTo>
                  <a:cubicBezTo>
                    <a:pt x="6277" y="8096"/>
                    <a:pt x="7230" y="7144"/>
                    <a:pt x="91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xmlns="" id="{CE700E5A-CC62-4D56-A6A6-5708B0B59609}"/>
                </a:ext>
              </a:extLst>
            </p:cNvPr>
            <p:cNvSpPr/>
            <p:nvPr/>
          </p:nvSpPr>
          <p:spPr>
            <a:xfrm>
              <a:off x="7538561" y="27941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xmlns="" id="{00DAE169-0820-45CD-8101-F7B2A0549417}"/>
                </a:ext>
              </a:extLst>
            </p:cNvPr>
            <p:cNvSpPr/>
            <p:nvPr/>
          </p:nvSpPr>
          <p:spPr>
            <a:xfrm>
              <a:off x="7541815" y="278558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7144"/>
                    <a:pt x="5795" y="8096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xmlns="" id="{EEE06EFA-6FB7-440A-914B-A09911B4A241}"/>
                </a:ext>
              </a:extLst>
            </p:cNvPr>
            <p:cNvSpPr/>
            <p:nvPr/>
          </p:nvSpPr>
          <p:spPr>
            <a:xfrm>
              <a:off x="7443311" y="27627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xmlns="" id="{00141924-BC8A-4B8A-A1E6-D800E6F57B00}"/>
                </a:ext>
              </a:extLst>
            </p:cNvPr>
            <p:cNvSpPr/>
            <p:nvPr/>
          </p:nvSpPr>
          <p:spPr>
            <a:xfrm>
              <a:off x="7406164" y="27532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xmlns="" id="{1E1034C5-BD28-453A-A6B8-9712CE7DDEFF}"/>
                </a:ext>
              </a:extLst>
            </p:cNvPr>
            <p:cNvSpPr/>
            <p:nvPr/>
          </p:nvSpPr>
          <p:spPr>
            <a:xfrm>
              <a:off x="7316629" y="2737734"/>
              <a:ext cx="142875" cy="38100"/>
            </a:xfrm>
            <a:custGeom>
              <a:avLst/>
              <a:gdLst>
                <a:gd name="connsiteX0" fmla="*/ 7144 w 142875"/>
                <a:gd name="connsiteY0" fmla="*/ 7370 h 38100"/>
                <a:gd name="connsiteX1" fmla="*/ 142399 w 142875"/>
                <a:gd name="connsiteY1" fmla="*/ 32135 h 38100"/>
                <a:gd name="connsiteX2" fmla="*/ 7144 w 142875"/>
                <a:gd name="connsiteY2" fmla="*/ 737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38100">
                  <a:moveTo>
                    <a:pt x="7144" y="7370"/>
                  </a:moveTo>
                  <a:cubicBezTo>
                    <a:pt x="23336" y="3560"/>
                    <a:pt x="140494" y="49280"/>
                    <a:pt x="142399" y="32135"/>
                  </a:cubicBezTo>
                  <a:cubicBezTo>
                    <a:pt x="131921" y="34993"/>
                    <a:pt x="10001" y="19753"/>
                    <a:pt x="7144" y="7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xmlns="" id="{8E92E377-4E3B-48D2-A953-71B4D09F8187}"/>
                </a:ext>
              </a:extLst>
            </p:cNvPr>
            <p:cNvSpPr/>
            <p:nvPr/>
          </p:nvSpPr>
          <p:spPr>
            <a:xfrm>
              <a:off x="7353565" y="2742925"/>
              <a:ext cx="9525" cy="9525"/>
            </a:xfrm>
            <a:custGeom>
              <a:avLst/>
              <a:gdLst>
                <a:gd name="connsiteX0" fmla="*/ 9260 w 9525"/>
                <a:gd name="connsiteY0" fmla="*/ 10752 h 9525"/>
                <a:gd name="connsiteX1" fmla="*/ 9260 w 9525"/>
                <a:gd name="connsiteY1" fmla="*/ 1075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10752"/>
                  </a:moveTo>
                  <a:cubicBezTo>
                    <a:pt x="4498" y="3132"/>
                    <a:pt x="9260" y="9800"/>
                    <a:pt x="9260" y="1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xmlns="" id="{36553494-BDA5-4CA3-9AC9-5A4C7F4B50D1}"/>
                </a:ext>
              </a:extLst>
            </p:cNvPr>
            <p:cNvSpPr/>
            <p:nvPr/>
          </p:nvSpPr>
          <p:spPr>
            <a:xfrm>
              <a:off x="7352267" y="2745581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8096"/>
                    <a:pt x="7701" y="8096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xmlns="" id="{23EDD921-786E-41BE-B450-5028766C3DB1}"/>
                </a:ext>
              </a:extLst>
            </p:cNvPr>
            <p:cNvSpPr/>
            <p:nvPr/>
          </p:nvSpPr>
          <p:spPr>
            <a:xfrm>
              <a:off x="7304246" y="273605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10001" y="8096"/>
                    <a:pt x="9049" y="7144"/>
                    <a:pt x="7144" y="7144"/>
                  </a:cubicBezTo>
                  <a:cubicBezTo>
                    <a:pt x="8096" y="8096"/>
                    <a:pt x="9049" y="9049"/>
                    <a:pt x="1000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xmlns="" id="{D627F85F-144A-43C3-80F8-F344B3B7E8F1}"/>
                </a:ext>
              </a:extLst>
            </p:cNvPr>
            <p:cNvSpPr/>
            <p:nvPr/>
          </p:nvSpPr>
          <p:spPr>
            <a:xfrm>
              <a:off x="7304246" y="27379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xmlns="" id="{20083286-E455-4BEE-B02F-EF90B5601306}"/>
                </a:ext>
              </a:extLst>
            </p:cNvPr>
            <p:cNvSpPr/>
            <p:nvPr/>
          </p:nvSpPr>
          <p:spPr>
            <a:xfrm>
              <a:off x="7237511" y="2729345"/>
              <a:ext cx="76200" cy="19050"/>
            </a:xfrm>
            <a:custGeom>
              <a:avLst/>
              <a:gdLst>
                <a:gd name="connsiteX0" fmla="*/ 7204 w 76200"/>
                <a:gd name="connsiteY0" fmla="*/ 7187 h 19050"/>
                <a:gd name="connsiteX1" fmla="*/ 72926 w 76200"/>
                <a:gd name="connsiteY1" fmla="*/ 17664 h 19050"/>
                <a:gd name="connsiteX2" fmla="*/ 64354 w 76200"/>
                <a:gd name="connsiteY2" fmla="*/ 18617 h 19050"/>
                <a:gd name="connsiteX3" fmla="*/ 7204 w 76200"/>
                <a:gd name="connsiteY3" fmla="*/ 718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204" y="7187"/>
                  </a:moveTo>
                  <a:cubicBezTo>
                    <a:pt x="5299" y="6234"/>
                    <a:pt x="49114" y="21474"/>
                    <a:pt x="72926" y="17664"/>
                  </a:cubicBezTo>
                  <a:cubicBezTo>
                    <a:pt x="63401" y="17664"/>
                    <a:pt x="60544" y="17664"/>
                    <a:pt x="64354" y="18617"/>
                  </a:cubicBezTo>
                  <a:cubicBezTo>
                    <a:pt x="68164" y="11949"/>
                    <a:pt x="7204" y="10997"/>
                    <a:pt x="7204" y="71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xmlns="" id="{DDB59A0F-3456-4F6C-8A6D-1BCE947BB482}"/>
                </a:ext>
              </a:extLst>
            </p:cNvPr>
            <p:cNvSpPr/>
            <p:nvPr/>
          </p:nvSpPr>
          <p:spPr>
            <a:xfrm>
              <a:off x="7221061" y="2730494"/>
              <a:ext cx="9525" cy="9525"/>
            </a:xfrm>
            <a:custGeom>
              <a:avLst/>
              <a:gdLst>
                <a:gd name="connsiteX0" fmla="*/ 8414 w 9525"/>
                <a:gd name="connsiteY0" fmla="*/ 8896 h 9525"/>
                <a:gd name="connsiteX1" fmla="*/ 8414 w 9525"/>
                <a:gd name="connsiteY1" fmla="*/ 88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8896"/>
                  </a:moveTo>
                  <a:cubicBezTo>
                    <a:pt x="8414" y="4133"/>
                    <a:pt x="5556" y="10800"/>
                    <a:pt x="8414" y="88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xmlns="" id="{F818D25F-44AA-44F0-85A4-AB9CEC7A1C6C}"/>
                </a:ext>
              </a:extLst>
            </p:cNvPr>
            <p:cNvSpPr/>
            <p:nvPr/>
          </p:nvSpPr>
          <p:spPr>
            <a:xfrm>
              <a:off x="7195661" y="2720692"/>
              <a:ext cx="19050" cy="19050"/>
            </a:xfrm>
            <a:custGeom>
              <a:avLst/>
              <a:gdLst>
                <a:gd name="connsiteX0" fmla="*/ 7144 w 19050"/>
                <a:gd name="connsiteY0" fmla="*/ 13935 h 19050"/>
                <a:gd name="connsiteX1" fmla="*/ 7144 w 19050"/>
                <a:gd name="connsiteY1" fmla="*/ 1393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935"/>
                  </a:moveTo>
                  <a:cubicBezTo>
                    <a:pt x="22384" y="-2257"/>
                    <a:pt x="12859" y="15840"/>
                    <a:pt x="7144" y="139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xmlns="" id="{8E880902-B91B-4079-925A-215A8F693534}"/>
                </a:ext>
              </a:extLst>
            </p:cNvPr>
            <p:cNvSpPr/>
            <p:nvPr/>
          </p:nvSpPr>
          <p:spPr>
            <a:xfrm>
              <a:off x="7192804" y="2730023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7144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xmlns="" id="{0E8C8325-5F9E-426D-931C-5F323DFA9D7F}"/>
                </a:ext>
              </a:extLst>
            </p:cNvPr>
            <p:cNvSpPr/>
            <p:nvPr/>
          </p:nvSpPr>
          <p:spPr>
            <a:xfrm>
              <a:off x="7778430" y="2768441"/>
              <a:ext cx="9525" cy="9525"/>
            </a:xfrm>
            <a:custGeom>
              <a:avLst/>
              <a:gdLst>
                <a:gd name="connsiteX0" fmla="*/ 10162 w 9525"/>
                <a:gd name="connsiteY0" fmla="*/ 7144 h 9525"/>
                <a:gd name="connsiteX1" fmla="*/ 10162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62" y="7144"/>
                  </a:moveTo>
                  <a:cubicBezTo>
                    <a:pt x="8257" y="7144"/>
                    <a:pt x="4447" y="7144"/>
                    <a:pt x="1016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xmlns="" id="{9740B689-A046-4EA6-A2B2-2EA8E5C3B941}"/>
                </a:ext>
              </a:extLst>
            </p:cNvPr>
            <p:cNvSpPr/>
            <p:nvPr/>
          </p:nvSpPr>
          <p:spPr>
            <a:xfrm>
              <a:off x="7774781" y="2755106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0954" y="26194"/>
                    <a:pt x="9049" y="1571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xmlns="" id="{5BDA0858-2562-4E62-AF07-5F0E28B42523}"/>
                </a:ext>
              </a:extLst>
            </p:cNvPr>
            <p:cNvSpPr/>
            <p:nvPr/>
          </p:nvSpPr>
          <p:spPr>
            <a:xfrm>
              <a:off x="7769752" y="2758916"/>
              <a:ext cx="9525" cy="19050"/>
            </a:xfrm>
            <a:custGeom>
              <a:avLst/>
              <a:gdLst>
                <a:gd name="connsiteX0" fmla="*/ 7410 w 9525"/>
                <a:gd name="connsiteY0" fmla="*/ 11906 h 19050"/>
                <a:gd name="connsiteX1" fmla="*/ 8363 w 9525"/>
                <a:gd name="connsiteY1" fmla="*/ 7144 h 19050"/>
                <a:gd name="connsiteX2" fmla="*/ 7410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410" y="11906"/>
                  </a:moveTo>
                  <a:cubicBezTo>
                    <a:pt x="7410" y="10001"/>
                    <a:pt x="8363" y="9049"/>
                    <a:pt x="8363" y="7144"/>
                  </a:cubicBezTo>
                  <a:cubicBezTo>
                    <a:pt x="8363" y="9049"/>
                    <a:pt x="6458" y="10954"/>
                    <a:pt x="7410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xmlns="" id="{A62FAA9B-BDA0-452A-A3E9-14AFA17B78D0}"/>
                </a:ext>
              </a:extLst>
            </p:cNvPr>
            <p:cNvSpPr/>
            <p:nvPr/>
          </p:nvSpPr>
          <p:spPr>
            <a:xfrm>
              <a:off x="7767399" y="2763531"/>
              <a:ext cx="9525" cy="9525"/>
            </a:xfrm>
            <a:custGeom>
              <a:avLst/>
              <a:gdLst>
                <a:gd name="connsiteX0" fmla="*/ 7858 w 9525"/>
                <a:gd name="connsiteY0" fmla="*/ 8244 h 9525"/>
                <a:gd name="connsiteX1" fmla="*/ 7858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8244"/>
                  </a:moveTo>
                  <a:cubicBezTo>
                    <a:pt x="6906" y="7291"/>
                    <a:pt x="6906" y="6339"/>
                    <a:pt x="7858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xmlns="" id="{A62EDD6D-8BA5-4FA0-BC81-938A7738D1A4}"/>
                </a:ext>
              </a:extLst>
            </p:cNvPr>
            <p:cNvSpPr/>
            <p:nvPr/>
          </p:nvSpPr>
          <p:spPr>
            <a:xfrm>
              <a:off x="7760732" y="276367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6906" y="9049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xmlns="" id="{4E62B571-AE0D-4DCC-B2A4-C2903683C067}"/>
                </a:ext>
              </a:extLst>
            </p:cNvPr>
            <p:cNvSpPr/>
            <p:nvPr/>
          </p:nvSpPr>
          <p:spPr>
            <a:xfrm>
              <a:off x="7757636" y="2754609"/>
              <a:ext cx="19050" cy="19050"/>
            </a:xfrm>
            <a:custGeom>
              <a:avLst/>
              <a:gdLst>
                <a:gd name="connsiteX0" fmla="*/ 7144 w 19050"/>
                <a:gd name="connsiteY0" fmla="*/ 17166 h 19050"/>
                <a:gd name="connsiteX1" fmla="*/ 7144 w 19050"/>
                <a:gd name="connsiteY1" fmla="*/ 1716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7166"/>
                  </a:moveTo>
                  <a:cubicBezTo>
                    <a:pt x="9049" y="21928"/>
                    <a:pt x="22384" y="-7599"/>
                    <a:pt x="7144" y="171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xmlns="" id="{A43579D6-6EF7-4A3D-91E6-3AB5869881F2}"/>
                </a:ext>
              </a:extLst>
            </p:cNvPr>
            <p:cNvSpPr/>
            <p:nvPr/>
          </p:nvSpPr>
          <p:spPr>
            <a:xfrm>
              <a:off x="7761446" y="276325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7567"/>
                    <a:pt x="8096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xmlns="" id="{DA4ED175-0D74-46ED-99DF-6E3BA82467E3}"/>
                </a:ext>
              </a:extLst>
            </p:cNvPr>
            <p:cNvSpPr/>
            <p:nvPr/>
          </p:nvSpPr>
          <p:spPr>
            <a:xfrm>
              <a:off x="7765256" y="2762286"/>
              <a:ext cx="9525" cy="9525"/>
            </a:xfrm>
            <a:custGeom>
              <a:avLst/>
              <a:gdLst>
                <a:gd name="connsiteX0" fmla="*/ 7144 w 9525"/>
                <a:gd name="connsiteY0" fmla="*/ 9488 h 9525"/>
                <a:gd name="connsiteX1" fmla="*/ 7144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488"/>
                  </a:moveTo>
                  <a:cubicBezTo>
                    <a:pt x="7144" y="8536"/>
                    <a:pt x="9049" y="4726"/>
                    <a:pt x="7144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xmlns="" id="{A971FA75-C1C3-49F0-8ECE-C4751C72A141}"/>
                </a:ext>
              </a:extLst>
            </p:cNvPr>
            <p:cNvSpPr/>
            <p:nvPr/>
          </p:nvSpPr>
          <p:spPr>
            <a:xfrm>
              <a:off x="7748628" y="2756000"/>
              <a:ext cx="9525" cy="19050"/>
            </a:xfrm>
            <a:custGeom>
              <a:avLst/>
              <a:gdLst>
                <a:gd name="connsiteX0" fmla="*/ 9485 w 9525"/>
                <a:gd name="connsiteY0" fmla="*/ 15775 h 19050"/>
                <a:gd name="connsiteX1" fmla="*/ 9485 w 9525"/>
                <a:gd name="connsiteY1" fmla="*/ 1577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5" y="15775"/>
                  </a:moveTo>
                  <a:cubicBezTo>
                    <a:pt x="10437" y="2440"/>
                    <a:pt x="3770" y="6250"/>
                    <a:pt x="9485" y="157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xmlns="" id="{56DD5AF8-C0E2-42C2-B286-3834DF162BD2}"/>
                </a:ext>
              </a:extLst>
            </p:cNvPr>
            <p:cNvSpPr/>
            <p:nvPr/>
          </p:nvSpPr>
          <p:spPr>
            <a:xfrm>
              <a:off x="7744301" y="27512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8096"/>
                  </a:cubicBezTo>
                  <a:cubicBezTo>
                    <a:pt x="7144" y="8096"/>
                    <a:pt x="7144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xmlns="" id="{726D3359-D87B-423D-A914-10CFAA6F3B33}"/>
                </a:ext>
              </a:extLst>
            </p:cNvPr>
            <p:cNvSpPr/>
            <p:nvPr/>
          </p:nvSpPr>
          <p:spPr>
            <a:xfrm>
              <a:off x="7731919" y="2754094"/>
              <a:ext cx="19050" cy="19050"/>
            </a:xfrm>
            <a:custGeom>
              <a:avLst/>
              <a:gdLst>
                <a:gd name="connsiteX0" fmla="*/ 7144 w 19050"/>
                <a:gd name="connsiteY0" fmla="*/ 15775 h 19050"/>
                <a:gd name="connsiteX1" fmla="*/ 7144 w 19050"/>
                <a:gd name="connsiteY1" fmla="*/ 1577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5775"/>
                  </a:moveTo>
                  <a:cubicBezTo>
                    <a:pt x="26194" y="6250"/>
                    <a:pt x="14764" y="2440"/>
                    <a:pt x="7144" y="157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xmlns="" id="{7D2D8EAD-DCD5-46BB-9F31-F9D63F29A4EB}"/>
                </a:ext>
              </a:extLst>
            </p:cNvPr>
            <p:cNvSpPr/>
            <p:nvPr/>
          </p:nvSpPr>
          <p:spPr>
            <a:xfrm>
              <a:off x="7729466" y="2754428"/>
              <a:ext cx="9525" cy="9525"/>
            </a:xfrm>
            <a:custGeom>
              <a:avLst/>
              <a:gdLst>
                <a:gd name="connsiteX0" fmla="*/ 8644 w 9525"/>
                <a:gd name="connsiteY0" fmla="*/ 9727 h 9525"/>
                <a:gd name="connsiteX1" fmla="*/ 8644 w 9525"/>
                <a:gd name="connsiteY1" fmla="*/ 97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44" y="9727"/>
                  </a:moveTo>
                  <a:cubicBezTo>
                    <a:pt x="4834" y="3059"/>
                    <a:pt x="9597" y="11632"/>
                    <a:pt x="8644" y="97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xmlns="" id="{18820A0F-8022-4CAC-8EEF-EFE2658563B4}"/>
                </a:ext>
              </a:extLst>
            </p:cNvPr>
            <p:cNvSpPr/>
            <p:nvPr/>
          </p:nvSpPr>
          <p:spPr>
            <a:xfrm>
              <a:off x="7720936" y="2759214"/>
              <a:ext cx="9525" cy="19050"/>
            </a:xfrm>
            <a:custGeom>
              <a:avLst/>
              <a:gdLst>
                <a:gd name="connsiteX0" fmla="*/ 11459 w 9525"/>
                <a:gd name="connsiteY0" fmla="*/ 13513 h 19050"/>
                <a:gd name="connsiteX1" fmla="*/ 11459 w 9525"/>
                <a:gd name="connsiteY1" fmla="*/ 1351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1459" y="13513"/>
                  </a:moveTo>
                  <a:cubicBezTo>
                    <a:pt x="4792" y="-1727"/>
                    <a:pt x="6697" y="15418"/>
                    <a:pt x="11459" y="135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xmlns="" id="{D1761934-F690-4E2A-AF4C-C26053FD5095}"/>
                </a:ext>
              </a:extLst>
            </p:cNvPr>
            <p:cNvSpPr/>
            <p:nvPr/>
          </p:nvSpPr>
          <p:spPr>
            <a:xfrm>
              <a:off x="7729061" y="276367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8096" y="8096"/>
                    <a:pt x="8096" y="9049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xmlns="" id="{E0DD13B0-B1CD-43B3-A01C-216381413670}"/>
                </a:ext>
              </a:extLst>
            </p:cNvPr>
            <p:cNvSpPr/>
            <p:nvPr/>
          </p:nvSpPr>
          <p:spPr>
            <a:xfrm>
              <a:off x="7714774" y="275915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7144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xmlns="" id="{4BDAE628-1276-4D5C-AA8F-9E74F8D44CE3}"/>
                </a:ext>
              </a:extLst>
            </p:cNvPr>
            <p:cNvSpPr/>
            <p:nvPr/>
          </p:nvSpPr>
          <p:spPr>
            <a:xfrm>
              <a:off x="7716467" y="2764631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10001"/>
                    <a:pt x="9260" y="9049"/>
                    <a:pt x="92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xmlns="" id="{6DF4C7EB-AE42-46D9-BE48-64D0F64A180F}"/>
                </a:ext>
              </a:extLst>
            </p:cNvPr>
            <p:cNvSpPr/>
            <p:nvPr/>
          </p:nvSpPr>
          <p:spPr>
            <a:xfrm>
              <a:off x="7633811" y="2757963"/>
              <a:ext cx="85725" cy="38100"/>
            </a:xfrm>
            <a:custGeom>
              <a:avLst/>
              <a:gdLst>
                <a:gd name="connsiteX0" fmla="*/ 7144 w 85725"/>
                <a:gd name="connsiteY0" fmla="*/ 17621 h 38100"/>
                <a:gd name="connsiteX1" fmla="*/ 85249 w 85725"/>
                <a:gd name="connsiteY1" fmla="*/ 7144 h 38100"/>
                <a:gd name="connsiteX2" fmla="*/ 7144 w 85725"/>
                <a:gd name="connsiteY2" fmla="*/ 17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38100">
                  <a:moveTo>
                    <a:pt x="7144" y="17621"/>
                  </a:moveTo>
                  <a:cubicBezTo>
                    <a:pt x="9049" y="55721"/>
                    <a:pt x="84296" y="7144"/>
                    <a:pt x="85249" y="7144"/>
                  </a:cubicBezTo>
                  <a:cubicBezTo>
                    <a:pt x="59531" y="11906"/>
                    <a:pt x="32861" y="15716"/>
                    <a:pt x="7144" y="17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xmlns="" id="{6A13A517-BB0C-4829-8CFA-66CB4F7E11A7}"/>
                </a:ext>
              </a:extLst>
            </p:cNvPr>
            <p:cNvSpPr/>
            <p:nvPr/>
          </p:nvSpPr>
          <p:spPr>
            <a:xfrm>
              <a:off x="7642384" y="2764336"/>
              <a:ext cx="9525" cy="9525"/>
            </a:xfrm>
            <a:custGeom>
              <a:avLst/>
              <a:gdLst>
                <a:gd name="connsiteX0" fmla="*/ 7144 w 9525"/>
                <a:gd name="connsiteY0" fmla="*/ 9344 h 9525"/>
                <a:gd name="connsiteX1" fmla="*/ 7144 w 9525"/>
                <a:gd name="connsiteY1" fmla="*/ 9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344"/>
                  </a:moveTo>
                  <a:cubicBezTo>
                    <a:pt x="9049" y="5533"/>
                    <a:pt x="7144" y="7438"/>
                    <a:pt x="7144" y="9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xmlns="" id="{844EFC9F-C5D6-4472-B49B-7721B91B2537}"/>
                </a:ext>
              </a:extLst>
            </p:cNvPr>
            <p:cNvSpPr/>
            <p:nvPr/>
          </p:nvSpPr>
          <p:spPr>
            <a:xfrm>
              <a:off x="7633811" y="27684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xmlns="" id="{C5123618-678E-4EBC-8A4B-F1E84CC3C8E4}"/>
                </a:ext>
              </a:extLst>
            </p:cNvPr>
            <p:cNvSpPr/>
            <p:nvPr/>
          </p:nvSpPr>
          <p:spPr>
            <a:xfrm>
              <a:off x="7651352" y="2779447"/>
              <a:ext cx="9525" cy="9525"/>
            </a:xfrm>
            <a:custGeom>
              <a:avLst/>
              <a:gdLst>
                <a:gd name="connsiteX0" fmla="*/ 8653 w 9525"/>
                <a:gd name="connsiteY0" fmla="*/ 7567 h 9525"/>
                <a:gd name="connsiteX1" fmla="*/ 8653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567"/>
                  </a:moveTo>
                  <a:cubicBezTo>
                    <a:pt x="7700" y="7567"/>
                    <a:pt x="5795" y="6615"/>
                    <a:pt x="8653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xmlns="" id="{5DD61FEB-FFA1-4187-AF28-5ABF1EFAD83B}"/>
                </a:ext>
              </a:extLst>
            </p:cNvPr>
            <p:cNvSpPr/>
            <p:nvPr/>
          </p:nvSpPr>
          <p:spPr>
            <a:xfrm>
              <a:off x="7653814" y="27646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10001" y="10954"/>
                  </a:cubicBezTo>
                  <a:cubicBezTo>
                    <a:pt x="10001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xmlns="" id="{498CF508-8E1D-4261-89DF-6C59709FF9FC}"/>
                </a:ext>
              </a:extLst>
            </p:cNvPr>
            <p:cNvSpPr/>
            <p:nvPr/>
          </p:nvSpPr>
          <p:spPr>
            <a:xfrm>
              <a:off x="7672716" y="2763678"/>
              <a:ext cx="9525" cy="9525"/>
            </a:xfrm>
            <a:custGeom>
              <a:avLst/>
              <a:gdLst>
                <a:gd name="connsiteX0" fmla="*/ 8244 w 9525"/>
                <a:gd name="connsiteY0" fmla="*/ 10001 h 9525"/>
                <a:gd name="connsiteX1" fmla="*/ 8244 w 9525"/>
                <a:gd name="connsiteY1" fmla="*/ 7144 h 9525"/>
                <a:gd name="connsiteX2" fmla="*/ 82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10001"/>
                  </a:moveTo>
                  <a:cubicBezTo>
                    <a:pt x="9196" y="9049"/>
                    <a:pt x="8244" y="8096"/>
                    <a:pt x="8244" y="7144"/>
                  </a:cubicBezTo>
                  <a:cubicBezTo>
                    <a:pt x="7291" y="7144"/>
                    <a:pt x="6339" y="9049"/>
                    <a:pt x="82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xmlns="" id="{9AB2162E-54BA-43F6-B26A-0D943078698D}"/>
                </a:ext>
              </a:extLst>
            </p:cNvPr>
            <p:cNvSpPr/>
            <p:nvPr/>
          </p:nvSpPr>
          <p:spPr>
            <a:xfrm>
              <a:off x="7635257" y="2765583"/>
              <a:ext cx="9525" cy="9525"/>
            </a:xfrm>
            <a:custGeom>
              <a:avLst/>
              <a:gdLst>
                <a:gd name="connsiteX0" fmla="*/ 11413 w 9525"/>
                <a:gd name="connsiteY0" fmla="*/ 7144 h 9525"/>
                <a:gd name="connsiteX1" fmla="*/ 1141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413" y="7144"/>
                  </a:moveTo>
                  <a:cubicBezTo>
                    <a:pt x="9509" y="7144"/>
                    <a:pt x="2841" y="10954"/>
                    <a:pt x="1141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xmlns="" id="{79713FDE-932B-49C3-A7A9-24D4559DC119}"/>
                </a:ext>
              </a:extLst>
            </p:cNvPr>
            <p:cNvSpPr/>
            <p:nvPr/>
          </p:nvSpPr>
          <p:spPr>
            <a:xfrm>
              <a:off x="7587013" y="2768441"/>
              <a:ext cx="57150" cy="19050"/>
            </a:xfrm>
            <a:custGeom>
              <a:avLst/>
              <a:gdLst>
                <a:gd name="connsiteX0" fmla="*/ 7270 w 57150"/>
                <a:gd name="connsiteY0" fmla="*/ 14764 h 19050"/>
                <a:gd name="connsiteX1" fmla="*/ 51085 w 57150"/>
                <a:gd name="connsiteY1" fmla="*/ 7144 h 19050"/>
                <a:gd name="connsiteX2" fmla="*/ 7270 w 57150"/>
                <a:gd name="connsiteY2" fmla="*/ 14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050">
                  <a:moveTo>
                    <a:pt x="7270" y="14764"/>
                  </a:moveTo>
                  <a:cubicBezTo>
                    <a:pt x="8222" y="15716"/>
                    <a:pt x="53943" y="27146"/>
                    <a:pt x="51085" y="7144"/>
                  </a:cubicBezTo>
                  <a:cubicBezTo>
                    <a:pt x="51085" y="7144"/>
                    <a:pt x="4412" y="12859"/>
                    <a:pt x="7270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xmlns="" id="{638626FB-298D-4C5A-AF27-030D119A678D}"/>
                </a:ext>
              </a:extLst>
            </p:cNvPr>
            <p:cNvSpPr/>
            <p:nvPr/>
          </p:nvSpPr>
          <p:spPr>
            <a:xfrm>
              <a:off x="7619524" y="27674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7144" y="9049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xmlns="" id="{AA50F77F-DD0C-4EA8-9EF4-352770424DA5}"/>
                </a:ext>
              </a:extLst>
            </p:cNvPr>
            <p:cNvSpPr/>
            <p:nvPr/>
          </p:nvSpPr>
          <p:spPr>
            <a:xfrm>
              <a:off x="7555964" y="2764909"/>
              <a:ext cx="28575" cy="9525"/>
            </a:xfrm>
            <a:custGeom>
              <a:avLst/>
              <a:gdLst>
                <a:gd name="connsiteX0" fmla="*/ 25936 w 28575"/>
                <a:gd name="connsiteY0" fmla="*/ 9723 h 9525"/>
                <a:gd name="connsiteX1" fmla="*/ 25936 w 28575"/>
                <a:gd name="connsiteY1" fmla="*/ 972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25936" y="9723"/>
                  </a:moveTo>
                  <a:cubicBezTo>
                    <a:pt x="13554" y="1151"/>
                    <a:pt x="-9306" y="17343"/>
                    <a:pt x="25936" y="9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xmlns="" id="{F03A2275-6BDA-4F7D-A9CD-676BF31DDEB4}"/>
                </a:ext>
              </a:extLst>
            </p:cNvPr>
            <p:cNvSpPr/>
            <p:nvPr/>
          </p:nvSpPr>
          <p:spPr>
            <a:xfrm>
              <a:off x="7583435" y="276653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12859"/>
                    <a:pt x="7990" y="8096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xmlns="" id="{8C6A30C9-0FB8-4A1B-87DA-20437440B5CB}"/>
                </a:ext>
              </a:extLst>
            </p:cNvPr>
            <p:cNvSpPr/>
            <p:nvPr/>
          </p:nvSpPr>
          <p:spPr>
            <a:xfrm>
              <a:off x="7579846" y="2774855"/>
              <a:ext cx="9525" cy="9525"/>
            </a:xfrm>
            <a:custGeom>
              <a:avLst/>
              <a:gdLst>
                <a:gd name="connsiteX0" fmla="*/ 7769 w 9525"/>
                <a:gd name="connsiteY0" fmla="*/ 10255 h 9525"/>
                <a:gd name="connsiteX1" fmla="*/ 8722 w 9525"/>
                <a:gd name="connsiteY1" fmla="*/ 7397 h 9525"/>
                <a:gd name="connsiteX2" fmla="*/ 7769 w 9525"/>
                <a:gd name="connsiteY2" fmla="*/ 1025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255"/>
                  </a:moveTo>
                  <a:cubicBezTo>
                    <a:pt x="7769" y="9302"/>
                    <a:pt x="8722" y="8350"/>
                    <a:pt x="8722" y="7397"/>
                  </a:cubicBezTo>
                  <a:cubicBezTo>
                    <a:pt x="6817" y="6445"/>
                    <a:pt x="6817" y="8350"/>
                    <a:pt x="7769" y="102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xmlns="" id="{09503099-7203-4ED8-BFD8-E55A226F5406}"/>
                </a:ext>
              </a:extLst>
            </p:cNvPr>
            <p:cNvSpPr/>
            <p:nvPr/>
          </p:nvSpPr>
          <p:spPr>
            <a:xfrm>
              <a:off x="7557713" y="2760821"/>
              <a:ext cx="9525" cy="9525"/>
            </a:xfrm>
            <a:custGeom>
              <a:avLst/>
              <a:gdLst>
                <a:gd name="connsiteX0" fmla="*/ 8947 w 9525"/>
                <a:gd name="connsiteY0" fmla="*/ 7144 h 9525"/>
                <a:gd name="connsiteX1" fmla="*/ 894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7144"/>
                  </a:moveTo>
                  <a:cubicBezTo>
                    <a:pt x="6090" y="9049"/>
                    <a:pt x="7042" y="9049"/>
                    <a:pt x="894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xmlns="" id="{2A96C0DA-065B-46EF-98D0-D3E987902FD2}"/>
                </a:ext>
              </a:extLst>
            </p:cNvPr>
            <p:cNvSpPr/>
            <p:nvPr/>
          </p:nvSpPr>
          <p:spPr>
            <a:xfrm>
              <a:off x="7539514" y="2766530"/>
              <a:ext cx="19050" cy="19050"/>
            </a:xfrm>
            <a:custGeom>
              <a:avLst/>
              <a:gdLst>
                <a:gd name="connsiteX0" fmla="*/ 7144 w 19050"/>
                <a:gd name="connsiteY0" fmla="*/ 12864 h 19050"/>
                <a:gd name="connsiteX1" fmla="*/ 7144 w 19050"/>
                <a:gd name="connsiteY1" fmla="*/ 128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2864"/>
                  </a:moveTo>
                  <a:cubicBezTo>
                    <a:pt x="25241" y="13817"/>
                    <a:pt x="14764" y="-471"/>
                    <a:pt x="7144" y="12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xmlns="" id="{68729FF4-775C-485E-BA65-C11D7464F2DC}"/>
                </a:ext>
              </a:extLst>
            </p:cNvPr>
            <p:cNvSpPr/>
            <p:nvPr/>
          </p:nvSpPr>
          <p:spPr>
            <a:xfrm>
              <a:off x="7459504" y="2743613"/>
              <a:ext cx="76200" cy="28575"/>
            </a:xfrm>
            <a:custGeom>
              <a:avLst/>
              <a:gdLst>
                <a:gd name="connsiteX0" fmla="*/ 77629 w 76200"/>
                <a:gd name="connsiteY0" fmla="*/ 20541 h 28575"/>
                <a:gd name="connsiteX1" fmla="*/ 7144 w 76200"/>
                <a:gd name="connsiteY1" fmla="*/ 8159 h 28575"/>
                <a:gd name="connsiteX2" fmla="*/ 77629 w 76200"/>
                <a:gd name="connsiteY2" fmla="*/ 2054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28575">
                  <a:moveTo>
                    <a:pt x="77629" y="20541"/>
                  </a:moveTo>
                  <a:cubicBezTo>
                    <a:pt x="61436" y="16731"/>
                    <a:pt x="26194" y="3396"/>
                    <a:pt x="7144" y="8159"/>
                  </a:cubicBezTo>
                  <a:cubicBezTo>
                    <a:pt x="52864" y="18636"/>
                    <a:pt x="73819" y="32924"/>
                    <a:pt x="77629" y="205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xmlns="" id="{75A419F8-EBFE-48E4-ADDD-C7C58054ABA7}"/>
                </a:ext>
              </a:extLst>
            </p:cNvPr>
            <p:cNvSpPr/>
            <p:nvPr/>
          </p:nvSpPr>
          <p:spPr>
            <a:xfrm>
              <a:off x="7533799" y="27684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xmlns="" id="{B71823FF-3395-48E1-AEC7-592F8FC15115}"/>
                </a:ext>
              </a:extLst>
            </p:cNvPr>
            <p:cNvSpPr/>
            <p:nvPr/>
          </p:nvSpPr>
          <p:spPr>
            <a:xfrm>
              <a:off x="7458157" y="2744628"/>
              <a:ext cx="9525" cy="9525"/>
            </a:xfrm>
            <a:custGeom>
              <a:avLst/>
              <a:gdLst>
                <a:gd name="connsiteX0" fmla="*/ 8491 w 9525"/>
                <a:gd name="connsiteY0" fmla="*/ 7144 h 9525"/>
                <a:gd name="connsiteX1" fmla="*/ 7538 w 9525"/>
                <a:gd name="connsiteY1" fmla="*/ 7144 h 9525"/>
                <a:gd name="connsiteX2" fmla="*/ 849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7144"/>
                  </a:moveTo>
                  <a:cubicBezTo>
                    <a:pt x="8491" y="7144"/>
                    <a:pt x="7538" y="7144"/>
                    <a:pt x="7538" y="7144"/>
                  </a:cubicBezTo>
                  <a:cubicBezTo>
                    <a:pt x="6586" y="8096"/>
                    <a:pt x="7538" y="8096"/>
                    <a:pt x="849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xmlns="" id="{6C2CC0BA-9850-45DE-979B-831D52B526CA}"/>
                </a:ext>
              </a:extLst>
            </p:cNvPr>
            <p:cNvSpPr/>
            <p:nvPr/>
          </p:nvSpPr>
          <p:spPr>
            <a:xfrm>
              <a:off x="7540466" y="27674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xmlns="" id="{0727176D-4543-49C5-8B7D-8CFC1FAEA989}"/>
                </a:ext>
              </a:extLst>
            </p:cNvPr>
            <p:cNvSpPr/>
            <p:nvPr/>
          </p:nvSpPr>
          <p:spPr>
            <a:xfrm>
              <a:off x="7542767" y="275891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1" y="8096"/>
                    <a:pt x="5795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xmlns="" id="{7F732547-4B4D-4587-A42F-886BEC4182DD}"/>
                </a:ext>
              </a:extLst>
            </p:cNvPr>
            <p:cNvSpPr/>
            <p:nvPr/>
          </p:nvSpPr>
          <p:spPr>
            <a:xfrm>
              <a:off x="7447121" y="27370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xmlns="" id="{BA0678B3-B658-43DA-9981-4A141894B497}"/>
                </a:ext>
              </a:extLst>
            </p:cNvPr>
            <p:cNvSpPr/>
            <p:nvPr/>
          </p:nvSpPr>
          <p:spPr>
            <a:xfrm>
              <a:off x="7410926" y="27293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xmlns="" id="{4C70D7CA-117A-4236-A479-1A30B1EE40A0}"/>
                </a:ext>
              </a:extLst>
            </p:cNvPr>
            <p:cNvSpPr/>
            <p:nvPr/>
          </p:nvSpPr>
          <p:spPr>
            <a:xfrm>
              <a:off x="7321391" y="2717570"/>
              <a:ext cx="142875" cy="38100"/>
            </a:xfrm>
            <a:custGeom>
              <a:avLst/>
              <a:gdLst>
                <a:gd name="connsiteX0" fmla="*/ 7144 w 142875"/>
                <a:gd name="connsiteY0" fmla="*/ 7532 h 38100"/>
                <a:gd name="connsiteX1" fmla="*/ 140494 w 142875"/>
                <a:gd name="connsiteY1" fmla="*/ 27534 h 38100"/>
                <a:gd name="connsiteX2" fmla="*/ 7144 w 142875"/>
                <a:gd name="connsiteY2" fmla="*/ 753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38100">
                  <a:moveTo>
                    <a:pt x="7144" y="7532"/>
                  </a:moveTo>
                  <a:cubicBezTo>
                    <a:pt x="22384" y="2769"/>
                    <a:pt x="138589" y="43727"/>
                    <a:pt x="140494" y="27534"/>
                  </a:cubicBezTo>
                  <a:cubicBezTo>
                    <a:pt x="130969" y="30392"/>
                    <a:pt x="10001" y="18962"/>
                    <a:pt x="7144" y="75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xmlns="" id="{97A54995-3CA6-44BF-AE29-EC5B61241B50}"/>
                </a:ext>
              </a:extLst>
            </p:cNvPr>
            <p:cNvSpPr/>
            <p:nvPr/>
          </p:nvSpPr>
          <p:spPr>
            <a:xfrm>
              <a:off x="7358327" y="2721017"/>
              <a:ext cx="9525" cy="9525"/>
            </a:xfrm>
            <a:custGeom>
              <a:avLst/>
              <a:gdLst>
                <a:gd name="connsiteX0" fmla="*/ 9260 w 9525"/>
                <a:gd name="connsiteY0" fmla="*/ 10752 h 9525"/>
                <a:gd name="connsiteX1" fmla="*/ 9260 w 9525"/>
                <a:gd name="connsiteY1" fmla="*/ 1075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10752"/>
                  </a:moveTo>
                  <a:cubicBezTo>
                    <a:pt x="4498" y="3132"/>
                    <a:pt x="9260" y="9800"/>
                    <a:pt x="9260" y="1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xmlns="" id="{E3FC1436-3B67-45BF-89F6-2F53483284A8}"/>
                </a:ext>
              </a:extLst>
            </p:cNvPr>
            <p:cNvSpPr/>
            <p:nvPr/>
          </p:nvSpPr>
          <p:spPr>
            <a:xfrm>
              <a:off x="7357030" y="272367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8096"/>
                    <a:pt x="7701" y="8096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xmlns="" id="{D9235C63-3B5A-47F6-B77F-0C6E966648C1}"/>
                </a:ext>
              </a:extLst>
            </p:cNvPr>
            <p:cNvSpPr/>
            <p:nvPr/>
          </p:nvSpPr>
          <p:spPr>
            <a:xfrm>
              <a:off x="7310914" y="2716582"/>
              <a:ext cx="9525" cy="9525"/>
            </a:xfrm>
            <a:custGeom>
              <a:avLst/>
              <a:gdLst>
                <a:gd name="connsiteX0" fmla="*/ 9049 w 9525"/>
                <a:gd name="connsiteY0" fmla="*/ 7567 h 9525"/>
                <a:gd name="connsiteX1" fmla="*/ 7144 w 9525"/>
                <a:gd name="connsiteY1" fmla="*/ 7567 h 9525"/>
                <a:gd name="connsiteX2" fmla="*/ 9049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67"/>
                  </a:moveTo>
                  <a:cubicBezTo>
                    <a:pt x="9049" y="7567"/>
                    <a:pt x="8096" y="6615"/>
                    <a:pt x="7144" y="7567"/>
                  </a:cubicBezTo>
                  <a:cubicBezTo>
                    <a:pt x="7144" y="8520"/>
                    <a:pt x="8096" y="8520"/>
                    <a:pt x="9049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xmlns="" id="{76121466-1675-472E-9871-862FF1C65D7C}"/>
                </a:ext>
              </a:extLst>
            </p:cNvPr>
            <p:cNvSpPr/>
            <p:nvPr/>
          </p:nvSpPr>
          <p:spPr>
            <a:xfrm>
              <a:off x="7309961" y="27189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xmlns="" id="{DEDE7D1B-47DE-4CFD-ACFF-E86E2E973EDD}"/>
                </a:ext>
              </a:extLst>
            </p:cNvPr>
            <p:cNvSpPr/>
            <p:nvPr/>
          </p:nvSpPr>
          <p:spPr>
            <a:xfrm>
              <a:off x="7244223" y="2714148"/>
              <a:ext cx="76200" cy="19050"/>
            </a:xfrm>
            <a:custGeom>
              <a:avLst/>
              <a:gdLst>
                <a:gd name="connsiteX0" fmla="*/ 7159 w 76200"/>
                <a:gd name="connsiteY0" fmla="*/ 7144 h 19050"/>
                <a:gd name="connsiteX1" fmla="*/ 71930 w 76200"/>
                <a:gd name="connsiteY1" fmla="*/ 13811 h 19050"/>
                <a:gd name="connsiteX2" fmla="*/ 63357 w 76200"/>
                <a:gd name="connsiteY2" fmla="*/ 15716 h 19050"/>
                <a:gd name="connsiteX3" fmla="*/ 7159 w 76200"/>
                <a:gd name="connsiteY3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159" y="7144"/>
                  </a:moveTo>
                  <a:cubicBezTo>
                    <a:pt x="6207" y="7144"/>
                    <a:pt x="49070" y="18574"/>
                    <a:pt x="71930" y="13811"/>
                  </a:cubicBezTo>
                  <a:cubicBezTo>
                    <a:pt x="62405" y="14764"/>
                    <a:pt x="59547" y="14764"/>
                    <a:pt x="63357" y="15716"/>
                  </a:cubicBezTo>
                  <a:cubicBezTo>
                    <a:pt x="67167" y="8096"/>
                    <a:pt x="7159" y="10954"/>
                    <a:pt x="71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xmlns="" id="{1CE1D9D2-368D-4A04-A64A-E16DE05EA345}"/>
                </a:ext>
              </a:extLst>
            </p:cNvPr>
            <p:cNvSpPr/>
            <p:nvPr/>
          </p:nvSpPr>
          <p:spPr>
            <a:xfrm>
              <a:off x="7228026" y="2715792"/>
              <a:ext cx="9525" cy="9525"/>
            </a:xfrm>
            <a:custGeom>
              <a:avLst/>
              <a:gdLst>
                <a:gd name="connsiteX0" fmla="*/ 9069 w 9525"/>
                <a:gd name="connsiteY0" fmla="*/ 9310 h 9525"/>
                <a:gd name="connsiteX1" fmla="*/ 9069 w 9525"/>
                <a:gd name="connsiteY1" fmla="*/ 93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9310"/>
                  </a:moveTo>
                  <a:cubicBezTo>
                    <a:pt x="8117" y="3595"/>
                    <a:pt x="5259" y="11215"/>
                    <a:pt x="9069" y="93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xmlns="" id="{9E4C8067-7A00-4C7B-B0F7-75CDCD9EB403}"/>
                </a:ext>
              </a:extLst>
            </p:cNvPr>
            <p:cNvSpPr/>
            <p:nvPr/>
          </p:nvSpPr>
          <p:spPr>
            <a:xfrm>
              <a:off x="7203281" y="2708309"/>
              <a:ext cx="19050" cy="19050"/>
            </a:xfrm>
            <a:custGeom>
              <a:avLst/>
              <a:gdLst>
                <a:gd name="connsiteX0" fmla="*/ 7144 w 19050"/>
                <a:gd name="connsiteY0" fmla="*/ 13935 h 19050"/>
                <a:gd name="connsiteX1" fmla="*/ 7144 w 19050"/>
                <a:gd name="connsiteY1" fmla="*/ 1393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935"/>
                  </a:moveTo>
                  <a:cubicBezTo>
                    <a:pt x="20479" y="-2257"/>
                    <a:pt x="12859" y="15840"/>
                    <a:pt x="7144" y="139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xmlns="" id="{8DD3A520-07FA-46F7-A3E6-F2B435D6FE78}"/>
                </a:ext>
              </a:extLst>
            </p:cNvPr>
            <p:cNvSpPr/>
            <p:nvPr/>
          </p:nvSpPr>
          <p:spPr>
            <a:xfrm>
              <a:off x="7200424" y="2717641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7144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xmlns="" id="{20401309-8F6A-48B2-992E-34226AB2F3DF}"/>
                </a:ext>
              </a:extLst>
            </p:cNvPr>
            <p:cNvSpPr/>
            <p:nvPr/>
          </p:nvSpPr>
          <p:spPr>
            <a:xfrm>
              <a:off x="7243286" y="24045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9049"/>
                    <a:pt x="11906" y="1285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xmlns="" id="{06254EE8-82A4-4220-A0E1-FA8B6BE49701}"/>
                </a:ext>
              </a:extLst>
            </p:cNvPr>
            <p:cNvSpPr/>
            <p:nvPr/>
          </p:nvSpPr>
          <p:spPr>
            <a:xfrm>
              <a:off x="7237571" y="2412612"/>
              <a:ext cx="19050" cy="19050"/>
            </a:xfrm>
            <a:custGeom>
              <a:avLst/>
              <a:gdLst>
                <a:gd name="connsiteX0" fmla="*/ 7144 w 19050"/>
                <a:gd name="connsiteY0" fmla="*/ 14358 h 19050"/>
                <a:gd name="connsiteX1" fmla="*/ 7144 w 19050"/>
                <a:gd name="connsiteY1" fmla="*/ 1435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358"/>
                  </a:moveTo>
                  <a:cubicBezTo>
                    <a:pt x="18574" y="2928"/>
                    <a:pt x="14764" y="6738"/>
                    <a:pt x="7144" y="14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xmlns="" id="{4BF64791-F57C-4B83-9875-8A61D5095187}"/>
                </a:ext>
              </a:extLst>
            </p:cNvPr>
            <p:cNvSpPr/>
            <p:nvPr/>
          </p:nvSpPr>
          <p:spPr>
            <a:xfrm>
              <a:off x="7242334" y="2422683"/>
              <a:ext cx="19050" cy="9525"/>
            </a:xfrm>
            <a:custGeom>
              <a:avLst/>
              <a:gdLst>
                <a:gd name="connsiteX0" fmla="*/ 11906 w 19050"/>
                <a:gd name="connsiteY0" fmla="*/ 7144 h 9525"/>
                <a:gd name="connsiteX1" fmla="*/ 7144 w 19050"/>
                <a:gd name="connsiteY1" fmla="*/ 7144 h 9525"/>
                <a:gd name="connsiteX2" fmla="*/ 11906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144"/>
                  </a:moveTo>
                  <a:cubicBezTo>
                    <a:pt x="10001" y="7144"/>
                    <a:pt x="9049" y="7144"/>
                    <a:pt x="7144" y="7144"/>
                  </a:cubicBezTo>
                  <a:cubicBezTo>
                    <a:pt x="9049" y="7144"/>
                    <a:pt x="11906" y="9049"/>
                    <a:pt x="1190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xmlns="" id="{2353BF1F-1B20-4BDD-B125-3401DFCA8841}"/>
                </a:ext>
              </a:extLst>
            </p:cNvPr>
            <p:cNvSpPr/>
            <p:nvPr/>
          </p:nvSpPr>
          <p:spPr>
            <a:xfrm>
              <a:off x="7248578" y="242554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1285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xmlns="" id="{4310EABE-8736-4744-A7DC-7C35D245E848}"/>
                </a:ext>
              </a:extLst>
            </p:cNvPr>
            <p:cNvSpPr/>
            <p:nvPr/>
          </p:nvSpPr>
          <p:spPr>
            <a:xfrm>
              <a:off x="7249954" y="24379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8096" y="8096"/>
                  </a:cubicBezTo>
                  <a:cubicBezTo>
                    <a:pt x="9049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xmlns="" id="{0928C392-0BA4-4DD4-97E3-7EAD9B87FD51}"/>
                </a:ext>
              </a:extLst>
            </p:cNvPr>
            <p:cNvSpPr/>
            <p:nvPr/>
          </p:nvSpPr>
          <p:spPr>
            <a:xfrm>
              <a:off x="7241416" y="2432577"/>
              <a:ext cx="19050" cy="19050"/>
            </a:xfrm>
            <a:custGeom>
              <a:avLst/>
              <a:gdLst>
                <a:gd name="connsiteX0" fmla="*/ 17586 w 19050"/>
                <a:gd name="connsiteY0" fmla="*/ 18205 h 19050"/>
                <a:gd name="connsiteX1" fmla="*/ 17586 w 19050"/>
                <a:gd name="connsiteY1" fmla="*/ 1820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7586" y="18205"/>
                  </a:moveTo>
                  <a:cubicBezTo>
                    <a:pt x="22349" y="14395"/>
                    <a:pt x="-8131" y="-4655"/>
                    <a:pt x="17586" y="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xmlns="" id="{3D5066C2-8E2E-499B-B39F-AE203B991264}"/>
                </a:ext>
              </a:extLst>
            </p:cNvPr>
            <p:cNvSpPr/>
            <p:nvPr/>
          </p:nvSpPr>
          <p:spPr>
            <a:xfrm>
              <a:off x="7249530" y="2436018"/>
              <a:ext cx="9525" cy="9525"/>
            </a:xfrm>
            <a:custGeom>
              <a:avLst/>
              <a:gdLst>
                <a:gd name="connsiteX0" fmla="*/ 7567 w 9525"/>
                <a:gd name="connsiteY0" fmla="*/ 9049 h 9525"/>
                <a:gd name="connsiteX1" fmla="*/ 7567 w 9525"/>
                <a:gd name="connsiteY1" fmla="*/ 7144 h 9525"/>
                <a:gd name="connsiteX2" fmla="*/ 7567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9049"/>
                  </a:moveTo>
                  <a:cubicBezTo>
                    <a:pt x="7567" y="8096"/>
                    <a:pt x="7567" y="8096"/>
                    <a:pt x="7567" y="7144"/>
                  </a:cubicBezTo>
                  <a:cubicBezTo>
                    <a:pt x="6615" y="8096"/>
                    <a:pt x="7567" y="8096"/>
                    <a:pt x="7567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xmlns="" id="{C130FDB3-0967-4835-B891-47E39F01D9D4}"/>
                </a:ext>
              </a:extLst>
            </p:cNvPr>
            <p:cNvSpPr/>
            <p:nvPr/>
          </p:nvSpPr>
          <p:spPr>
            <a:xfrm>
              <a:off x="7247609" y="2429747"/>
              <a:ext cx="9525" cy="9525"/>
            </a:xfrm>
            <a:custGeom>
              <a:avLst/>
              <a:gdLst>
                <a:gd name="connsiteX0" fmla="*/ 9488 w 9525"/>
                <a:gd name="connsiteY0" fmla="*/ 8653 h 9525"/>
                <a:gd name="connsiteX1" fmla="*/ 9488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8653"/>
                  </a:moveTo>
                  <a:cubicBezTo>
                    <a:pt x="8536" y="7700"/>
                    <a:pt x="4726" y="5795"/>
                    <a:pt x="9488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xmlns="" id="{548E22A3-6CC1-4583-970F-C62405B4A4C1}"/>
                </a:ext>
              </a:extLst>
            </p:cNvPr>
            <p:cNvSpPr/>
            <p:nvPr/>
          </p:nvSpPr>
          <p:spPr>
            <a:xfrm>
              <a:off x="7243756" y="2454006"/>
              <a:ext cx="19050" cy="9525"/>
            </a:xfrm>
            <a:custGeom>
              <a:avLst/>
              <a:gdLst>
                <a:gd name="connsiteX0" fmla="*/ 16199 w 19050"/>
                <a:gd name="connsiteY0" fmla="*/ 7253 h 9525"/>
                <a:gd name="connsiteX1" fmla="*/ 16199 w 19050"/>
                <a:gd name="connsiteY1" fmla="*/ 72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6199" y="7253"/>
                  </a:moveTo>
                  <a:cubicBezTo>
                    <a:pt x="-946" y="6301"/>
                    <a:pt x="10484" y="12016"/>
                    <a:pt x="16199" y="7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xmlns="" id="{ECC8F7E1-2A00-4C38-9970-8888C7F243D4}"/>
                </a:ext>
              </a:extLst>
            </p:cNvPr>
            <p:cNvSpPr/>
            <p:nvPr/>
          </p:nvSpPr>
          <p:spPr>
            <a:xfrm>
              <a:off x="7239476" y="24636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8096" y="8096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xmlns="" id="{12B18AC3-E049-4691-A60F-78B09B5B4AD0}"/>
                </a:ext>
              </a:extLst>
            </p:cNvPr>
            <p:cNvSpPr/>
            <p:nvPr/>
          </p:nvSpPr>
          <p:spPr>
            <a:xfrm>
              <a:off x="7240503" y="2468143"/>
              <a:ext cx="19050" cy="28575"/>
            </a:xfrm>
            <a:custGeom>
              <a:avLst/>
              <a:gdLst>
                <a:gd name="connsiteX0" fmla="*/ 19452 w 19050"/>
                <a:gd name="connsiteY0" fmla="*/ 24549 h 28575"/>
                <a:gd name="connsiteX1" fmla="*/ 19452 w 19050"/>
                <a:gd name="connsiteY1" fmla="*/ 2454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19452" y="24549"/>
                  </a:moveTo>
                  <a:cubicBezTo>
                    <a:pt x="7069" y="-4026"/>
                    <a:pt x="-551" y="7404"/>
                    <a:pt x="19452" y="245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xmlns="" id="{4D5BD8BC-7CBE-4F58-BEBD-C3C835E5917A}"/>
                </a:ext>
              </a:extLst>
            </p:cNvPr>
            <p:cNvSpPr/>
            <p:nvPr/>
          </p:nvSpPr>
          <p:spPr>
            <a:xfrm>
              <a:off x="7244930" y="2487344"/>
              <a:ext cx="9525" cy="9525"/>
            </a:xfrm>
            <a:custGeom>
              <a:avLst/>
              <a:gdLst>
                <a:gd name="connsiteX0" fmla="*/ 9310 w 9525"/>
                <a:gd name="connsiteY0" fmla="*/ 7253 h 9525"/>
                <a:gd name="connsiteX1" fmla="*/ 9310 w 9525"/>
                <a:gd name="connsiteY1" fmla="*/ 72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10" y="7253"/>
                  </a:moveTo>
                  <a:cubicBezTo>
                    <a:pt x="3595" y="12016"/>
                    <a:pt x="11215" y="6301"/>
                    <a:pt x="9310" y="7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xmlns="" id="{DB40658B-B703-4B6C-BEBF-591AC5178438}"/>
                </a:ext>
              </a:extLst>
            </p:cNvPr>
            <p:cNvSpPr/>
            <p:nvPr/>
          </p:nvSpPr>
          <p:spPr>
            <a:xfrm>
              <a:off x="7256601" y="2496978"/>
              <a:ext cx="9525" cy="19050"/>
            </a:xfrm>
            <a:custGeom>
              <a:avLst/>
              <a:gdLst>
                <a:gd name="connsiteX0" fmla="*/ 9068 w 9525"/>
                <a:gd name="connsiteY0" fmla="*/ 7144 h 19050"/>
                <a:gd name="connsiteX1" fmla="*/ 9068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068" y="7144"/>
                  </a:moveTo>
                  <a:cubicBezTo>
                    <a:pt x="2401" y="16669"/>
                    <a:pt x="15736" y="19526"/>
                    <a:pt x="906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xmlns="" id="{D9FB729C-A1BC-4F00-9356-4EF56F9FFFC2}"/>
                </a:ext>
              </a:extLst>
            </p:cNvPr>
            <p:cNvSpPr/>
            <p:nvPr/>
          </p:nvSpPr>
          <p:spPr>
            <a:xfrm>
              <a:off x="7254716" y="24874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9049"/>
                    <a:pt x="8096" y="10001"/>
                    <a:pt x="7144" y="10001"/>
                  </a:cubicBezTo>
                  <a:cubicBezTo>
                    <a:pt x="8096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xmlns="" id="{03C66CEA-66B6-49F0-B7A0-751E4290C81C}"/>
                </a:ext>
              </a:extLst>
            </p:cNvPr>
            <p:cNvSpPr/>
            <p:nvPr/>
          </p:nvSpPr>
          <p:spPr>
            <a:xfrm>
              <a:off x="7258526" y="251317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7144" y="7144"/>
                    <a:pt x="7144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xmlns="" id="{B488AA0A-6CBF-4E3B-8971-AC838C131786}"/>
                </a:ext>
              </a:extLst>
            </p:cNvPr>
            <p:cNvSpPr/>
            <p:nvPr/>
          </p:nvSpPr>
          <p:spPr>
            <a:xfrm>
              <a:off x="7262336" y="2508324"/>
              <a:ext cx="9525" cy="9525"/>
            </a:xfrm>
            <a:custGeom>
              <a:avLst/>
              <a:gdLst>
                <a:gd name="connsiteX0" fmla="*/ 7144 w 9525"/>
                <a:gd name="connsiteY0" fmla="*/ 7228 h 9525"/>
                <a:gd name="connsiteX1" fmla="*/ 7144 w 9525"/>
                <a:gd name="connsiteY1" fmla="*/ 722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228"/>
                  </a:moveTo>
                  <a:cubicBezTo>
                    <a:pt x="14764" y="13895"/>
                    <a:pt x="8096" y="6275"/>
                    <a:pt x="7144" y="72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xmlns="" id="{318D195B-5270-45B3-BE82-0B95A4CF0CC5}"/>
                </a:ext>
              </a:extLst>
            </p:cNvPr>
            <p:cNvSpPr/>
            <p:nvPr/>
          </p:nvSpPr>
          <p:spPr>
            <a:xfrm>
              <a:off x="7261384" y="2515076"/>
              <a:ext cx="152400" cy="38100"/>
            </a:xfrm>
            <a:custGeom>
              <a:avLst/>
              <a:gdLst>
                <a:gd name="connsiteX0" fmla="*/ 150019 w 152400"/>
                <a:gd name="connsiteY0" fmla="*/ 31909 h 38100"/>
                <a:gd name="connsiteX1" fmla="*/ 10954 w 152400"/>
                <a:gd name="connsiteY1" fmla="*/ 7144 h 38100"/>
                <a:gd name="connsiteX2" fmla="*/ 7144 w 152400"/>
                <a:gd name="connsiteY2" fmla="*/ 12859 h 38100"/>
                <a:gd name="connsiteX3" fmla="*/ 150019 w 1524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38100">
                  <a:moveTo>
                    <a:pt x="150019" y="31909"/>
                  </a:moveTo>
                  <a:cubicBezTo>
                    <a:pt x="146209" y="3334"/>
                    <a:pt x="30004" y="34766"/>
                    <a:pt x="10954" y="7144"/>
                  </a:cubicBezTo>
                  <a:cubicBezTo>
                    <a:pt x="15716" y="15716"/>
                    <a:pt x="13811" y="17621"/>
                    <a:pt x="7144" y="12859"/>
                  </a:cubicBezTo>
                  <a:cubicBezTo>
                    <a:pt x="26194" y="42386"/>
                    <a:pt x="148114" y="31909"/>
                    <a:pt x="150019" y="31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xmlns="" id="{A12BC676-EC01-4498-9ADB-DCF201C15112}"/>
                </a:ext>
              </a:extLst>
            </p:cNvPr>
            <p:cNvSpPr/>
            <p:nvPr/>
          </p:nvSpPr>
          <p:spPr>
            <a:xfrm>
              <a:off x="7386983" y="2541746"/>
              <a:ext cx="9525" cy="9525"/>
            </a:xfrm>
            <a:custGeom>
              <a:avLst/>
              <a:gdLst>
                <a:gd name="connsiteX0" fmla="*/ 8227 w 9525"/>
                <a:gd name="connsiteY0" fmla="*/ 7144 h 9525"/>
                <a:gd name="connsiteX1" fmla="*/ 822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7144"/>
                  </a:moveTo>
                  <a:cubicBezTo>
                    <a:pt x="5369" y="10954"/>
                    <a:pt x="9179" y="9049"/>
                    <a:pt x="822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xmlns="" id="{DE74DCB2-2964-4536-AA09-36CA20665E77}"/>
                </a:ext>
              </a:extLst>
            </p:cNvPr>
            <p:cNvSpPr/>
            <p:nvPr/>
          </p:nvSpPr>
          <p:spPr>
            <a:xfrm>
              <a:off x="7404259" y="25398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xmlns="" id="{4A65BFC1-0816-4C4F-8D9E-AE2757EA8548}"/>
                </a:ext>
              </a:extLst>
            </p:cNvPr>
            <p:cNvSpPr/>
            <p:nvPr/>
          </p:nvSpPr>
          <p:spPr>
            <a:xfrm>
              <a:off x="7371874" y="25284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xmlns="" id="{C6ED1504-C5BF-4CF0-964D-87B0AD283A78}"/>
                </a:ext>
              </a:extLst>
            </p:cNvPr>
            <p:cNvSpPr/>
            <p:nvPr/>
          </p:nvSpPr>
          <p:spPr>
            <a:xfrm>
              <a:off x="7364254" y="2538888"/>
              <a:ext cx="9525" cy="9525"/>
            </a:xfrm>
            <a:custGeom>
              <a:avLst/>
              <a:gdLst>
                <a:gd name="connsiteX0" fmla="*/ 10954 w 9525"/>
                <a:gd name="connsiteY0" fmla="*/ 10954 h 9525"/>
                <a:gd name="connsiteX1" fmla="*/ 7144 w 9525"/>
                <a:gd name="connsiteY1" fmla="*/ 7144 h 9525"/>
                <a:gd name="connsiteX2" fmla="*/ 10954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10954"/>
                  </a:moveTo>
                  <a:cubicBezTo>
                    <a:pt x="10001" y="10001"/>
                    <a:pt x="8096" y="9049"/>
                    <a:pt x="7144" y="7144"/>
                  </a:cubicBezTo>
                  <a:cubicBezTo>
                    <a:pt x="7144" y="9049"/>
                    <a:pt x="7144" y="10001"/>
                    <a:pt x="10954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xmlns="" id="{B46C5867-706B-4420-A9AC-79A2518A4E39}"/>
                </a:ext>
              </a:extLst>
            </p:cNvPr>
            <p:cNvSpPr/>
            <p:nvPr/>
          </p:nvSpPr>
          <p:spPr>
            <a:xfrm>
              <a:off x="7332821" y="25388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001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8096"/>
                    <a:pt x="7144" y="9049"/>
                    <a:pt x="7144" y="10001"/>
                  </a:cubicBezTo>
                  <a:cubicBezTo>
                    <a:pt x="9049" y="10001"/>
                    <a:pt x="10001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xmlns="" id="{C2C6AEBC-118C-4330-A49B-AD9E1C6255F6}"/>
                </a:ext>
              </a:extLst>
            </p:cNvPr>
            <p:cNvSpPr/>
            <p:nvPr/>
          </p:nvSpPr>
          <p:spPr>
            <a:xfrm>
              <a:off x="7394734" y="2540773"/>
              <a:ext cx="19050" cy="9525"/>
            </a:xfrm>
            <a:custGeom>
              <a:avLst/>
              <a:gdLst>
                <a:gd name="connsiteX0" fmla="*/ 7144 w 19050"/>
                <a:gd name="connsiteY0" fmla="*/ 9069 h 9525"/>
                <a:gd name="connsiteX1" fmla="*/ 7144 w 19050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9069"/>
                  </a:moveTo>
                  <a:cubicBezTo>
                    <a:pt x="9049" y="8117"/>
                    <a:pt x="20479" y="5259"/>
                    <a:pt x="7144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xmlns="" id="{42292277-685C-461C-AC3A-42AE91D43870}"/>
                </a:ext>
              </a:extLst>
            </p:cNvPr>
            <p:cNvSpPr/>
            <p:nvPr/>
          </p:nvSpPr>
          <p:spPr>
            <a:xfrm>
              <a:off x="7408069" y="2522854"/>
              <a:ext cx="85725" cy="19050"/>
            </a:xfrm>
            <a:custGeom>
              <a:avLst/>
              <a:gdLst>
                <a:gd name="connsiteX0" fmla="*/ 79534 w 85725"/>
                <a:gd name="connsiteY0" fmla="*/ 10796 h 19050"/>
                <a:gd name="connsiteX1" fmla="*/ 7144 w 85725"/>
                <a:gd name="connsiteY1" fmla="*/ 18416 h 19050"/>
                <a:gd name="connsiteX2" fmla="*/ 79534 w 85725"/>
                <a:gd name="connsiteY2" fmla="*/ 1079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9050">
                  <a:moveTo>
                    <a:pt x="79534" y="10796"/>
                  </a:moveTo>
                  <a:cubicBezTo>
                    <a:pt x="69056" y="-634"/>
                    <a:pt x="14764" y="18416"/>
                    <a:pt x="7144" y="18416"/>
                  </a:cubicBezTo>
                  <a:cubicBezTo>
                    <a:pt x="35719" y="25083"/>
                    <a:pt x="77629" y="9843"/>
                    <a:pt x="79534" y="107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xmlns="" id="{E5111CAB-6654-4DD3-8267-68B90209889E}"/>
                </a:ext>
              </a:extLst>
            </p:cNvPr>
            <p:cNvSpPr/>
            <p:nvPr/>
          </p:nvSpPr>
          <p:spPr>
            <a:xfrm>
              <a:off x="7428071" y="253698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9049" y="7144"/>
                  </a:lnTo>
                  <a:cubicBezTo>
                    <a:pt x="8096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xmlns="" id="{7908E810-D005-4441-9C51-75289EBBE03A}"/>
                </a:ext>
              </a:extLst>
            </p:cNvPr>
            <p:cNvSpPr/>
            <p:nvPr/>
          </p:nvSpPr>
          <p:spPr>
            <a:xfrm>
              <a:off x="7493552" y="2522696"/>
              <a:ext cx="57150" cy="19050"/>
            </a:xfrm>
            <a:custGeom>
              <a:avLst/>
              <a:gdLst>
                <a:gd name="connsiteX0" fmla="*/ 17863 w 57150"/>
                <a:gd name="connsiteY0" fmla="*/ 16669 h 19050"/>
                <a:gd name="connsiteX1" fmla="*/ 52153 w 57150"/>
                <a:gd name="connsiteY1" fmla="*/ 7144 h 19050"/>
                <a:gd name="connsiteX2" fmla="*/ 10243 w 57150"/>
                <a:gd name="connsiteY2" fmla="*/ 8096 h 19050"/>
                <a:gd name="connsiteX3" fmla="*/ 17863 w 57150"/>
                <a:gd name="connsiteY3" fmla="*/ 1666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19050">
                  <a:moveTo>
                    <a:pt x="17863" y="16669"/>
                  </a:moveTo>
                  <a:cubicBezTo>
                    <a:pt x="28341" y="19526"/>
                    <a:pt x="38818" y="9049"/>
                    <a:pt x="52153" y="7144"/>
                  </a:cubicBezTo>
                  <a:cubicBezTo>
                    <a:pt x="60725" y="10001"/>
                    <a:pt x="8338" y="8096"/>
                    <a:pt x="10243" y="8096"/>
                  </a:cubicBezTo>
                  <a:cubicBezTo>
                    <a:pt x="6433" y="22384"/>
                    <a:pt x="3575" y="19526"/>
                    <a:pt x="17863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xmlns="" id="{AE4B3061-2F3A-41BA-B990-7B847B2E8EA3}"/>
                </a:ext>
              </a:extLst>
            </p:cNvPr>
            <p:cNvSpPr/>
            <p:nvPr/>
          </p:nvSpPr>
          <p:spPr>
            <a:xfrm>
              <a:off x="7488079" y="2532844"/>
              <a:ext cx="9525" cy="9525"/>
            </a:xfrm>
            <a:custGeom>
              <a:avLst/>
              <a:gdLst>
                <a:gd name="connsiteX0" fmla="*/ 7144 w 9525"/>
                <a:gd name="connsiteY0" fmla="*/ 10330 h 9525"/>
                <a:gd name="connsiteX1" fmla="*/ 7144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30"/>
                  </a:moveTo>
                  <a:cubicBezTo>
                    <a:pt x="9049" y="3663"/>
                    <a:pt x="8096" y="9378"/>
                    <a:pt x="7144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xmlns="" id="{F99FABEC-0ABF-486F-AEAE-5CE02B10D1D0}"/>
                </a:ext>
              </a:extLst>
            </p:cNvPr>
            <p:cNvSpPr/>
            <p:nvPr/>
          </p:nvSpPr>
          <p:spPr>
            <a:xfrm>
              <a:off x="7489984" y="25226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001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9049"/>
                    <a:pt x="7144" y="10001"/>
                  </a:cubicBezTo>
                  <a:cubicBezTo>
                    <a:pt x="10954" y="11906"/>
                    <a:pt x="10954" y="10001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xmlns="" id="{797A7923-249E-447D-BABF-578B28EC7F4B}"/>
                </a:ext>
              </a:extLst>
            </p:cNvPr>
            <p:cNvSpPr/>
            <p:nvPr/>
          </p:nvSpPr>
          <p:spPr>
            <a:xfrm>
              <a:off x="7530941" y="2534105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13811" y="5259"/>
                    <a:pt x="9049" y="8117"/>
                    <a:pt x="7144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xmlns="" id="{57688957-A9E3-4A6F-A90D-81C082F98B1A}"/>
                </a:ext>
              </a:extLst>
            </p:cNvPr>
            <p:cNvSpPr/>
            <p:nvPr/>
          </p:nvSpPr>
          <p:spPr>
            <a:xfrm>
              <a:off x="7545641" y="2520791"/>
              <a:ext cx="28575" cy="19050"/>
            </a:xfrm>
            <a:custGeom>
              <a:avLst/>
              <a:gdLst>
                <a:gd name="connsiteX0" fmla="*/ 21971 w 28575"/>
                <a:gd name="connsiteY0" fmla="*/ 7144 h 19050"/>
                <a:gd name="connsiteX1" fmla="*/ 21971 w 2857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21971" y="7144"/>
                  </a:moveTo>
                  <a:cubicBezTo>
                    <a:pt x="-6604" y="10001"/>
                    <a:pt x="13399" y="21431"/>
                    <a:pt x="2197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xmlns="" id="{446BB9F5-856B-4888-9EBD-50976CA2DCF4}"/>
                </a:ext>
              </a:extLst>
            </p:cNvPr>
            <p:cNvSpPr/>
            <p:nvPr/>
          </p:nvSpPr>
          <p:spPr>
            <a:xfrm>
              <a:off x="7562778" y="2488406"/>
              <a:ext cx="114300" cy="57150"/>
            </a:xfrm>
            <a:custGeom>
              <a:avLst/>
              <a:gdLst>
                <a:gd name="connsiteX0" fmla="*/ 24837 w 114300"/>
                <a:gd name="connsiteY0" fmla="*/ 51911 h 57150"/>
                <a:gd name="connsiteX1" fmla="*/ 109610 w 114300"/>
                <a:gd name="connsiteY1" fmla="*/ 52864 h 57150"/>
                <a:gd name="connsiteX2" fmla="*/ 83892 w 114300"/>
                <a:gd name="connsiteY2" fmla="*/ 7144 h 57150"/>
                <a:gd name="connsiteX3" fmla="*/ 98180 w 114300"/>
                <a:gd name="connsiteY3" fmla="*/ 47149 h 57150"/>
                <a:gd name="connsiteX4" fmla="*/ 97228 w 114300"/>
                <a:gd name="connsiteY4" fmla="*/ 47149 h 57150"/>
                <a:gd name="connsiteX5" fmla="*/ 13407 w 114300"/>
                <a:gd name="connsiteY5" fmla="*/ 42386 h 57150"/>
                <a:gd name="connsiteX6" fmla="*/ 24837 w 114300"/>
                <a:gd name="connsiteY6" fmla="*/ 5191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57150">
                  <a:moveTo>
                    <a:pt x="24837" y="51911"/>
                  </a:moveTo>
                  <a:cubicBezTo>
                    <a:pt x="54365" y="52864"/>
                    <a:pt x="65795" y="50006"/>
                    <a:pt x="109610" y="52864"/>
                  </a:cubicBezTo>
                  <a:cubicBezTo>
                    <a:pt x="111515" y="50959"/>
                    <a:pt x="87703" y="10954"/>
                    <a:pt x="83892" y="7144"/>
                  </a:cubicBezTo>
                  <a:cubicBezTo>
                    <a:pt x="85797" y="10954"/>
                    <a:pt x="88655" y="37624"/>
                    <a:pt x="98180" y="47149"/>
                  </a:cubicBezTo>
                  <a:cubicBezTo>
                    <a:pt x="87703" y="40481"/>
                    <a:pt x="87703" y="40481"/>
                    <a:pt x="97228" y="47149"/>
                  </a:cubicBezTo>
                  <a:cubicBezTo>
                    <a:pt x="89607" y="50006"/>
                    <a:pt x="12455" y="42386"/>
                    <a:pt x="13407" y="42386"/>
                  </a:cubicBezTo>
                  <a:cubicBezTo>
                    <a:pt x="-5643" y="54769"/>
                    <a:pt x="24837" y="51911"/>
                    <a:pt x="24837" y="519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xmlns="" id="{66A01FAA-0567-4EA3-8BAC-5942BEFE02A3}"/>
                </a:ext>
              </a:extLst>
            </p:cNvPr>
            <p:cNvSpPr/>
            <p:nvPr/>
          </p:nvSpPr>
          <p:spPr>
            <a:xfrm>
              <a:off x="7569994" y="25226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xmlns="" id="{E58976A3-B86F-4AA1-8585-2BD70BFF93FD}"/>
                </a:ext>
              </a:extLst>
            </p:cNvPr>
            <p:cNvSpPr/>
            <p:nvPr/>
          </p:nvSpPr>
          <p:spPr>
            <a:xfrm>
              <a:off x="7638488" y="2487453"/>
              <a:ext cx="9525" cy="9525"/>
            </a:xfrm>
            <a:custGeom>
              <a:avLst/>
              <a:gdLst>
                <a:gd name="connsiteX0" fmla="*/ 9135 w 9525"/>
                <a:gd name="connsiteY0" fmla="*/ 9049 h 9525"/>
                <a:gd name="connsiteX1" fmla="*/ 8182 w 9525"/>
                <a:gd name="connsiteY1" fmla="*/ 7144 h 9525"/>
                <a:gd name="connsiteX2" fmla="*/ 9135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135" y="9049"/>
                  </a:moveTo>
                  <a:cubicBezTo>
                    <a:pt x="9135" y="8096"/>
                    <a:pt x="8182" y="8096"/>
                    <a:pt x="8182" y="7144"/>
                  </a:cubicBezTo>
                  <a:cubicBezTo>
                    <a:pt x="6277" y="7144"/>
                    <a:pt x="7230" y="7144"/>
                    <a:pt x="9135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xmlns="" id="{674C7934-7227-457C-804B-942DBAD56E67}"/>
                </a:ext>
              </a:extLst>
            </p:cNvPr>
            <p:cNvSpPr/>
            <p:nvPr/>
          </p:nvSpPr>
          <p:spPr>
            <a:xfrm>
              <a:off x="7560469" y="25255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xmlns="" id="{9D37B59F-10C5-4B92-AEE7-F93C0D0D17A6}"/>
                </a:ext>
              </a:extLst>
            </p:cNvPr>
            <p:cNvSpPr/>
            <p:nvPr/>
          </p:nvSpPr>
          <p:spPr>
            <a:xfrm>
              <a:off x="7555706" y="253370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001" y="7567"/>
                    <a:pt x="1095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xmlns="" id="{7F5E2AC9-D374-4EB3-9BFE-1247B0148A5E}"/>
                </a:ext>
              </a:extLst>
            </p:cNvPr>
            <p:cNvSpPr/>
            <p:nvPr/>
          </p:nvSpPr>
          <p:spPr>
            <a:xfrm>
              <a:off x="7630001" y="246745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8096"/>
                  </a:lnTo>
                  <a:cubicBezTo>
                    <a:pt x="8096" y="8096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xmlns="" id="{7977F7E4-FACE-4E7F-BBD9-EDFA2BCA1A56}"/>
                </a:ext>
              </a:extLst>
            </p:cNvPr>
            <p:cNvSpPr/>
            <p:nvPr/>
          </p:nvSpPr>
          <p:spPr>
            <a:xfrm>
              <a:off x="7606189" y="24112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9049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xmlns="" id="{FCAEE83E-F828-4F09-BF6C-202533DBEA41}"/>
                </a:ext>
              </a:extLst>
            </p:cNvPr>
            <p:cNvSpPr/>
            <p:nvPr/>
          </p:nvSpPr>
          <p:spPr>
            <a:xfrm>
              <a:off x="7444760" y="2389178"/>
              <a:ext cx="219075" cy="104775"/>
            </a:xfrm>
            <a:custGeom>
              <a:avLst/>
              <a:gdLst>
                <a:gd name="connsiteX0" fmla="*/ 15220 w 219075"/>
                <a:gd name="connsiteY0" fmla="*/ 17789 h 104775"/>
                <a:gd name="connsiteX1" fmla="*/ 128568 w 219075"/>
                <a:gd name="connsiteY1" fmla="*/ 15884 h 104775"/>
                <a:gd name="connsiteX2" fmla="*/ 180003 w 219075"/>
                <a:gd name="connsiteY2" fmla="*/ 58746 h 104775"/>
                <a:gd name="connsiteX3" fmla="*/ 164763 w 219075"/>
                <a:gd name="connsiteY3" fmla="*/ 54936 h 104775"/>
                <a:gd name="connsiteX4" fmla="*/ 196195 w 219075"/>
                <a:gd name="connsiteY4" fmla="*/ 104466 h 104775"/>
                <a:gd name="connsiteX5" fmla="*/ 15220 w 219075"/>
                <a:gd name="connsiteY5" fmla="*/ 1778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075" h="104775">
                  <a:moveTo>
                    <a:pt x="15220" y="17789"/>
                  </a:moveTo>
                  <a:cubicBezTo>
                    <a:pt x="-27642" y="30171"/>
                    <a:pt x="113328" y="18741"/>
                    <a:pt x="128568" y="15884"/>
                  </a:cubicBezTo>
                  <a:cubicBezTo>
                    <a:pt x="131425" y="21599"/>
                    <a:pt x="160000" y="30171"/>
                    <a:pt x="180003" y="58746"/>
                  </a:cubicBezTo>
                  <a:cubicBezTo>
                    <a:pt x="175240" y="64461"/>
                    <a:pt x="170478" y="62556"/>
                    <a:pt x="164763" y="54936"/>
                  </a:cubicBezTo>
                  <a:cubicBezTo>
                    <a:pt x="178098" y="65414"/>
                    <a:pt x="173335" y="93989"/>
                    <a:pt x="196195" y="104466"/>
                  </a:cubicBezTo>
                  <a:cubicBezTo>
                    <a:pt x="287635" y="82559"/>
                    <a:pt x="-16212" y="-26979"/>
                    <a:pt x="15220" y="177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xmlns="" id="{E9BE1B58-3DF6-4141-94DA-A78144A73567}"/>
                </a:ext>
              </a:extLst>
            </p:cNvPr>
            <p:cNvSpPr/>
            <p:nvPr/>
          </p:nvSpPr>
          <p:spPr>
            <a:xfrm>
              <a:off x="7514106" y="2398431"/>
              <a:ext cx="9525" cy="9525"/>
            </a:xfrm>
            <a:custGeom>
              <a:avLst/>
              <a:gdLst>
                <a:gd name="connsiteX0" fmla="*/ 11597 w 9525"/>
                <a:gd name="connsiteY0" fmla="*/ 9488 h 9525"/>
                <a:gd name="connsiteX1" fmla="*/ 11597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597" y="9488"/>
                  </a:moveTo>
                  <a:cubicBezTo>
                    <a:pt x="2072" y="4726"/>
                    <a:pt x="10644" y="8536"/>
                    <a:pt x="11597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xmlns="" id="{3B71E43E-F837-4208-AE83-0053D0223A7F}"/>
                </a:ext>
              </a:extLst>
            </p:cNvPr>
            <p:cNvSpPr/>
            <p:nvPr/>
          </p:nvSpPr>
          <p:spPr>
            <a:xfrm>
              <a:off x="7512823" y="240077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5259" y="8096"/>
                    <a:pt x="8117" y="8096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xmlns="" id="{8696D818-76F6-4822-8233-39C8150CB540}"/>
                </a:ext>
              </a:extLst>
            </p:cNvPr>
            <p:cNvSpPr/>
            <p:nvPr/>
          </p:nvSpPr>
          <p:spPr>
            <a:xfrm>
              <a:off x="7434739" y="2400352"/>
              <a:ext cx="9525" cy="9525"/>
            </a:xfrm>
            <a:custGeom>
              <a:avLst/>
              <a:gdLst>
                <a:gd name="connsiteX0" fmla="*/ 10954 w 9525"/>
                <a:gd name="connsiteY0" fmla="*/ 7567 h 9525"/>
                <a:gd name="connsiteX1" fmla="*/ 7144 w 9525"/>
                <a:gd name="connsiteY1" fmla="*/ 7567 h 9525"/>
                <a:gd name="connsiteX2" fmla="*/ 1095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567"/>
                  </a:moveTo>
                  <a:cubicBezTo>
                    <a:pt x="10001" y="7567"/>
                    <a:pt x="8096" y="6615"/>
                    <a:pt x="7144" y="7567"/>
                  </a:cubicBezTo>
                  <a:cubicBezTo>
                    <a:pt x="8096" y="8520"/>
                    <a:pt x="10001" y="8520"/>
                    <a:pt x="1095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xmlns="" id="{E321385B-5668-4FD5-B01F-034A02F050C3}"/>
                </a:ext>
              </a:extLst>
            </p:cNvPr>
            <p:cNvSpPr/>
            <p:nvPr/>
          </p:nvSpPr>
          <p:spPr>
            <a:xfrm>
              <a:off x="7433786" y="24026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8096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xmlns="" id="{9B90ED57-AA8E-4835-9630-B88691153B77}"/>
                </a:ext>
              </a:extLst>
            </p:cNvPr>
            <p:cNvSpPr/>
            <p:nvPr/>
          </p:nvSpPr>
          <p:spPr>
            <a:xfrm>
              <a:off x="7324311" y="2404586"/>
              <a:ext cx="114300" cy="9525"/>
            </a:xfrm>
            <a:custGeom>
              <a:avLst/>
              <a:gdLst>
                <a:gd name="connsiteX0" fmla="*/ 8034 w 114300"/>
                <a:gd name="connsiteY0" fmla="*/ 10001 h 9525"/>
                <a:gd name="connsiteX1" fmla="*/ 115667 w 114300"/>
                <a:gd name="connsiteY1" fmla="*/ 7144 h 9525"/>
                <a:gd name="connsiteX2" fmla="*/ 102332 w 114300"/>
                <a:gd name="connsiteY2" fmla="*/ 10001 h 9525"/>
                <a:gd name="connsiteX3" fmla="*/ 8034 w 114300"/>
                <a:gd name="connsiteY3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9525">
                  <a:moveTo>
                    <a:pt x="8034" y="10001"/>
                  </a:moveTo>
                  <a:cubicBezTo>
                    <a:pt x="-2443" y="8096"/>
                    <a:pt x="82329" y="15716"/>
                    <a:pt x="115667" y="7144"/>
                  </a:cubicBezTo>
                  <a:cubicBezTo>
                    <a:pt x="100427" y="9049"/>
                    <a:pt x="96617" y="10001"/>
                    <a:pt x="102332" y="10001"/>
                  </a:cubicBezTo>
                  <a:cubicBezTo>
                    <a:pt x="106142" y="4286"/>
                    <a:pt x="8987" y="12859"/>
                    <a:pt x="803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xmlns="" id="{53230EE6-2616-4080-90B6-CC76190C8C53}"/>
                </a:ext>
              </a:extLst>
            </p:cNvPr>
            <p:cNvSpPr/>
            <p:nvPr/>
          </p:nvSpPr>
          <p:spPr>
            <a:xfrm>
              <a:off x="7299762" y="2411676"/>
              <a:ext cx="9525" cy="9525"/>
            </a:xfrm>
            <a:custGeom>
              <a:avLst/>
              <a:gdLst>
                <a:gd name="connsiteX0" fmla="*/ 9723 w 9525"/>
                <a:gd name="connsiteY0" fmla="*/ 8627 h 9525"/>
                <a:gd name="connsiteX1" fmla="*/ 9723 w 9525"/>
                <a:gd name="connsiteY1" fmla="*/ 86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723" y="8627"/>
                  </a:moveTo>
                  <a:cubicBezTo>
                    <a:pt x="17343" y="3864"/>
                    <a:pt x="1151" y="12436"/>
                    <a:pt x="9723" y="86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xmlns="" id="{9581D6C1-6ED3-43FF-B00E-20694C82DBAF}"/>
                </a:ext>
              </a:extLst>
            </p:cNvPr>
            <p:cNvSpPr/>
            <p:nvPr/>
          </p:nvSpPr>
          <p:spPr>
            <a:xfrm>
              <a:off x="7236648" y="2408006"/>
              <a:ext cx="66675" cy="19050"/>
            </a:xfrm>
            <a:custGeom>
              <a:avLst/>
              <a:gdLst>
                <a:gd name="connsiteX0" fmla="*/ 27117 w 66675"/>
                <a:gd name="connsiteY0" fmla="*/ 12296 h 19050"/>
                <a:gd name="connsiteX1" fmla="*/ 67121 w 66675"/>
                <a:gd name="connsiteY1" fmla="*/ 10391 h 19050"/>
                <a:gd name="connsiteX2" fmla="*/ 60454 w 66675"/>
                <a:gd name="connsiteY2" fmla="*/ 8486 h 19050"/>
                <a:gd name="connsiteX3" fmla="*/ 27117 w 66675"/>
                <a:gd name="connsiteY3" fmla="*/ 1229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27117" y="12296"/>
                  </a:moveTo>
                  <a:cubicBezTo>
                    <a:pt x="15687" y="22774"/>
                    <a:pt x="68074" y="13249"/>
                    <a:pt x="67121" y="10391"/>
                  </a:cubicBezTo>
                  <a:cubicBezTo>
                    <a:pt x="68074" y="12296"/>
                    <a:pt x="60454" y="7534"/>
                    <a:pt x="60454" y="8486"/>
                  </a:cubicBezTo>
                  <a:cubicBezTo>
                    <a:pt x="55692" y="5629"/>
                    <a:pt x="-30986" y="7534"/>
                    <a:pt x="27117" y="12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xmlns="" id="{5418CE03-C045-4198-81E9-5833E791B9C2}"/>
                </a:ext>
              </a:extLst>
            </p:cNvPr>
            <p:cNvSpPr/>
            <p:nvPr/>
          </p:nvSpPr>
          <p:spPr>
            <a:xfrm>
              <a:off x="7254441" y="2415698"/>
              <a:ext cx="9525" cy="9525"/>
            </a:xfrm>
            <a:custGeom>
              <a:avLst/>
              <a:gdLst>
                <a:gd name="connsiteX0" fmla="*/ 7419 w 9525"/>
                <a:gd name="connsiteY0" fmla="*/ 8414 h 9525"/>
                <a:gd name="connsiteX1" fmla="*/ 7419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8414"/>
                  </a:moveTo>
                  <a:cubicBezTo>
                    <a:pt x="8371" y="8414"/>
                    <a:pt x="6466" y="5556"/>
                    <a:pt x="7419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xmlns="" id="{1AAAAB9C-2460-4522-99A2-158C25A5E261}"/>
                </a:ext>
              </a:extLst>
            </p:cNvPr>
            <p:cNvSpPr/>
            <p:nvPr/>
          </p:nvSpPr>
          <p:spPr>
            <a:xfrm>
              <a:off x="7598131" y="2441792"/>
              <a:ext cx="19050" cy="9525"/>
            </a:xfrm>
            <a:custGeom>
              <a:avLst/>
              <a:gdLst>
                <a:gd name="connsiteX0" fmla="*/ 7581 w 19050"/>
                <a:gd name="connsiteY0" fmla="*/ 11847 h 9525"/>
                <a:gd name="connsiteX1" fmla="*/ 7581 w 19050"/>
                <a:gd name="connsiteY1" fmla="*/ 118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581" y="11847"/>
                  </a:moveTo>
                  <a:cubicBezTo>
                    <a:pt x="26631" y="4227"/>
                    <a:pt x="3771" y="7085"/>
                    <a:pt x="7581" y="118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xmlns="" id="{FBC6755E-8944-4AE4-9FA2-D0B2DEA31CBB}"/>
                </a:ext>
              </a:extLst>
            </p:cNvPr>
            <p:cNvSpPr/>
            <p:nvPr/>
          </p:nvSpPr>
          <p:spPr>
            <a:xfrm>
              <a:off x="7593489" y="2435066"/>
              <a:ext cx="9525" cy="19050"/>
            </a:xfrm>
            <a:custGeom>
              <a:avLst/>
              <a:gdLst>
                <a:gd name="connsiteX0" fmla="*/ 8414 w 9525"/>
                <a:gd name="connsiteY0" fmla="*/ 7144 h 19050"/>
                <a:gd name="connsiteX1" fmla="*/ 841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14" y="7144"/>
                  </a:moveTo>
                  <a:cubicBezTo>
                    <a:pt x="5556" y="35719"/>
                    <a:pt x="8414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xmlns="" id="{BDB182C8-2A67-485D-93DA-3815E425B583}"/>
                </a:ext>
              </a:extLst>
            </p:cNvPr>
            <p:cNvSpPr/>
            <p:nvPr/>
          </p:nvSpPr>
          <p:spPr>
            <a:xfrm>
              <a:off x="7597616" y="24464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xmlns="" id="{D2E835C8-0533-47CA-B34C-96B00D6A2FF6}"/>
                </a:ext>
              </a:extLst>
            </p:cNvPr>
            <p:cNvSpPr/>
            <p:nvPr/>
          </p:nvSpPr>
          <p:spPr>
            <a:xfrm>
              <a:off x="7389264" y="2494943"/>
              <a:ext cx="19050" cy="9525"/>
            </a:xfrm>
            <a:custGeom>
              <a:avLst/>
              <a:gdLst>
                <a:gd name="connsiteX0" fmla="*/ 8804 w 19050"/>
                <a:gd name="connsiteY0" fmla="*/ 8227 h 9525"/>
                <a:gd name="connsiteX1" fmla="*/ 8804 w 19050"/>
                <a:gd name="connsiteY1" fmla="*/ 82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8804" y="8227"/>
                  </a:moveTo>
                  <a:cubicBezTo>
                    <a:pt x="23091" y="5369"/>
                    <a:pt x="1184" y="9179"/>
                    <a:pt x="8804" y="8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xmlns="" id="{DA4AC031-9B0B-489E-894D-3CD77598E715}"/>
                </a:ext>
              </a:extLst>
            </p:cNvPr>
            <p:cNvSpPr/>
            <p:nvPr/>
          </p:nvSpPr>
          <p:spPr>
            <a:xfrm>
              <a:off x="7255669" y="248745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8096"/>
                    <a:pt x="8096" y="8096"/>
                    <a:pt x="8096" y="7144"/>
                  </a:cubicBezTo>
                  <a:cubicBezTo>
                    <a:pt x="8096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xmlns="" id="{B2B55ED1-52CD-4621-B962-56CF769952AA}"/>
                </a:ext>
              </a:extLst>
            </p:cNvPr>
            <p:cNvSpPr/>
            <p:nvPr/>
          </p:nvSpPr>
          <p:spPr>
            <a:xfrm>
              <a:off x="7386161" y="250364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95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10954"/>
                  </a:lnTo>
                  <a:cubicBezTo>
                    <a:pt x="7144" y="10001"/>
                    <a:pt x="7144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xmlns="" id="{CF785E58-A3B2-4DB4-AF8F-36AEE56470BC}"/>
                </a:ext>
              </a:extLst>
            </p:cNvPr>
            <p:cNvSpPr/>
            <p:nvPr/>
          </p:nvSpPr>
          <p:spPr>
            <a:xfrm>
              <a:off x="7394840" y="2442285"/>
              <a:ext cx="9525" cy="9525"/>
            </a:xfrm>
            <a:custGeom>
              <a:avLst/>
              <a:gdLst>
                <a:gd name="connsiteX0" fmla="*/ 7990 w 9525"/>
                <a:gd name="connsiteY0" fmla="*/ 7545 h 9525"/>
                <a:gd name="connsiteX1" fmla="*/ 7990 w 9525"/>
                <a:gd name="connsiteY1" fmla="*/ 75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45"/>
                  </a:moveTo>
                  <a:cubicBezTo>
                    <a:pt x="7990" y="5640"/>
                    <a:pt x="6085" y="11355"/>
                    <a:pt x="7990" y="75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xmlns="" id="{CEC915F8-5286-44DC-865F-7CE255F68B9D}"/>
                </a:ext>
              </a:extLst>
            </p:cNvPr>
            <p:cNvSpPr/>
            <p:nvPr/>
          </p:nvSpPr>
          <p:spPr>
            <a:xfrm>
              <a:off x="7356634" y="25188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xmlns="" id="{AAFF7C18-5CF2-4A25-87D6-820ECF506228}"/>
                </a:ext>
              </a:extLst>
            </p:cNvPr>
            <p:cNvSpPr/>
            <p:nvPr/>
          </p:nvSpPr>
          <p:spPr>
            <a:xfrm>
              <a:off x="7408063" y="2419826"/>
              <a:ext cx="19050" cy="19050"/>
            </a:xfrm>
            <a:custGeom>
              <a:avLst/>
              <a:gdLst>
                <a:gd name="connsiteX0" fmla="*/ 12865 w 19050"/>
                <a:gd name="connsiteY0" fmla="*/ 7144 h 19050"/>
                <a:gd name="connsiteX1" fmla="*/ 12865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2865" y="7144"/>
                  </a:moveTo>
                  <a:cubicBezTo>
                    <a:pt x="11912" y="9049"/>
                    <a:pt x="482" y="29051"/>
                    <a:pt x="128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xmlns="" id="{AF4230FA-8D31-4A7A-8038-2C03276901E7}"/>
                </a:ext>
              </a:extLst>
            </p:cNvPr>
            <p:cNvSpPr/>
            <p:nvPr/>
          </p:nvSpPr>
          <p:spPr>
            <a:xfrm>
              <a:off x="7296626" y="2458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xmlns="" id="{5A5C00F1-C219-4963-8B7A-CA0F6566D74E}"/>
                </a:ext>
              </a:extLst>
            </p:cNvPr>
            <p:cNvSpPr/>
            <p:nvPr/>
          </p:nvSpPr>
          <p:spPr>
            <a:xfrm>
              <a:off x="7296626" y="24569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xmlns="" id="{D27E7670-5CD6-4874-A591-95A8FFAB1023}"/>
                </a:ext>
              </a:extLst>
            </p:cNvPr>
            <p:cNvSpPr/>
            <p:nvPr/>
          </p:nvSpPr>
          <p:spPr>
            <a:xfrm>
              <a:off x="7387114" y="24998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666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xmlns="" id="{D7763EC7-D1D1-4E5E-8EB9-2F42FEC7EB4C}"/>
                </a:ext>
              </a:extLst>
            </p:cNvPr>
            <p:cNvSpPr/>
            <p:nvPr/>
          </p:nvSpPr>
          <p:spPr>
            <a:xfrm>
              <a:off x="7389971" y="2484972"/>
              <a:ext cx="9525" cy="9525"/>
            </a:xfrm>
            <a:custGeom>
              <a:avLst/>
              <a:gdLst>
                <a:gd name="connsiteX0" fmla="*/ 7144 w 9525"/>
                <a:gd name="connsiteY0" fmla="*/ 10577 h 9525"/>
                <a:gd name="connsiteX1" fmla="*/ 7144 w 9525"/>
                <a:gd name="connsiteY1" fmla="*/ 1057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577"/>
                  </a:moveTo>
                  <a:cubicBezTo>
                    <a:pt x="10001" y="8672"/>
                    <a:pt x="11906" y="3910"/>
                    <a:pt x="7144" y="1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xmlns="" id="{E3CA08F7-0DC0-45EA-9E86-4E6BCA671834}"/>
                </a:ext>
              </a:extLst>
            </p:cNvPr>
            <p:cNvSpPr/>
            <p:nvPr/>
          </p:nvSpPr>
          <p:spPr>
            <a:xfrm>
              <a:off x="7358022" y="2521743"/>
              <a:ext cx="38100" cy="9525"/>
            </a:xfrm>
            <a:custGeom>
              <a:avLst/>
              <a:gdLst>
                <a:gd name="connsiteX0" fmla="*/ 9566 w 38100"/>
                <a:gd name="connsiteY0" fmla="*/ 7144 h 9525"/>
                <a:gd name="connsiteX1" fmla="*/ 9566 w 3810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" h="9525">
                  <a:moveTo>
                    <a:pt x="9566" y="7144"/>
                  </a:moveTo>
                  <a:cubicBezTo>
                    <a:pt x="-6627" y="10001"/>
                    <a:pt x="65763" y="10954"/>
                    <a:pt x="956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xmlns="" id="{D64FCC17-C3FA-4DBA-9F5F-F50F7E58F417}"/>
                </a:ext>
              </a:extLst>
            </p:cNvPr>
            <p:cNvSpPr/>
            <p:nvPr/>
          </p:nvSpPr>
          <p:spPr>
            <a:xfrm>
              <a:off x="7372826" y="250893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ubicBezTo>
                    <a:pt x="7144" y="7567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xmlns="" id="{BA4F13B1-0694-4EB1-B652-847CE7149EBF}"/>
                </a:ext>
              </a:extLst>
            </p:cNvPr>
            <p:cNvSpPr/>
            <p:nvPr/>
          </p:nvSpPr>
          <p:spPr>
            <a:xfrm>
              <a:off x="7365206" y="251436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xmlns="" id="{37FA484B-9E24-4152-A351-BBD22EA9A14B}"/>
                </a:ext>
              </a:extLst>
            </p:cNvPr>
            <p:cNvSpPr/>
            <p:nvPr/>
          </p:nvSpPr>
          <p:spPr>
            <a:xfrm>
              <a:off x="7386161" y="2488723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9049" y="3969"/>
                    <a:pt x="7144" y="9684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xmlns="" id="{B8CDC33E-C61C-44D2-95D9-19C4ACDCF6D6}"/>
                </a:ext>
              </a:extLst>
            </p:cNvPr>
            <p:cNvSpPr/>
            <p:nvPr/>
          </p:nvSpPr>
          <p:spPr>
            <a:xfrm>
              <a:off x="7387114" y="24979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95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xmlns="" id="{EC40D927-BACC-4DE3-91DA-F77C14C0D419}"/>
                </a:ext>
              </a:extLst>
            </p:cNvPr>
            <p:cNvSpPr/>
            <p:nvPr/>
          </p:nvSpPr>
          <p:spPr>
            <a:xfrm>
              <a:off x="7341394" y="24884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xmlns="" id="{D60A07D5-E9C9-424D-AE9F-5842D60D5E75}"/>
                </a:ext>
              </a:extLst>
            </p:cNvPr>
            <p:cNvSpPr/>
            <p:nvPr/>
          </p:nvSpPr>
          <p:spPr>
            <a:xfrm>
              <a:off x="7355681" y="2506955"/>
              <a:ext cx="28575" cy="19050"/>
            </a:xfrm>
            <a:custGeom>
              <a:avLst/>
              <a:gdLst>
                <a:gd name="connsiteX0" fmla="*/ 7144 w 28575"/>
                <a:gd name="connsiteY0" fmla="*/ 15264 h 19050"/>
                <a:gd name="connsiteX1" fmla="*/ 7144 w 28575"/>
                <a:gd name="connsiteY1" fmla="*/ 152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7144" y="15264"/>
                  </a:moveTo>
                  <a:cubicBezTo>
                    <a:pt x="26194" y="11454"/>
                    <a:pt x="26194" y="-928"/>
                    <a:pt x="7144" y="15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xmlns="" id="{AFF76391-EDEC-46FB-BBC5-D04CB9BB4ECB}"/>
                </a:ext>
              </a:extLst>
            </p:cNvPr>
            <p:cNvSpPr/>
            <p:nvPr/>
          </p:nvSpPr>
          <p:spPr>
            <a:xfrm>
              <a:off x="7383304" y="24922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xmlns="" id="{89BD7E13-B0CF-415D-9546-0E2BB05A64BE}"/>
                </a:ext>
              </a:extLst>
            </p:cNvPr>
            <p:cNvSpPr/>
            <p:nvPr/>
          </p:nvSpPr>
          <p:spPr>
            <a:xfrm>
              <a:off x="7385716" y="2518669"/>
              <a:ext cx="28575" cy="19050"/>
            </a:xfrm>
            <a:custGeom>
              <a:avLst/>
              <a:gdLst>
                <a:gd name="connsiteX0" fmla="*/ 26640 w 28575"/>
                <a:gd name="connsiteY0" fmla="*/ 11170 h 19050"/>
                <a:gd name="connsiteX1" fmla="*/ 7590 w 28575"/>
                <a:gd name="connsiteY1" fmla="*/ 8313 h 19050"/>
                <a:gd name="connsiteX2" fmla="*/ 26640 w 28575"/>
                <a:gd name="connsiteY2" fmla="*/ 11170 h 19050"/>
                <a:gd name="connsiteX3" fmla="*/ 24734 w 28575"/>
                <a:gd name="connsiteY3" fmla="*/ 13075 h 19050"/>
                <a:gd name="connsiteX4" fmla="*/ 23782 w 28575"/>
                <a:gd name="connsiteY4" fmla="*/ 12123 h 19050"/>
                <a:gd name="connsiteX5" fmla="*/ 24734 w 28575"/>
                <a:gd name="connsiteY5" fmla="*/ 1307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19050">
                  <a:moveTo>
                    <a:pt x="26640" y="11170"/>
                  </a:moveTo>
                  <a:cubicBezTo>
                    <a:pt x="9494" y="11170"/>
                    <a:pt x="5684" y="20695"/>
                    <a:pt x="7590" y="8313"/>
                  </a:cubicBezTo>
                  <a:cubicBezTo>
                    <a:pt x="13304" y="9265"/>
                    <a:pt x="26640" y="3550"/>
                    <a:pt x="26640" y="11170"/>
                  </a:cubicBezTo>
                  <a:close/>
                  <a:moveTo>
                    <a:pt x="24734" y="13075"/>
                  </a:moveTo>
                  <a:lnTo>
                    <a:pt x="23782" y="12123"/>
                  </a:lnTo>
                  <a:cubicBezTo>
                    <a:pt x="23782" y="13075"/>
                    <a:pt x="24734" y="13075"/>
                    <a:pt x="24734" y="130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xmlns="" id="{ED644F8C-E61A-4804-830C-B5D7912EF221}"/>
                </a:ext>
              </a:extLst>
            </p:cNvPr>
            <p:cNvSpPr/>
            <p:nvPr/>
          </p:nvSpPr>
          <p:spPr>
            <a:xfrm>
              <a:off x="7573804" y="24360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xmlns="" id="{60413C4C-DF4A-45CE-B84E-B72E2B7643C2}"/>
                </a:ext>
              </a:extLst>
            </p:cNvPr>
            <p:cNvSpPr/>
            <p:nvPr/>
          </p:nvSpPr>
          <p:spPr>
            <a:xfrm>
              <a:off x="7452836" y="24445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xmlns="" id="{7349DEA5-297E-44A1-AC8C-FB8A646597F6}"/>
                </a:ext>
              </a:extLst>
            </p:cNvPr>
            <p:cNvSpPr/>
            <p:nvPr/>
          </p:nvSpPr>
          <p:spPr>
            <a:xfrm>
              <a:off x="7468076" y="242077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8096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xmlns="" id="{36C5E1FA-955D-4EF1-B3F5-A7D1D81659E9}"/>
                </a:ext>
              </a:extLst>
            </p:cNvPr>
            <p:cNvSpPr/>
            <p:nvPr/>
          </p:nvSpPr>
          <p:spPr>
            <a:xfrm>
              <a:off x="7562903" y="243601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xmlns="" id="{C207329B-6009-4D05-B52D-58BD90219D7A}"/>
                </a:ext>
              </a:extLst>
            </p:cNvPr>
            <p:cNvSpPr/>
            <p:nvPr/>
          </p:nvSpPr>
          <p:spPr>
            <a:xfrm>
              <a:off x="7502366" y="24341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8096" y="8096"/>
                  </a:cubicBez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xmlns="" id="{D3B0E3B7-0F42-499E-BCC2-959685AE7501}"/>
                </a:ext>
              </a:extLst>
            </p:cNvPr>
            <p:cNvSpPr/>
            <p:nvPr/>
          </p:nvSpPr>
          <p:spPr>
            <a:xfrm>
              <a:off x="7468076" y="242321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xmlns="" id="{7F86404D-A987-477D-B328-C9F58A844C39}"/>
                </a:ext>
              </a:extLst>
            </p:cNvPr>
            <p:cNvSpPr/>
            <p:nvPr/>
          </p:nvSpPr>
          <p:spPr>
            <a:xfrm>
              <a:off x="7445216" y="24255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xmlns="" id="{DD9B3887-6E5B-4C34-BE28-0F7CFA29678A}"/>
                </a:ext>
              </a:extLst>
            </p:cNvPr>
            <p:cNvSpPr/>
            <p:nvPr/>
          </p:nvSpPr>
          <p:spPr>
            <a:xfrm>
              <a:off x="7446698" y="244459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lnTo>
                    <a:pt x="7567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xmlns="" id="{0F65CC33-11A8-469C-B805-C09B1E3C904F}"/>
                </a:ext>
              </a:extLst>
            </p:cNvPr>
            <p:cNvSpPr/>
            <p:nvPr/>
          </p:nvSpPr>
          <p:spPr>
            <a:xfrm>
              <a:off x="7420451" y="243220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xmlns="" id="{999B29B8-19EA-4DA2-A568-6E82FF91C956}"/>
                </a:ext>
              </a:extLst>
            </p:cNvPr>
            <p:cNvSpPr/>
            <p:nvPr/>
          </p:nvSpPr>
          <p:spPr>
            <a:xfrm>
              <a:off x="7444264" y="24398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xmlns="" id="{14252505-0099-42FB-9784-F79CC42E3F05}"/>
                </a:ext>
              </a:extLst>
            </p:cNvPr>
            <p:cNvSpPr/>
            <p:nvPr/>
          </p:nvSpPr>
          <p:spPr>
            <a:xfrm>
              <a:off x="7581001" y="24550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xmlns="" id="{7D794CE7-D147-42E3-9E09-F1A33DDACFFF}"/>
                </a:ext>
              </a:extLst>
            </p:cNvPr>
            <p:cNvSpPr/>
            <p:nvPr/>
          </p:nvSpPr>
          <p:spPr>
            <a:xfrm>
              <a:off x="7584281" y="244459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xmlns="" id="{03884BAB-DC43-4C8B-B1B8-D927E64C0869}"/>
                </a:ext>
              </a:extLst>
            </p:cNvPr>
            <p:cNvSpPr/>
            <p:nvPr/>
          </p:nvSpPr>
          <p:spPr>
            <a:xfrm>
              <a:off x="7518559" y="2442160"/>
              <a:ext cx="9525" cy="9525"/>
            </a:xfrm>
            <a:custGeom>
              <a:avLst/>
              <a:gdLst>
                <a:gd name="connsiteX0" fmla="*/ 7144 w 9525"/>
                <a:gd name="connsiteY0" fmla="*/ 7670 h 9525"/>
                <a:gd name="connsiteX1" fmla="*/ 8096 w 9525"/>
                <a:gd name="connsiteY1" fmla="*/ 10527 h 9525"/>
                <a:gd name="connsiteX2" fmla="*/ 7144 w 9525"/>
                <a:gd name="connsiteY2" fmla="*/ 767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670"/>
                  </a:moveTo>
                  <a:cubicBezTo>
                    <a:pt x="7144" y="8622"/>
                    <a:pt x="8096" y="9575"/>
                    <a:pt x="8096" y="10527"/>
                  </a:cubicBezTo>
                  <a:cubicBezTo>
                    <a:pt x="9049" y="9575"/>
                    <a:pt x="8096" y="5765"/>
                    <a:pt x="7144" y="76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xmlns="" id="{A331F8F7-CA21-406C-8D8F-960BABE14F35}"/>
                </a:ext>
              </a:extLst>
            </p:cNvPr>
            <p:cNvSpPr/>
            <p:nvPr/>
          </p:nvSpPr>
          <p:spPr>
            <a:xfrm>
              <a:off x="7576661" y="249316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7144"/>
                    <a:pt x="8096" y="7144"/>
                  </a:cubicBez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xmlns="" id="{F794D562-E023-421B-9962-41F634AE7C05}"/>
                </a:ext>
              </a:extLst>
            </p:cNvPr>
            <p:cNvSpPr/>
            <p:nvPr/>
          </p:nvSpPr>
          <p:spPr>
            <a:xfrm>
              <a:off x="7576661" y="249126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xmlns="" id="{1F4F3992-A23B-465D-9CC3-61EC70EAF9BC}"/>
                </a:ext>
              </a:extLst>
            </p:cNvPr>
            <p:cNvSpPr/>
            <p:nvPr/>
          </p:nvSpPr>
          <p:spPr>
            <a:xfrm>
              <a:off x="7519088" y="2496264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  <a:gd name="connsiteX2" fmla="*/ 7567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cubicBezTo>
                    <a:pt x="7567" y="6906"/>
                    <a:pt x="6615" y="6906"/>
                    <a:pt x="7567" y="7858"/>
                  </a:cubicBezTo>
                  <a:cubicBezTo>
                    <a:pt x="6615" y="7858"/>
                    <a:pt x="7567" y="7858"/>
                    <a:pt x="7567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xmlns="" id="{0D7CD9BA-B039-475E-A917-8E526B4495FE}"/>
                </a:ext>
              </a:extLst>
            </p:cNvPr>
            <p:cNvSpPr/>
            <p:nvPr/>
          </p:nvSpPr>
          <p:spPr>
            <a:xfrm>
              <a:off x="7585722" y="2430169"/>
              <a:ext cx="9525" cy="28575"/>
            </a:xfrm>
            <a:custGeom>
              <a:avLst/>
              <a:gdLst>
                <a:gd name="connsiteX0" fmla="*/ 7608 w 9525"/>
                <a:gd name="connsiteY0" fmla="*/ 23471 h 28575"/>
                <a:gd name="connsiteX1" fmla="*/ 7608 w 9525"/>
                <a:gd name="connsiteY1" fmla="*/ 2347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575">
                  <a:moveTo>
                    <a:pt x="7608" y="23471"/>
                  </a:moveTo>
                  <a:cubicBezTo>
                    <a:pt x="10465" y="-6057"/>
                    <a:pt x="5703" y="11088"/>
                    <a:pt x="7608" y="234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xmlns="" id="{BCE4288C-6874-428E-9545-EF23307A5B54}"/>
                </a:ext>
              </a:extLst>
            </p:cNvPr>
            <p:cNvSpPr/>
            <p:nvPr/>
          </p:nvSpPr>
          <p:spPr>
            <a:xfrm>
              <a:off x="7582376" y="248226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xmlns="" id="{9D65D35E-6B82-4B05-83C1-B7A051980A13}"/>
                </a:ext>
              </a:extLst>
            </p:cNvPr>
            <p:cNvSpPr/>
            <p:nvPr/>
          </p:nvSpPr>
          <p:spPr>
            <a:xfrm>
              <a:off x="7421404" y="25160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xmlns="" id="{14D7DA7E-CA87-449C-83C2-AE5897EEC658}"/>
                </a:ext>
              </a:extLst>
            </p:cNvPr>
            <p:cNvSpPr/>
            <p:nvPr/>
          </p:nvSpPr>
          <p:spPr>
            <a:xfrm>
              <a:off x="7580471" y="24626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xmlns="" id="{495B0D20-C04E-4B06-8F02-0782D44AD442}"/>
                </a:ext>
              </a:extLst>
            </p:cNvPr>
            <p:cNvSpPr/>
            <p:nvPr/>
          </p:nvSpPr>
          <p:spPr>
            <a:xfrm>
              <a:off x="7429976" y="25160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xmlns="" id="{BF16ADF4-A695-4D50-8784-FBCD5AFA94A4}"/>
                </a:ext>
              </a:extLst>
            </p:cNvPr>
            <p:cNvSpPr/>
            <p:nvPr/>
          </p:nvSpPr>
          <p:spPr>
            <a:xfrm>
              <a:off x="7430929" y="24264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xmlns="" id="{F5450C3C-5A2E-418E-B5A9-7A04008C3600}"/>
                </a:ext>
              </a:extLst>
            </p:cNvPr>
            <p:cNvSpPr/>
            <p:nvPr/>
          </p:nvSpPr>
          <p:spPr>
            <a:xfrm>
              <a:off x="7429976" y="25160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xmlns="" id="{0CBA7698-5062-460E-98A8-B09989B6D170}"/>
                </a:ext>
              </a:extLst>
            </p:cNvPr>
            <p:cNvSpPr/>
            <p:nvPr/>
          </p:nvSpPr>
          <p:spPr>
            <a:xfrm>
              <a:off x="7470934" y="249888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xmlns="" id="{A771278B-79F4-4F6F-ADC9-99620F067776}"/>
                </a:ext>
              </a:extLst>
            </p:cNvPr>
            <p:cNvSpPr/>
            <p:nvPr/>
          </p:nvSpPr>
          <p:spPr>
            <a:xfrm>
              <a:off x="7462361" y="24941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xmlns="" id="{5CDA3E53-60F0-49EA-8740-A5CE5F82C2F0}"/>
                </a:ext>
              </a:extLst>
            </p:cNvPr>
            <p:cNvSpPr/>
            <p:nvPr/>
          </p:nvSpPr>
          <p:spPr>
            <a:xfrm>
              <a:off x="7514034" y="242458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6906" y="7144"/>
                    <a:pt x="7858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xmlns="" id="{D95D07F3-133A-4CC7-8BE6-C0063CCCA944}"/>
                </a:ext>
              </a:extLst>
            </p:cNvPr>
            <p:cNvSpPr/>
            <p:nvPr/>
          </p:nvSpPr>
          <p:spPr>
            <a:xfrm>
              <a:off x="7429976" y="25169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9049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xmlns="" id="{086C44FD-9707-4FB9-8A8F-108440B525D4}"/>
                </a:ext>
              </a:extLst>
            </p:cNvPr>
            <p:cNvSpPr/>
            <p:nvPr/>
          </p:nvSpPr>
          <p:spPr>
            <a:xfrm>
              <a:off x="7481411" y="2477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xmlns="" id="{2F330BC7-0270-4BC3-A40E-93007A06202E}"/>
                </a:ext>
              </a:extLst>
            </p:cNvPr>
            <p:cNvSpPr/>
            <p:nvPr/>
          </p:nvSpPr>
          <p:spPr>
            <a:xfrm>
              <a:off x="7484297" y="2471605"/>
              <a:ext cx="9525" cy="19050"/>
            </a:xfrm>
            <a:custGeom>
              <a:avLst/>
              <a:gdLst>
                <a:gd name="connsiteX0" fmla="*/ 9020 w 9525"/>
                <a:gd name="connsiteY0" fmla="*/ 16325 h 19050"/>
                <a:gd name="connsiteX1" fmla="*/ 9020 w 9525"/>
                <a:gd name="connsiteY1" fmla="*/ 163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020" y="16325"/>
                  </a:moveTo>
                  <a:cubicBezTo>
                    <a:pt x="12830" y="-6535"/>
                    <a:pt x="3305" y="21087"/>
                    <a:pt x="9020" y="163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xmlns="" id="{6E9482A2-29A7-454C-85E5-7DA005588191}"/>
                </a:ext>
              </a:extLst>
            </p:cNvPr>
            <p:cNvSpPr/>
            <p:nvPr/>
          </p:nvSpPr>
          <p:spPr>
            <a:xfrm>
              <a:off x="7485751" y="248173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xmlns="" id="{455D90A7-53EB-4157-B06A-B09430B99830}"/>
                </a:ext>
              </a:extLst>
            </p:cNvPr>
            <p:cNvSpPr/>
            <p:nvPr/>
          </p:nvSpPr>
          <p:spPr>
            <a:xfrm>
              <a:off x="7501414" y="248673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7144" y="6906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xmlns="" id="{D36C8E6C-9D3A-4FF1-A206-85F3A7E6CDFB}"/>
                </a:ext>
              </a:extLst>
            </p:cNvPr>
            <p:cNvSpPr/>
            <p:nvPr/>
          </p:nvSpPr>
          <p:spPr>
            <a:xfrm>
              <a:off x="7394734" y="2485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xmlns="" id="{495C8725-D6E4-46B9-A291-FF663C140C45}"/>
                </a:ext>
              </a:extLst>
            </p:cNvPr>
            <p:cNvSpPr/>
            <p:nvPr/>
          </p:nvSpPr>
          <p:spPr>
            <a:xfrm>
              <a:off x="7536233" y="2463366"/>
              <a:ext cx="9525" cy="9525"/>
            </a:xfrm>
            <a:custGeom>
              <a:avLst/>
              <a:gdLst>
                <a:gd name="connsiteX0" fmla="*/ 7567 w 9525"/>
                <a:gd name="connsiteY0" fmla="*/ 7419 h 9525"/>
                <a:gd name="connsiteX1" fmla="*/ 7567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419"/>
                  </a:moveTo>
                  <a:cubicBezTo>
                    <a:pt x="6615" y="6466"/>
                    <a:pt x="7567" y="8371"/>
                    <a:pt x="7567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xmlns="" id="{915C717F-040D-462A-A302-8C444AB00697}"/>
                </a:ext>
              </a:extLst>
            </p:cNvPr>
            <p:cNvSpPr/>
            <p:nvPr/>
          </p:nvSpPr>
          <p:spPr>
            <a:xfrm>
              <a:off x="7487126" y="2471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9049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xmlns="" id="{83F90A75-A133-4DB3-B6CF-FA1A23D42BFE}"/>
                </a:ext>
              </a:extLst>
            </p:cNvPr>
            <p:cNvSpPr/>
            <p:nvPr/>
          </p:nvSpPr>
          <p:spPr>
            <a:xfrm>
              <a:off x="7538561" y="2471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11906"/>
                    <a:pt x="9049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xmlns="" id="{3DC24FCA-BD8E-46AE-8596-8975604D9AEA}"/>
                </a:ext>
              </a:extLst>
            </p:cNvPr>
            <p:cNvSpPr/>
            <p:nvPr/>
          </p:nvSpPr>
          <p:spPr>
            <a:xfrm>
              <a:off x="7540466" y="24722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xmlns="" id="{E2F5C8C1-AFEC-40A3-890D-32916C65A452}"/>
                </a:ext>
              </a:extLst>
            </p:cNvPr>
            <p:cNvSpPr/>
            <p:nvPr/>
          </p:nvSpPr>
          <p:spPr>
            <a:xfrm>
              <a:off x="7246144" y="2403977"/>
              <a:ext cx="352425" cy="133350"/>
            </a:xfrm>
            <a:custGeom>
              <a:avLst/>
              <a:gdLst>
                <a:gd name="connsiteX0" fmla="*/ 154781 w 352425"/>
                <a:gd name="connsiteY0" fmla="*/ 87762 h 133350"/>
                <a:gd name="connsiteX1" fmla="*/ 7144 w 352425"/>
                <a:gd name="connsiteY1" fmla="*/ 94430 h 133350"/>
                <a:gd name="connsiteX2" fmla="*/ 164306 w 352425"/>
                <a:gd name="connsiteY2" fmla="*/ 36327 h 133350"/>
                <a:gd name="connsiteX3" fmla="*/ 141446 w 352425"/>
                <a:gd name="connsiteY3" fmla="*/ 43947 h 133350"/>
                <a:gd name="connsiteX4" fmla="*/ 190976 w 352425"/>
                <a:gd name="connsiteY4" fmla="*/ 47757 h 133350"/>
                <a:gd name="connsiteX5" fmla="*/ 219551 w 352425"/>
                <a:gd name="connsiteY5" fmla="*/ 37280 h 133350"/>
                <a:gd name="connsiteX6" fmla="*/ 204311 w 352425"/>
                <a:gd name="connsiteY6" fmla="*/ 26802 h 133350"/>
                <a:gd name="connsiteX7" fmla="*/ 222409 w 352425"/>
                <a:gd name="connsiteY7" fmla="*/ 58235 h 133350"/>
                <a:gd name="connsiteX8" fmla="*/ 221456 w 352425"/>
                <a:gd name="connsiteY8" fmla="*/ 50615 h 133350"/>
                <a:gd name="connsiteX9" fmla="*/ 233839 w 352425"/>
                <a:gd name="connsiteY9" fmla="*/ 26802 h 133350"/>
                <a:gd name="connsiteX10" fmla="*/ 228124 w 352425"/>
                <a:gd name="connsiteY10" fmla="*/ 46805 h 133350"/>
                <a:gd name="connsiteX11" fmla="*/ 243364 w 352425"/>
                <a:gd name="connsiteY11" fmla="*/ 26802 h 133350"/>
                <a:gd name="connsiteX12" fmla="*/ 241459 w 352425"/>
                <a:gd name="connsiteY12" fmla="*/ 52520 h 133350"/>
                <a:gd name="connsiteX13" fmla="*/ 265271 w 352425"/>
                <a:gd name="connsiteY13" fmla="*/ 40137 h 133350"/>
                <a:gd name="connsiteX14" fmla="*/ 272891 w 352425"/>
                <a:gd name="connsiteY14" fmla="*/ 28707 h 133350"/>
                <a:gd name="connsiteX15" fmla="*/ 319564 w 352425"/>
                <a:gd name="connsiteY15" fmla="*/ 36327 h 133350"/>
                <a:gd name="connsiteX16" fmla="*/ 319564 w 352425"/>
                <a:gd name="connsiteY16" fmla="*/ 26802 h 133350"/>
                <a:gd name="connsiteX17" fmla="*/ 325279 w 352425"/>
                <a:gd name="connsiteY17" fmla="*/ 30612 h 133350"/>
                <a:gd name="connsiteX18" fmla="*/ 348139 w 352425"/>
                <a:gd name="connsiteY18" fmla="*/ 79190 h 133350"/>
                <a:gd name="connsiteX19" fmla="*/ 227171 w 352425"/>
                <a:gd name="connsiteY19" fmla="*/ 121100 h 133350"/>
                <a:gd name="connsiteX20" fmla="*/ 228124 w 352425"/>
                <a:gd name="connsiteY20" fmla="*/ 88715 h 133350"/>
                <a:gd name="connsiteX21" fmla="*/ 173831 w 352425"/>
                <a:gd name="connsiteY21" fmla="*/ 126815 h 133350"/>
                <a:gd name="connsiteX22" fmla="*/ 154781 w 352425"/>
                <a:gd name="connsiteY22" fmla="*/ 87762 h 133350"/>
                <a:gd name="connsiteX23" fmla="*/ 20479 w 352425"/>
                <a:gd name="connsiteY23" fmla="*/ 85857 h 133350"/>
                <a:gd name="connsiteX24" fmla="*/ 20479 w 352425"/>
                <a:gd name="connsiteY24" fmla="*/ 83952 h 133350"/>
                <a:gd name="connsiteX25" fmla="*/ 20479 w 352425"/>
                <a:gd name="connsiteY25" fmla="*/ 85857 h 133350"/>
                <a:gd name="connsiteX26" fmla="*/ 194786 w 352425"/>
                <a:gd name="connsiteY26" fmla="*/ 70617 h 133350"/>
                <a:gd name="connsiteX27" fmla="*/ 194786 w 352425"/>
                <a:gd name="connsiteY27" fmla="*/ 70617 h 133350"/>
                <a:gd name="connsiteX28" fmla="*/ 196691 w 352425"/>
                <a:gd name="connsiteY28" fmla="*/ 86810 h 133350"/>
                <a:gd name="connsiteX29" fmla="*/ 196691 w 352425"/>
                <a:gd name="connsiteY29" fmla="*/ 86810 h 133350"/>
                <a:gd name="connsiteX30" fmla="*/ 198596 w 352425"/>
                <a:gd name="connsiteY30" fmla="*/ 82047 h 133350"/>
                <a:gd name="connsiteX31" fmla="*/ 198596 w 352425"/>
                <a:gd name="connsiteY31" fmla="*/ 82047 h 133350"/>
                <a:gd name="connsiteX32" fmla="*/ 198596 w 352425"/>
                <a:gd name="connsiteY32" fmla="*/ 82047 h 133350"/>
                <a:gd name="connsiteX33" fmla="*/ 168116 w 352425"/>
                <a:gd name="connsiteY33" fmla="*/ 80142 h 133350"/>
                <a:gd name="connsiteX34" fmla="*/ 168116 w 352425"/>
                <a:gd name="connsiteY34" fmla="*/ 80142 h 133350"/>
                <a:gd name="connsiteX35" fmla="*/ 170974 w 352425"/>
                <a:gd name="connsiteY35" fmla="*/ 84905 h 133350"/>
                <a:gd name="connsiteX36" fmla="*/ 170974 w 352425"/>
                <a:gd name="connsiteY36" fmla="*/ 84905 h 133350"/>
                <a:gd name="connsiteX37" fmla="*/ 181451 w 352425"/>
                <a:gd name="connsiteY37" fmla="*/ 96335 h 133350"/>
                <a:gd name="connsiteX38" fmla="*/ 181451 w 352425"/>
                <a:gd name="connsiteY38" fmla="*/ 96335 h 133350"/>
                <a:gd name="connsiteX39" fmla="*/ 315754 w 352425"/>
                <a:gd name="connsiteY39" fmla="*/ 72522 h 133350"/>
                <a:gd name="connsiteX40" fmla="*/ 315754 w 352425"/>
                <a:gd name="connsiteY40" fmla="*/ 72522 h 133350"/>
                <a:gd name="connsiteX41" fmla="*/ 290036 w 352425"/>
                <a:gd name="connsiteY41" fmla="*/ 66807 h 133350"/>
                <a:gd name="connsiteX42" fmla="*/ 290036 w 352425"/>
                <a:gd name="connsiteY42" fmla="*/ 66807 h 133350"/>
                <a:gd name="connsiteX43" fmla="*/ 224314 w 352425"/>
                <a:gd name="connsiteY43" fmla="*/ 68712 h 133350"/>
                <a:gd name="connsiteX44" fmla="*/ 224314 w 352425"/>
                <a:gd name="connsiteY44" fmla="*/ 68712 h 133350"/>
                <a:gd name="connsiteX45" fmla="*/ 216694 w 352425"/>
                <a:gd name="connsiteY45" fmla="*/ 73475 h 133350"/>
                <a:gd name="connsiteX46" fmla="*/ 216694 w 352425"/>
                <a:gd name="connsiteY46" fmla="*/ 73475 h 133350"/>
                <a:gd name="connsiteX47" fmla="*/ 175736 w 352425"/>
                <a:gd name="connsiteY47" fmla="*/ 40137 h 133350"/>
                <a:gd name="connsiteX48" fmla="*/ 175736 w 352425"/>
                <a:gd name="connsiteY48" fmla="*/ 40137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52425" h="133350">
                  <a:moveTo>
                    <a:pt x="154781" y="87762"/>
                  </a:moveTo>
                  <a:cubicBezTo>
                    <a:pt x="137636" y="94430"/>
                    <a:pt x="19526" y="101097"/>
                    <a:pt x="7144" y="94430"/>
                  </a:cubicBezTo>
                  <a:cubicBezTo>
                    <a:pt x="53816" y="35375"/>
                    <a:pt x="123349" y="93477"/>
                    <a:pt x="164306" y="36327"/>
                  </a:cubicBezTo>
                  <a:cubicBezTo>
                    <a:pt x="175736" y="20135"/>
                    <a:pt x="144304" y="42042"/>
                    <a:pt x="141446" y="43947"/>
                  </a:cubicBezTo>
                  <a:cubicBezTo>
                    <a:pt x="144304" y="-15108"/>
                    <a:pt x="170974" y="64902"/>
                    <a:pt x="190976" y="47757"/>
                  </a:cubicBezTo>
                  <a:cubicBezTo>
                    <a:pt x="191929" y="68712"/>
                    <a:pt x="190976" y="-44635"/>
                    <a:pt x="219551" y="37280"/>
                  </a:cubicBezTo>
                  <a:cubicBezTo>
                    <a:pt x="219551" y="37280"/>
                    <a:pt x="200501" y="28707"/>
                    <a:pt x="204311" y="26802"/>
                  </a:cubicBezTo>
                  <a:cubicBezTo>
                    <a:pt x="195739" y="51567"/>
                    <a:pt x="201454" y="62045"/>
                    <a:pt x="222409" y="58235"/>
                  </a:cubicBezTo>
                  <a:cubicBezTo>
                    <a:pt x="217646" y="62045"/>
                    <a:pt x="250984" y="22040"/>
                    <a:pt x="221456" y="50615"/>
                  </a:cubicBezTo>
                  <a:cubicBezTo>
                    <a:pt x="228124" y="38232"/>
                    <a:pt x="209074" y="34422"/>
                    <a:pt x="233839" y="26802"/>
                  </a:cubicBezTo>
                  <a:cubicBezTo>
                    <a:pt x="231934" y="40137"/>
                    <a:pt x="234791" y="37280"/>
                    <a:pt x="228124" y="46805"/>
                  </a:cubicBezTo>
                  <a:cubicBezTo>
                    <a:pt x="236696" y="42042"/>
                    <a:pt x="242411" y="35375"/>
                    <a:pt x="243364" y="26802"/>
                  </a:cubicBezTo>
                  <a:cubicBezTo>
                    <a:pt x="243364" y="21087"/>
                    <a:pt x="238601" y="51567"/>
                    <a:pt x="241459" y="52520"/>
                  </a:cubicBezTo>
                  <a:cubicBezTo>
                    <a:pt x="239554" y="42042"/>
                    <a:pt x="251936" y="11562"/>
                    <a:pt x="265271" y="40137"/>
                  </a:cubicBezTo>
                  <a:cubicBezTo>
                    <a:pt x="267176" y="41090"/>
                    <a:pt x="250031" y="37280"/>
                    <a:pt x="272891" y="28707"/>
                  </a:cubicBezTo>
                  <a:cubicBezTo>
                    <a:pt x="249079" y="71570"/>
                    <a:pt x="320516" y="21087"/>
                    <a:pt x="319564" y="36327"/>
                  </a:cubicBezTo>
                  <a:cubicBezTo>
                    <a:pt x="286226" y="24897"/>
                    <a:pt x="346234" y="79190"/>
                    <a:pt x="319564" y="26802"/>
                  </a:cubicBezTo>
                  <a:cubicBezTo>
                    <a:pt x="333851" y="21087"/>
                    <a:pt x="312896" y="78237"/>
                    <a:pt x="325279" y="30612"/>
                  </a:cubicBezTo>
                  <a:cubicBezTo>
                    <a:pt x="385286" y="62045"/>
                    <a:pt x="290036" y="61092"/>
                    <a:pt x="348139" y="79190"/>
                  </a:cubicBezTo>
                  <a:cubicBezTo>
                    <a:pt x="343376" y="101097"/>
                    <a:pt x="229076" y="121100"/>
                    <a:pt x="227171" y="121100"/>
                  </a:cubicBezTo>
                  <a:cubicBezTo>
                    <a:pt x="235744" y="113480"/>
                    <a:pt x="235744" y="103002"/>
                    <a:pt x="228124" y="88715"/>
                  </a:cubicBezTo>
                  <a:cubicBezTo>
                    <a:pt x="210979" y="130625"/>
                    <a:pt x="185261" y="93477"/>
                    <a:pt x="173831" y="126815"/>
                  </a:cubicBezTo>
                  <a:cubicBezTo>
                    <a:pt x="175736" y="117290"/>
                    <a:pt x="181451" y="106812"/>
                    <a:pt x="154781" y="87762"/>
                  </a:cubicBezTo>
                  <a:close/>
                  <a:moveTo>
                    <a:pt x="20479" y="85857"/>
                  </a:moveTo>
                  <a:cubicBezTo>
                    <a:pt x="20479" y="85857"/>
                    <a:pt x="20479" y="84905"/>
                    <a:pt x="20479" y="83952"/>
                  </a:cubicBezTo>
                  <a:cubicBezTo>
                    <a:pt x="21431" y="84905"/>
                    <a:pt x="21431" y="85857"/>
                    <a:pt x="20479" y="85857"/>
                  </a:cubicBezTo>
                  <a:close/>
                  <a:moveTo>
                    <a:pt x="194786" y="70617"/>
                  </a:moveTo>
                  <a:cubicBezTo>
                    <a:pt x="191929" y="70617"/>
                    <a:pt x="177641" y="103002"/>
                    <a:pt x="194786" y="70617"/>
                  </a:cubicBezTo>
                  <a:close/>
                  <a:moveTo>
                    <a:pt x="196691" y="86810"/>
                  </a:moveTo>
                  <a:cubicBezTo>
                    <a:pt x="197644" y="87762"/>
                    <a:pt x="197644" y="80142"/>
                    <a:pt x="196691" y="86810"/>
                  </a:cubicBezTo>
                  <a:close/>
                  <a:moveTo>
                    <a:pt x="198596" y="82047"/>
                  </a:moveTo>
                  <a:cubicBezTo>
                    <a:pt x="197644" y="82047"/>
                    <a:pt x="197644" y="82047"/>
                    <a:pt x="198596" y="82047"/>
                  </a:cubicBezTo>
                  <a:lnTo>
                    <a:pt x="198596" y="82047"/>
                  </a:lnTo>
                  <a:close/>
                  <a:moveTo>
                    <a:pt x="168116" y="80142"/>
                  </a:moveTo>
                  <a:cubicBezTo>
                    <a:pt x="167164" y="79190"/>
                    <a:pt x="166211" y="80142"/>
                    <a:pt x="168116" y="80142"/>
                  </a:cubicBezTo>
                  <a:close/>
                  <a:moveTo>
                    <a:pt x="170974" y="84905"/>
                  </a:moveTo>
                  <a:cubicBezTo>
                    <a:pt x="170974" y="76332"/>
                    <a:pt x="170021" y="83000"/>
                    <a:pt x="170974" y="84905"/>
                  </a:cubicBezTo>
                  <a:close/>
                  <a:moveTo>
                    <a:pt x="181451" y="96335"/>
                  </a:moveTo>
                  <a:cubicBezTo>
                    <a:pt x="185261" y="70617"/>
                    <a:pt x="182404" y="94430"/>
                    <a:pt x="181451" y="96335"/>
                  </a:cubicBezTo>
                  <a:close/>
                  <a:moveTo>
                    <a:pt x="315754" y="72522"/>
                  </a:moveTo>
                  <a:cubicBezTo>
                    <a:pt x="314801" y="67760"/>
                    <a:pt x="310991" y="81095"/>
                    <a:pt x="315754" y="72522"/>
                  </a:cubicBezTo>
                  <a:close/>
                  <a:moveTo>
                    <a:pt x="290036" y="66807"/>
                  </a:moveTo>
                  <a:cubicBezTo>
                    <a:pt x="262414" y="114432"/>
                    <a:pt x="327184" y="61092"/>
                    <a:pt x="290036" y="66807"/>
                  </a:cubicBezTo>
                  <a:close/>
                  <a:moveTo>
                    <a:pt x="224314" y="68712"/>
                  </a:moveTo>
                  <a:cubicBezTo>
                    <a:pt x="247174" y="178250"/>
                    <a:pt x="304324" y="12515"/>
                    <a:pt x="224314" y="68712"/>
                  </a:cubicBezTo>
                  <a:close/>
                  <a:moveTo>
                    <a:pt x="216694" y="73475"/>
                  </a:moveTo>
                  <a:cubicBezTo>
                    <a:pt x="182404" y="120147"/>
                    <a:pt x="216694" y="67760"/>
                    <a:pt x="216694" y="73475"/>
                  </a:cubicBezTo>
                  <a:close/>
                  <a:moveTo>
                    <a:pt x="175736" y="40137"/>
                  </a:moveTo>
                  <a:cubicBezTo>
                    <a:pt x="175736" y="40137"/>
                    <a:pt x="175736" y="40137"/>
                    <a:pt x="175736" y="401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xmlns="" id="{138483B0-F4B5-4DAF-A387-B11C8209B207}"/>
                </a:ext>
              </a:extLst>
            </p:cNvPr>
            <p:cNvSpPr/>
            <p:nvPr/>
          </p:nvSpPr>
          <p:spPr>
            <a:xfrm>
              <a:off x="7582182" y="2451258"/>
              <a:ext cx="9525" cy="9525"/>
            </a:xfrm>
            <a:custGeom>
              <a:avLst/>
              <a:gdLst>
                <a:gd name="connsiteX0" fmla="*/ 7338 w 9525"/>
                <a:gd name="connsiteY0" fmla="*/ 10954 h 9525"/>
                <a:gd name="connsiteX1" fmla="*/ 9243 w 9525"/>
                <a:gd name="connsiteY1" fmla="*/ 7144 h 9525"/>
                <a:gd name="connsiteX2" fmla="*/ 7338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10954"/>
                  </a:moveTo>
                  <a:cubicBezTo>
                    <a:pt x="8291" y="10001"/>
                    <a:pt x="9243" y="10001"/>
                    <a:pt x="9243" y="7144"/>
                  </a:cubicBezTo>
                  <a:cubicBezTo>
                    <a:pt x="9243" y="10954"/>
                    <a:pt x="6386" y="8096"/>
                    <a:pt x="7338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xmlns="" id="{D1E6C09D-AE0A-44F0-8D86-F0F098516851}"/>
                </a:ext>
              </a:extLst>
            </p:cNvPr>
            <p:cNvSpPr/>
            <p:nvPr/>
          </p:nvSpPr>
          <p:spPr>
            <a:xfrm>
              <a:off x="7583858" y="2456679"/>
              <a:ext cx="9525" cy="9525"/>
            </a:xfrm>
            <a:custGeom>
              <a:avLst/>
              <a:gdLst>
                <a:gd name="connsiteX0" fmla="*/ 7567 w 9525"/>
                <a:gd name="connsiteY0" fmla="*/ 9343 h 9525"/>
                <a:gd name="connsiteX1" fmla="*/ 7567 w 9525"/>
                <a:gd name="connsiteY1" fmla="*/ 93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343"/>
                  </a:moveTo>
                  <a:cubicBezTo>
                    <a:pt x="7567" y="5533"/>
                    <a:pt x="6615" y="7438"/>
                    <a:pt x="7567" y="93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xmlns="" id="{6E1AF6AB-3299-4206-A871-CC78DEE9BCDC}"/>
                </a:ext>
              </a:extLst>
            </p:cNvPr>
            <p:cNvSpPr/>
            <p:nvPr/>
          </p:nvSpPr>
          <p:spPr>
            <a:xfrm>
              <a:off x="7585033" y="2479784"/>
              <a:ext cx="9525" cy="9525"/>
            </a:xfrm>
            <a:custGeom>
              <a:avLst/>
              <a:gdLst>
                <a:gd name="connsiteX0" fmla="*/ 7344 w 9525"/>
                <a:gd name="connsiteY0" fmla="*/ 8146 h 9525"/>
                <a:gd name="connsiteX1" fmla="*/ 7344 w 9525"/>
                <a:gd name="connsiteY1" fmla="*/ 814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8146"/>
                  </a:moveTo>
                  <a:cubicBezTo>
                    <a:pt x="9249" y="3383"/>
                    <a:pt x="6392" y="17671"/>
                    <a:pt x="7344" y="8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xmlns="" id="{B2BCA9A6-C23A-4C60-9EB5-31E17BD05155}"/>
                </a:ext>
              </a:extLst>
            </p:cNvPr>
            <p:cNvSpPr/>
            <p:nvPr/>
          </p:nvSpPr>
          <p:spPr>
            <a:xfrm>
              <a:off x="7583329" y="2489064"/>
              <a:ext cx="9525" cy="9525"/>
            </a:xfrm>
            <a:custGeom>
              <a:avLst/>
              <a:gdLst>
                <a:gd name="connsiteX0" fmla="*/ 7144 w 9525"/>
                <a:gd name="connsiteY0" fmla="*/ 9343 h 9525"/>
                <a:gd name="connsiteX1" fmla="*/ 7144 w 9525"/>
                <a:gd name="connsiteY1" fmla="*/ 93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343"/>
                  </a:moveTo>
                  <a:cubicBezTo>
                    <a:pt x="10001" y="5533"/>
                    <a:pt x="8096" y="7439"/>
                    <a:pt x="7144" y="93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xmlns="" id="{0060319E-81F5-4186-906C-2C6FD00121DE}"/>
                </a:ext>
              </a:extLst>
            </p:cNvPr>
            <p:cNvSpPr/>
            <p:nvPr/>
          </p:nvSpPr>
          <p:spPr>
            <a:xfrm>
              <a:off x="7549039" y="2422398"/>
              <a:ext cx="9525" cy="9525"/>
            </a:xfrm>
            <a:custGeom>
              <a:avLst/>
              <a:gdLst>
                <a:gd name="connsiteX0" fmla="*/ 9049 w 9525"/>
                <a:gd name="connsiteY0" fmla="*/ 8381 h 9525"/>
                <a:gd name="connsiteX1" fmla="*/ 7144 w 9525"/>
                <a:gd name="connsiteY1" fmla="*/ 9334 h 9525"/>
                <a:gd name="connsiteX2" fmla="*/ 9049 w 9525"/>
                <a:gd name="connsiteY2" fmla="*/ 838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381"/>
                  </a:moveTo>
                  <a:cubicBezTo>
                    <a:pt x="9049" y="5524"/>
                    <a:pt x="8096" y="8381"/>
                    <a:pt x="7144" y="9334"/>
                  </a:cubicBezTo>
                  <a:cubicBezTo>
                    <a:pt x="8096" y="9334"/>
                    <a:pt x="9049" y="9334"/>
                    <a:pt x="9049" y="83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xmlns="" id="{0DFF086F-57EF-4A1D-A0C7-514A41BC2C30}"/>
                </a:ext>
              </a:extLst>
            </p:cNvPr>
            <p:cNvSpPr/>
            <p:nvPr/>
          </p:nvSpPr>
          <p:spPr>
            <a:xfrm>
              <a:off x="7279481" y="2432208"/>
              <a:ext cx="19050" cy="9525"/>
            </a:xfrm>
            <a:custGeom>
              <a:avLst/>
              <a:gdLst>
                <a:gd name="connsiteX0" fmla="*/ 17621 w 19050"/>
                <a:gd name="connsiteY0" fmla="*/ 7144 h 9525"/>
                <a:gd name="connsiteX1" fmla="*/ 7144 w 19050"/>
                <a:gd name="connsiteY1" fmla="*/ 10001 h 9525"/>
                <a:gd name="connsiteX2" fmla="*/ 17621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7621" y="7144"/>
                  </a:moveTo>
                  <a:lnTo>
                    <a:pt x="7144" y="10001"/>
                  </a:lnTo>
                  <a:cubicBezTo>
                    <a:pt x="10954" y="8096"/>
                    <a:pt x="13811" y="8096"/>
                    <a:pt x="1762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xmlns="" id="{002C823F-A918-4019-AAA9-4EE57A4BA1D2}"/>
                </a:ext>
              </a:extLst>
            </p:cNvPr>
            <p:cNvSpPr/>
            <p:nvPr/>
          </p:nvSpPr>
          <p:spPr>
            <a:xfrm>
              <a:off x="7517606" y="2436340"/>
              <a:ext cx="19050" cy="19050"/>
            </a:xfrm>
            <a:custGeom>
              <a:avLst/>
              <a:gdLst>
                <a:gd name="connsiteX0" fmla="*/ 7144 w 19050"/>
                <a:gd name="connsiteY0" fmla="*/ 14442 h 19050"/>
                <a:gd name="connsiteX1" fmla="*/ 7144 w 19050"/>
                <a:gd name="connsiteY1" fmla="*/ 1444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442"/>
                  </a:moveTo>
                  <a:cubicBezTo>
                    <a:pt x="17621" y="2059"/>
                    <a:pt x="9049" y="7774"/>
                    <a:pt x="7144" y="144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xmlns="" id="{015D52E3-C15A-419B-9053-1B93DE7DF526}"/>
                </a:ext>
              </a:extLst>
            </p:cNvPr>
            <p:cNvSpPr/>
            <p:nvPr/>
          </p:nvSpPr>
          <p:spPr>
            <a:xfrm>
              <a:off x="7515701" y="2423636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0954" y="22384"/>
                    <a:pt x="7144" y="1381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:a16="http://schemas.microsoft.com/office/drawing/2014/main" xmlns="" id="{E609B678-FFDE-4E27-ABA8-C4E2DC054FAF}"/>
                </a:ext>
              </a:extLst>
            </p:cNvPr>
            <p:cNvSpPr/>
            <p:nvPr/>
          </p:nvSpPr>
          <p:spPr>
            <a:xfrm>
              <a:off x="7538138" y="249888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2859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xmlns="" id="{5E5FCDF9-DFCD-4176-9442-935C8ECBC336}"/>
                </a:ext>
              </a:extLst>
            </p:cNvPr>
            <p:cNvSpPr/>
            <p:nvPr/>
          </p:nvSpPr>
          <p:spPr>
            <a:xfrm>
              <a:off x="7502762" y="2427006"/>
              <a:ext cx="9525" cy="9525"/>
            </a:xfrm>
            <a:custGeom>
              <a:avLst/>
              <a:gdLst>
                <a:gd name="connsiteX0" fmla="*/ 8653 w 9525"/>
                <a:gd name="connsiteY0" fmla="*/ 9488 h 9525"/>
                <a:gd name="connsiteX1" fmla="*/ 8653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9488"/>
                  </a:moveTo>
                  <a:cubicBezTo>
                    <a:pt x="7700" y="8536"/>
                    <a:pt x="5795" y="4726"/>
                    <a:pt x="8653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xmlns="" id="{31830980-5B69-43C0-AC40-43ED12252B82}"/>
                </a:ext>
              </a:extLst>
            </p:cNvPr>
            <p:cNvSpPr/>
            <p:nvPr/>
          </p:nvSpPr>
          <p:spPr>
            <a:xfrm>
              <a:off x="7504271" y="24274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xmlns="" id="{7E4FF519-BEAA-4DC2-911B-B49149B84DF7}"/>
                </a:ext>
              </a:extLst>
            </p:cNvPr>
            <p:cNvSpPr/>
            <p:nvPr/>
          </p:nvSpPr>
          <p:spPr>
            <a:xfrm>
              <a:off x="7538561" y="25084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001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xmlns="" id="{0311C67B-EEEB-49B2-A419-795137B19529}"/>
                </a:ext>
              </a:extLst>
            </p:cNvPr>
            <p:cNvSpPr/>
            <p:nvPr/>
          </p:nvSpPr>
          <p:spPr>
            <a:xfrm>
              <a:off x="7524007" y="2483491"/>
              <a:ext cx="9525" cy="9525"/>
            </a:xfrm>
            <a:custGeom>
              <a:avLst/>
              <a:gdLst>
                <a:gd name="connsiteX0" fmla="*/ 7410 w 9525"/>
                <a:gd name="connsiteY0" fmla="*/ 9201 h 9525"/>
                <a:gd name="connsiteX1" fmla="*/ 8363 w 9525"/>
                <a:gd name="connsiteY1" fmla="*/ 7296 h 9525"/>
                <a:gd name="connsiteX2" fmla="*/ 7410 w 9525"/>
                <a:gd name="connsiteY2" fmla="*/ 92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0" y="9201"/>
                  </a:moveTo>
                  <a:lnTo>
                    <a:pt x="8363" y="7296"/>
                  </a:lnTo>
                  <a:cubicBezTo>
                    <a:pt x="8363" y="7296"/>
                    <a:pt x="6458" y="6344"/>
                    <a:pt x="7410" y="9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xmlns="" id="{334E79A6-4C24-46B1-9905-914B96639E22}"/>
                </a:ext>
              </a:extLst>
            </p:cNvPr>
            <p:cNvSpPr/>
            <p:nvPr/>
          </p:nvSpPr>
          <p:spPr>
            <a:xfrm>
              <a:off x="7494599" y="242839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11906"/>
                    <a:pt x="7291" y="9049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xmlns="" id="{FE51BB9B-74DA-49CF-B7AD-EB47D0E7BBF2}"/>
                </a:ext>
              </a:extLst>
            </p:cNvPr>
            <p:cNvSpPr/>
            <p:nvPr/>
          </p:nvSpPr>
          <p:spPr>
            <a:xfrm>
              <a:off x="7516935" y="2498883"/>
              <a:ext cx="9525" cy="9525"/>
            </a:xfrm>
            <a:custGeom>
              <a:avLst/>
              <a:gdLst>
                <a:gd name="connsiteX0" fmla="*/ 7815 w 9525"/>
                <a:gd name="connsiteY0" fmla="*/ 7144 h 9525"/>
                <a:gd name="connsiteX1" fmla="*/ 7815 w 9525"/>
                <a:gd name="connsiteY1" fmla="*/ 10954 h 9525"/>
                <a:gd name="connsiteX2" fmla="*/ 781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5" y="7144"/>
                  </a:moveTo>
                  <a:cubicBezTo>
                    <a:pt x="8767" y="10954"/>
                    <a:pt x="5909" y="8096"/>
                    <a:pt x="7815" y="10954"/>
                  </a:cubicBezTo>
                  <a:cubicBezTo>
                    <a:pt x="8767" y="10954"/>
                    <a:pt x="8767" y="9049"/>
                    <a:pt x="78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xmlns="" id="{A4403A65-A0DA-4BE6-8012-FD64DB8C1664}"/>
                </a:ext>
              </a:extLst>
            </p:cNvPr>
            <p:cNvSpPr/>
            <p:nvPr/>
          </p:nvSpPr>
          <p:spPr>
            <a:xfrm>
              <a:off x="7497842" y="247697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8096"/>
                    <a:pt x="7858" y="7144"/>
                  </a:cubicBez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xmlns="" id="{B7800809-CFD1-4E87-8BB2-44F2E189EE43}"/>
                </a:ext>
              </a:extLst>
            </p:cNvPr>
            <p:cNvSpPr/>
            <p:nvPr/>
          </p:nvSpPr>
          <p:spPr>
            <a:xfrm>
              <a:off x="7498556" y="247655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9049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8520"/>
                    <a:pt x="9049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xmlns="" id="{582767DE-85A5-44F9-935A-8C054C0AD02D}"/>
                </a:ext>
              </a:extLst>
            </p:cNvPr>
            <p:cNvSpPr/>
            <p:nvPr/>
          </p:nvSpPr>
          <p:spPr>
            <a:xfrm>
              <a:off x="7491688" y="2476368"/>
              <a:ext cx="9525" cy="9525"/>
            </a:xfrm>
            <a:custGeom>
              <a:avLst/>
              <a:gdLst>
                <a:gd name="connsiteX0" fmla="*/ 7344 w 9525"/>
                <a:gd name="connsiteY0" fmla="*/ 9657 h 9525"/>
                <a:gd name="connsiteX1" fmla="*/ 7344 w 9525"/>
                <a:gd name="connsiteY1" fmla="*/ 965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9657"/>
                  </a:moveTo>
                  <a:cubicBezTo>
                    <a:pt x="9249" y="5847"/>
                    <a:pt x="6392" y="6799"/>
                    <a:pt x="7344" y="9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xmlns="" id="{7D2CD8B2-1446-400E-B76D-4826E0058807}"/>
                </a:ext>
              </a:extLst>
            </p:cNvPr>
            <p:cNvSpPr/>
            <p:nvPr/>
          </p:nvSpPr>
          <p:spPr>
            <a:xfrm>
              <a:off x="7462361" y="2420683"/>
              <a:ext cx="9525" cy="9525"/>
            </a:xfrm>
            <a:custGeom>
              <a:avLst/>
              <a:gdLst>
                <a:gd name="connsiteX0" fmla="*/ 7144 w 9525"/>
                <a:gd name="connsiteY0" fmla="*/ 7239 h 9525"/>
                <a:gd name="connsiteX1" fmla="*/ 7144 w 9525"/>
                <a:gd name="connsiteY1" fmla="*/ 72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239"/>
                  </a:moveTo>
                  <a:cubicBezTo>
                    <a:pt x="15716" y="12954"/>
                    <a:pt x="9049" y="6286"/>
                    <a:pt x="7144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xmlns="" id="{563A763E-2E2D-46A8-9A09-2EA882CB764F}"/>
                </a:ext>
              </a:extLst>
            </p:cNvPr>
            <p:cNvSpPr/>
            <p:nvPr/>
          </p:nvSpPr>
          <p:spPr>
            <a:xfrm>
              <a:off x="7467124" y="242006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xmlns="" id="{FDD3C529-F9F4-40CB-945C-F0220EAA58A6}"/>
                </a:ext>
              </a:extLst>
            </p:cNvPr>
            <p:cNvSpPr/>
            <p:nvPr/>
          </p:nvSpPr>
          <p:spPr>
            <a:xfrm>
              <a:off x="7502895" y="2508408"/>
              <a:ext cx="9525" cy="19050"/>
            </a:xfrm>
            <a:custGeom>
              <a:avLst/>
              <a:gdLst>
                <a:gd name="connsiteX0" fmla="*/ 7567 w 9525"/>
                <a:gd name="connsiteY0" fmla="*/ 7144 h 19050"/>
                <a:gd name="connsiteX1" fmla="*/ 7567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67" y="7144"/>
                  </a:moveTo>
                  <a:cubicBezTo>
                    <a:pt x="6615" y="17621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xmlns="" id="{D30BA5D1-8E35-4CED-9F84-F4F76DE2B2E6}"/>
                </a:ext>
              </a:extLst>
            </p:cNvPr>
            <p:cNvSpPr/>
            <p:nvPr/>
          </p:nvSpPr>
          <p:spPr>
            <a:xfrm>
              <a:off x="7459237" y="2418873"/>
              <a:ext cx="9525" cy="9525"/>
            </a:xfrm>
            <a:custGeom>
              <a:avLst/>
              <a:gdLst>
                <a:gd name="connsiteX0" fmla="*/ 7410 w 9525"/>
                <a:gd name="connsiteY0" fmla="*/ 8096 h 9525"/>
                <a:gd name="connsiteX1" fmla="*/ 8363 w 9525"/>
                <a:gd name="connsiteY1" fmla="*/ 9049 h 9525"/>
                <a:gd name="connsiteX2" fmla="*/ 7410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0" y="8096"/>
                  </a:moveTo>
                  <a:cubicBezTo>
                    <a:pt x="7410" y="8096"/>
                    <a:pt x="8363" y="8096"/>
                    <a:pt x="8363" y="9049"/>
                  </a:cubicBezTo>
                  <a:cubicBezTo>
                    <a:pt x="8363" y="6191"/>
                    <a:pt x="6458" y="7144"/>
                    <a:pt x="7410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xmlns="" id="{95E6C192-A302-462A-A238-55E2A12B919D}"/>
                </a:ext>
              </a:extLst>
            </p:cNvPr>
            <p:cNvSpPr/>
            <p:nvPr/>
          </p:nvSpPr>
          <p:spPr>
            <a:xfrm>
              <a:off x="7469981" y="2472223"/>
              <a:ext cx="9525" cy="9525"/>
            </a:xfrm>
            <a:custGeom>
              <a:avLst/>
              <a:gdLst>
                <a:gd name="connsiteX0" fmla="*/ 7144 w 9525"/>
                <a:gd name="connsiteY0" fmla="*/ 9039 h 9525"/>
                <a:gd name="connsiteX1" fmla="*/ 9049 w 9525"/>
                <a:gd name="connsiteY1" fmla="*/ 9991 h 9525"/>
                <a:gd name="connsiteX2" fmla="*/ 7144 w 9525"/>
                <a:gd name="connsiteY2" fmla="*/ 90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39"/>
                  </a:moveTo>
                  <a:cubicBezTo>
                    <a:pt x="7144" y="10944"/>
                    <a:pt x="9049" y="9991"/>
                    <a:pt x="9049" y="9991"/>
                  </a:cubicBezTo>
                  <a:cubicBezTo>
                    <a:pt x="9049" y="9991"/>
                    <a:pt x="8096" y="4276"/>
                    <a:pt x="7144" y="90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xmlns="" id="{2209B501-CC3C-4831-9EDD-0E5D796A750B}"/>
                </a:ext>
              </a:extLst>
            </p:cNvPr>
            <p:cNvSpPr/>
            <p:nvPr/>
          </p:nvSpPr>
          <p:spPr>
            <a:xfrm>
              <a:off x="7454741" y="2430814"/>
              <a:ext cx="9525" cy="19050"/>
            </a:xfrm>
            <a:custGeom>
              <a:avLst/>
              <a:gdLst>
                <a:gd name="connsiteX0" fmla="*/ 7144 w 9525"/>
                <a:gd name="connsiteY0" fmla="*/ 7585 h 19050"/>
                <a:gd name="connsiteX1" fmla="*/ 8096 w 9525"/>
                <a:gd name="connsiteY1" fmla="*/ 12348 h 19050"/>
                <a:gd name="connsiteX2" fmla="*/ 7144 w 9525"/>
                <a:gd name="connsiteY2" fmla="*/ 75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7585"/>
                  </a:moveTo>
                  <a:cubicBezTo>
                    <a:pt x="7144" y="7585"/>
                    <a:pt x="8096" y="9490"/>
                    <a:pt x="8096" y="12348"/>
                  </a:cubicBezTo>
                  <a:cubicBezTo>
                    <a:pt x="8096" y="10443"/>
                    <a:pt x="9049" y="5680"/>
                    <a:pt x="7144" y="75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xmlns="" id="{6DC067A5-1538-4EF0-961E-CF91779AB220}"/>
                </a:ext>
              </a:extLst>
            </p:cNvPr>
            <p:cNvSpPr/>
            <p:nvPr/>
          </p:nvSpPr>
          <p:spPr>
            <a:xfrm>
              <a:off x="7466995" y="2473166"/>
              <a:ext cx="9525" cy="9525"/>
            </a:xfrm>
            <a:custGeom>
              <a:avLst/>
              <a:gdLst>
                <a:gd name="connsiteX0" fmla="*/ 7273 w 9525"/>
                <a:gd name="connsiteY0" fmla="*/ 7144 h 9525"/>
                <a:gd name="connsiteX1" fmla="*/ 72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73" y="7144"/>
                  </a:moveTo>
                  <a:cubicBezTo>
                    <a:pt x="6320" y="7144"/>
                    <a:pt x="11083" y="7144"/>
                    <a:pt x="72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xmlns="" id="{0422F0D4-8BE9-416A-86AD-B5D03067C615}"/>
                </a:ext>
              </a:extLst>
            </p:cNvPr>
            <p:cNvSpPr/>
            <p:nvPr/>
          </p:nvSpPr>
          <p:spPr>
            <a:xfrm>
              <a:off x="7474744" y="2505406"/>
              <a:ext cx="9525" cy="19050"/>
            </a:xfrm>
            <a:custGeom>
              <a:avLst/>
              <a:gdLst>
                <a:gd name="connsiteX0" fmla="*/ 7144 w 9525"/>
                <a:gd name="connsiteY0" fmla="*/ 15861 h 19050"/>
                <a:gd name="connsiteX1" fmla="*/ 7144 w 9525"/>
                <a:gd name="connsiteY1" fmla="*/ 1586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5861"/>
                  </a:moveTo>
                  <a:cubicBezTo>
                    <a:pt x="8096" y="13003"/>
                    <a:pt x="8096" y="-2237"/>
                    <a:pt x="7144" y="15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xmlns="" id="{252332B8-6D40-458D-BD7D-FA45D342BB1F}"/>
                </a:ext>
              </a:extLst>
            </p:cNvPr>
            <p:cNvSpPr/>
            <p:nvPr/>
          </p:nvSpPr>
          <p:spPr>
            <a:xfrm>
              <a:off x="7471886" y="25074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xmlns="" id="{F9D271A3-19B2-43F7-89F9-F29E556222CD}"/>
                </a:ext>
              </a:extLst>
            </p:cNvPr>
            <p:cNvSpPr/>
            <p:nvPr/>
          </p:nvSpPr>
          <p:spPr>
            <a:xfrm>
              <a:off x="7449026" y="248650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xmlns="" id="{0E8F4DCB-5483-499A-B72D-CD4D27E47208}"/>
                </a:ext>
              </a:extLst>
            </p:cNvPr>
            <p:cNvSpPr/>
            <p:nvPr/>
          </p:nvSpPr>
          <p:spPr>
            <a:xfrm>
              <a:off x="7462925" y="2506018"/>
              <a:ext cx="9525" cy="19050"/>
            </a:xfrm>
            <a:custGeom>
              <a:avLst/>
              <a:gdLst>
                <a:gd name="connsiteX0" fmla="*/ 8485 w 9525"/>
                <a:gd name="connsiteY0" fmla="*/ 11439 h 19050"/>
                <a:gd name="connsiteX1" fmla="*/ 8485 w 9525"/>
                <a:gd name="connsiteY1" fmla="*/ 1143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85" y="11439"/>
                  </a:moveTo>
                  <a:cubicBezTo>
                    <a:pt x="4675" y="-1896"/>
                    <a:pt x="10390" y="20964"/>
                    <a:pt x="8485" y="114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xmlns="" id="{95D58A6E-1421-462D-851B-A541CADE4597}"/>
                </a:ext>
              </a:extLst>
            </p:cNvPr>
            <p:cNvSpPr/>
            <p:nvPr/>
          </p:nvSpPr>
          <p:spPr>
            <a:xfrm>
              <a:off x="7433786" y="2418635"/>
              <a:ext cx="9525" cy="9525"/>
            </a:xfrm>
            <a:custGeom>
              <a:avLst/>
              <a:gdLst>
                <a:gd name="connsiteX0" fmla="*/ 7144 w 9525"/>
                <a:gd name="connsiteY0" fmla="*/ 9287 h 9525"/>
                <a:gd name="connsiteX1" fmla="*/ 7144 w 9525"/>
                <a:gd name="connsiteY1" fmla="*/ 92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87"/>
                  </a:moveTo>
                  <a:cubicBezTo>
                    <a:pt x="8096" y="6429"/>
                    <a:pt x="8096" y="6429"/>
                    <a:pt x="7144" y="9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xmlns="" id="{3CF6E978-E6A3-4E28-B48C-5B2F13638534}"/>
                </a:ext>
              </a:extLst>
            </p:cNvPr>
            <p:cNvSpPr/>
            <p:nvPr/>
          </p:nvSpPr>
          <p:spPr>
            <a:xfrm>
              <a:off x="7433786" y="24188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xmlns="" id="{929092D0-582C-4097-8F4C-4EB1A2C7EA4C}"/>
                </a:ext>
              </a:extLst>
            </p:cNvPr>
            <p:cNvSpPr/>
            <p:nvPr/>
          </p:nvSpPr>
          <p:spPr>
            <a:xfrm>
              <a:off x="7452836" y="248269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8096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8096" y="9049"/>
                    <a:pt x="9049" y="8096"/>
                  </a:cubicBezTo>
                  <a:cubicBezTo>
                    <a:pt x="9049" y="7144"/>
                    <a:pt x="7144" y="6191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xmlns="" id="{900CB207-087E-47CE-8AD4-BCDE0764DC8E}"/>
                </a:ext>
              </a:extLst>
            </p:cNvPr>
            <p:cNvSpPr/>
            <p:nvPr/>
          </p:nvSpPr>
          <p:spPr>
            <a:xfrm>
              <a:off x="7428071" y="2427128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10001" y="5556"/>
                    <a:pt x="7144" y="8414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xmlns="" id="{DA69FF0B-5E17-4AF4-A8B3-599499B1957D}"/>
                </a:ext>
              </a:extLst>
            </p:cNvPr>
            <p:cNvSpPr/>
            <p:nvPr/>
          </p:nvSpPr>
          <p:spPr>
            <a:xfrm>
              <a:off x="7418699" y="2420314"/>
              <a:ext cx="9525" cy="9525"/>
            </a:xfrm>
            <a:custGeom>
              <a:avLst/>
              <a:gdLst>
                <a:gd name="connsiteX0" fmla="*/ 8896 w 9525"/>
                <a:gd name="connsiteY0" fmla="*/ 7608 h 9525"/>
                <a:gd name="connsiteX1" fmla="*/ 8896 w 9525"/>
                <a:gd name="connsiteY1" fmla="*/ 760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96" y="7608"/>
                  </a:moveTo>
                  <a:cubicBezTo>
                    <a:pt x="10801" y="5703"/>
                    <a:pt x="4133" y="10465"/>
                    <a:pt x="8896" y="76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xmlns="" id="{DADB0F6F-1CDD-4FB8-9D68-45BE9B9943AF}"/>
                </a:ext>
              </a:extLst>
            </p:cNvPr>
            <p:cNvSpPr/>
            <p:nvPr/>
          </p:nvSpPr>
          <p:spPr>
            <a:xfrm>
              <a:off x="7431881" y="2512853"/>
              <a:ext cx="9525" cy="19050"/>
            </a:xfrm>
            <a:custGeom>
              <a:avLst/>
              <a:gdLst>
                <a:gd name="connsiteX0" fmla="*/ 7144 w 9525"/>
                <a:gd name="connsiteY0" fmla="*/ 12224 h 19050"/>
                <a:gd name="connsiteX1" fmla="*/ 7144 w 9525"/>
                <a:gd name="connsiteY1" fmla="*/ 1222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2224"/>
                  </a:moveTo>
                  <a:cubicBezTo>
                    <a:pt x="7144" y="12224"/>
                    <a:pt x="9049" y="794"/>
                    <a:pt x="7144" y="122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xmlns="" id="{DC51E39C-1E6E-404A-BA15-A48AC31698DF}"/>
                </a:ext>
              </a:extLst>
            </p:cNvPr>
            <p:cNvSpPr/>
            <p:nvPr/>
          </p:nvSpPr>
          <p:spPr>
            <a:xfrm>
              <a:off x="7364254" y="2424146"/>
              <a:ext cx="9525" cy="9525"/>
            </a:xfrm>
            <a:custGeom>
              <a:avLst/>
              <a:gdLst>
                <a:gd name="connsiteX0" fmla="*/ 7144 w 9525"/>
                <a:gd name="connsiteY0" fmla="*/ 10443 h 9525"/>
                <a:gd name="connsiteX1" fmla="*/ 7144 w 9525"/>
                <a:gd name="connsiteY1" fmla="*/ 10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443"/>
                  </a:moveTo>
                  <a:cubicBezTo>
                    <a:pt x="9049" y="4728"/>
                    <a:pt x="7144" y="7586"/>
                    <a:pt x="7144" y="10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xmlns="" id="{B1DF6320-2719-4BBE-B772-BDB8A206D6D3}"/>
                </a:ext>
              </a:extLst>
            </p:cNvPr>
            <p:cNvSpPr/>
            <p:nvPr/>
          </p:nvSpPr>
          <p:spPr>
            <a:xfrm>
              <a:off x="7371874" y="24341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xmlns="" id="{70887775-4FB7-4E8E-A540-78567A2FCA3A}"/>
                </a:ext>
              </a:extLst>
            </p:cNvPr>
            <p:cNvSpPr/>
            <p:nvPr/>
          </p:nvSpPr>
          <p:spPr>
            <a:xfrm>
              <a:off x="7333774" y="242101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9049" y="7858"/>
                  </a:ln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xmlns="" id="{22E0B499-7BCE-4E28-9306-EDDF1AEA6042}"/>
                </a:ext>
              </a:extLst>
            </p:cNvPr>
            <p:cNvSpPr/>
            <p:nvPr/>
          </p:nvSpPr>
          <p:spPr>
            <a:xfrm>
              <a:off x="7377568" y="2420737"/>
              <a:ext cx="9525" cy="9525"/>
            </a:xfrm>
            <a:custGeom>
              <a:avLst/>
              <a:gdLst>
                <a:gd name="connsiteX0" fmla="*/ 9069 w 9525"/>
                <a:gd name="connsiteY0" fmla="*/ 10995 h 9525"/>
                <a:gd name="connsiteX1" fmla="*/ 9069 w 9525"/>
                <a:gd name="connsiteY1" fmla="*/ 1099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10995"/>
                  </a:moveTo>
                  <a:cubicBezTo>
                    <a:pt x="5259" y="3375"/>
                    <a:pt x="8117" y="9090"/>
                    <a:pt x="9069" y="109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xmlns="" id="{B6E6A8D0-5039-4ABC-AE1C-BF89AA7AFE4E}"/>
                </a:ext>
              </a:extLst>
            </p:cNvPr>
            <p:cNvSpPr/>
            <p:nvPr/>
          </p:nvSpPr>
          <p:spPr>
            <a:xfrm>
              <a:off x="7375483" y="2417921"/>
              <a:ext cx="9525" cy="9525"/>
            </a:xfrm>
            <a:custGeom>
              <a:avLst/>
              <a:gdLst>
                <a:gd name="connsiteX0" fmla="*/ 7344 w 9525"/>
                <a:gd name="connsiteY0" fmla="*/ 7144 h 9525"/>
                <a:gd name="connsiteX1" fmla="*/ 73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7144"/>
                  </a:moveTo>
                  <a:cubicBezTo>
                    <a:pt x="6392" y="13811"/>
                    <a:pt x="9249" y="8096"/>
                    <a:pt x="73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xmlns="" id="{8E5F2924-7410-4270-BD4F-54606CA23B1B}"/>
                </a:ext>
              </a:extLst>
            </p:cNvPr>
            <p:cNvSpPr/>
            <p:nvPr/>
          </p:nvSpPr>
          <p:spPr>
            <a:xfrm>
              <a:off x="7374711" y="2500788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7144"/>
                    <a:pt x="5259" y="9049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xmlns="" id="{14FDC4FB-AC4A-4FDE-BAFA-DFCB2670C03E}"/>
                </a:ext>
              </a:extLst>
            </p:cNvPr>
            <p:cNvSpPr/>
            <p:nvPr/>
          </p:nvSpPr>
          <p:spPr>
            <a:xfrm>
              <a:off x="7367111" y="249274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10001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9472"/>
                    <a:pt x="9049" y="8520"/>
                    <a:pt x="10001" y="7567"/>
                  </a:cubicBezTo>
                  <a:cubicBezTo>
                    <a:pt x="8096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xmlns="" id="{D5CBEC64-D664-4AF2-89D6-457B83B37AC3}"/>
                </a:ext>
              </a:extLst>
            </p:cNvPr>
            <p:cNvSpPr/>
            <p:nvPr/>
          </p:nvSpPr>
          <p:spPr>
            <a:xfrm>
              <a:off x="7367507" y="251888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8096"/>
                    <a:pt x="5796" y="10001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xmlns="" id="{F38EE161-04E0-4E91-AC33-4A23A9DFA41D}"/>
                </a:ext>
              </a:extLst>
            </p:cNvPr>
            <p:cNvSpPr/>
            <p:nvPr/>
          </p:nvSpPr>
          <p:spPr>
            <a:xfrm>
              <a:off x="7321920" y="243697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8096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xmlns="" id="{FA9E1208-026F-447A-A7A2-D2F24BE66359}"/>
                </a:ext>
              </a:extLst>
            </p:cNvPr>
            <p:cNvSpPr/>
            <p:nvPr/>
          </p:nvSpPr>
          <p:spPr>
            <a:xfrm>
              <a:off x="7312819" y="2422230"/>
              <a:ext cx="28575" cy="19050"/>
            </a:xfrm>
            <a:custGeom>
              <a:avLst/>
              <a:gdLst>
                <a:gd name="connsiteX0" fmla="*/ 29051 w 28575"/>
                <a:gd name="connsiteY0" fmla="*/ 18074 h 19050"/>
                <a:gd name="connsiteX1" fmla="*/ 7144 w 28575"/>
                <a:gd name="connsiteY1" fmla="*/ 19979 h 19050"/>
                <a:gd name="connsiteX2" fmla="*/ 29051 w 28575"/>
                <a:gd name="connsiteY2" fmla="*/ 18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19050">
                  <a:moveTo>
                    <a:pt x="29051" y="18074"/>
                  </a:moveTo>
                  <a:cubicBezTo>
                    <a:pt x="28099" y="16169"/>
                    <a:pt x="17621" y="-6691"/>
                    <a:pt x="7144" y="19979"/>
                  </a:cubicBezTo>
                  <a:cubicBezTo>
                    <a:pt x="13811" y="19979"/>
                    <a:pt x="26194" y="20932"/>
                    <a:pt x="29051" y="18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xmlns="" id="{B1EA15F2-449B-40F0-9562-1687936D5D98}"/>
                </a:ext>
              </a:extLst>
            </p:cNvPr>
            <p:cNvSpPr/>
            <p:nvPr/>
          </p:nvSpPr>
          <p:spPr>
            <a:xfrm>
              <a:off x="7290911" y="24360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xmlns="" id="{0F421927-C9B8-4B0D-AE06-200D80FCE5BD}"/>
                </a:ext>
              </a:extLst>
            </p:cNvPr>
            <p:cNvSpPr/>
            <p:nvPr/>
          </p:nvSpPr>
          <p:spPr>
            <a:xfrm>
              <a:off x="7292102" y="2432028"/>
              <a:ext cx="9525" cy="19050"/>
            </a:xfrm>
            <a:custGeom>
              <a:avLst/>
              <a:gdLst>
                <a:gd name="connsiteX0" fmla="*/ 7858 w 9525"/>
                <a:gd name="connsiteY0" fmla="*/ 12086 h 19050"/>
                <a:gd name="connsiteX1" fmla="*/ 7858 w 9525"/>
                <a:gd name="connsiteY1" fmla="*/ 1208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858" y="12086"/>
                  </a:moveTo>
                  <a:cubicBezTo>
                    <a:pt x="6906" y="2561"/>
                    <a:pt x="6906" y="9229"/>
                    <a:pt x="7858" y="120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xmlns="" id="{600E6BB9-C199-41AE-B8CD-68DD07417314}"/>
                </a:ext>
              </a:extLst>
            </p:cNvPr>
            <p:cNvSpPr/>
            <p:nvPr/>
          </p:nvSpPr>
          <p:spPr>
            <a:xfrm>
              <a:off x="7295379" y="2428398"/>
              <a:ext cx="9525" cy="19050"/>
            </a:xfrm>
            <a:custGeom>
              <a:avLst/>
              <a:gdLst>
                <a:gd name="connsiteX0" fmla="*/ 9343 w 9525"/>
                <a:gd name="connsiteY0" fmla="*/ 7144 h 19050"/>
                <a:gd name="connsiteX1" fmla="*/ 9343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343" y="7144"/>
                  </a:moveTo>
                  <a:cubicBezTo>
                    <a:pt x="7439" y="8096"/>
                    <a:pt x="5533" y="28099"/>
                    <a:pt x="93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xmlns="" id="{B94CAAF2-08F7-4374-8536-CFD427C298BB}"/>
                </a:ext>
              </a:extLst>
            </p:cNvPr>
            <p:cNvSpPr/>
            <p:nvPr/>
          </p:nvSpPr>
          <p:spPr>
            <a:xfrm>
              <a:off x="7309961" y="24303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7144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xmlns="" id="{F93C2788-3CD8-40FD-92E3-C0ABF648C40C}"/>
                </a:ext>
              </a:extLst>
            </p:cNvPr>
            <p:cNvSpPr/>
            <p:nvPr/>
          </p:nvSpPr>
          <p:spPr>
            <a:xfrm>
              <a:off x="7307508" y="2432124"/>
              <a:ext cx="9525" cy="9525"/>
            </a:xfrm>
            <a:custGeom>
              <a:avLst/>
              <a:gdLst>
                <a:gd name="connsiteX0" fmla="*/ 8644 w 9525"/>
                <a:gd name="connsiteY0" fmla="*/ 7228 h 9525"/>
                <a:gd name="connsiteX1" fmla="*/ 8644 w 9525"/>
                <a:gd name="connsiteY1" fmla="*/ 722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44" y="7228"/>
                  </a:moveTo>
                  <a:cubicBezTo>
                    <a:pt x="9597" y="6275"/>
                    <a:pt x="4834" y="13895"/>
                    <a:pt x="8644" y="72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xmlns="" id="{63CD8F10-0AE6-4055-8CF6-E24DF6CC7772}"/>
                </a:ext>
              </a:extLst>
            </p:cNvPr>
            <p:cNvSpPr/>
            <p:nvPr/>
          </p:nvSpPr>
          <p:spPr>
            <a:xfrm>
              <a:off x="7303294" y="2429351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8096" y="7144"/>
                    <a:pt x="7144" y="7144"/>
                  </a:cubicBezTo>
                  <a:lnTo>
                    <a:pt x="9049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xmlns="" id="{6926210D-F86D-4C52-8513-1612507B861E}"/>
                </a:ext>
              </a:extLst>
            </p:cNvPr>
            <p:cNvSpPr/>
            <p:nvPr/>
          </p:nvSpPr>
          <p:spPr>
            <a:xfrm>
              <a:off x="7304881" y="2430409"/>
              <a:ext cx="9525" cy="9525"/>
            </a:xfrm>
            <a:custGeom>
              <a:avLst/>
              <a:gdLst>
                <a:gd name="connsiteX0" fmla="*/ 8414 w 9525"/>
                <a:gd name="connsiteY0" fmla="*/ 7990 h 9525"/>
                <a:gd name="connsiteX1" fmla="*/ 84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990"/>
                  </a:moveTo>
                  <a:cubicBezTo>
                    <a:pt x="8414" y="7990"/>
                    <a:pt x="5556" y="6085"/>
                    <a:pt x="841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xmlns="" id="{A4F928FA-E70C-4EF6-8761-BC2F3E8DCA8A}"/>
                </a:ext>
              </a:extLst>
            </p:cNvPr>
            <p:cNvSpPr/>
            <p:nvPr/>
          </p:nvSpPr>
          <p:spPr>
            <a:xfrm>
              <a:off x="7307210" y="2426709"/>
              <a:ext cx="9525" cy="19050"/>
            </a:xfrm>
            <a:custGeom>
              <a:avLst/>
              <a:gdLst>
                <a:gd name="connsiteX0" fmla="*/ 7990 w 9525"/>
                <a:gd name="connsiteY0" fmla="*/ 12643 h 19050"/>
                <a:gd name="connsiteX1" fmla="*/ 7990 w 9525"/>
                <a:gd name="connsiteY1" fmla="*/ 1264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990" y="12643"/>
                  </a:moveTo>
                  <a:cubicBezTo>
                    <a:pt x="7990" y="3118"/>
                    <a:pt x="6085" y="7881"/>
                    <a:pt x="7990" y="126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xmlns="" id="{F29DBAC5-9AA1-49B2-A4CF-F63690AD92C2}"/>
                </a:ext>
              </a:extLst>
            </p:cNvPr>
            <p:cNvSpPr/>
            <p:nvPr/>
          </p:nvSpPr>
          <p:spPr>
            <a:xfrm>
              <a:off x="7356486" y="251412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10954"/>
                    <a:pt x="7291" y="8096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xmlns="" id="{69F7AD43-7D18-43F7-8668-FA339C6D0B81}"/>
                </a:ext>
              </a:extLst>
            </p:cNvPr>
            <p:cNvSpPr/>
            <p:nvPr/>
          </p:nvSpPr>
          <p:spPr>
            <a:xfrm>
              <a:off x="7349014" y="251126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8096"/>
                    <a:pt x="7144" y="9049"/>
                  </a:cubicBez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xmlns="" id="{E0216DD7-A2C9-4E64-A4C7-45DED34B65E1}"/>
                </a:ext>
              </a:extLst>
            </p:cNvPr>
            <p:cNvSpPr/>
            <p:nvPr/>
          </p:nvSpPr>
          <p:spPr>
            <a:xfrm>
              <a:off x="7342751" y="2515142"/>
              <a:ext cx="9525" cy="28575"/>
            </a:xfrm>
            <a:custGeom>
              <a:avLst/>
              <a:gdLst>
                <a:gd name="connsiteX0" fmla="*/ 8644 w 9525"/>
                <a:gd name="connsiteY0" fmla="*/ 24223 h 28575"/>
                <a:gd name="connsiteX1" fmla="*/ 8644 w 9525"/>
                <a:gd name="connsiteY1" fmla="*/ 2422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575">
                  <a:moveTo>
                    <a:pt x="8644" y="24223"/>
                  </a:moveTo>
                  <a:cubicBezTo>
                    <a:pt x="4834" y="16603"/>
                    <a:pt x="9597" y="-10067"/>
                    <a:pt x="8644" y="242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xmlns="" id="{6C916F1E-E126-46FC-A9BC-ACD081A36F9A}"/>
                </a:ext>
              </a:extLst>
            </p:cNvPr>
            <p:cNvSpPr/>
            <p:nvPr/>
          </p:nvSpPr>
          <p:spPr>
            <a:xfrm>
              <a:off x="7347109" y="2538233"/>
              <a:ext cx="9525" cy="9525"/>
            </a:xfrm>
            <a:custGeom>
              <a:avLst/>
              <a:gdLst>
                <a:gd name="connsiteX0" fmla="*/ 7144 w 9525"/>
                <a:gd name="connsiteY0" fmla="*/ 8751 h 9525"/>
                <a:gd name="connsiteX1" fmla="*/ 8096 w 9525"/>
                <a:gd name="connsiteY1" fmla="*/ 7799 h 9525"/>
                <a:gd name="connsiteX2" fmla="*/ 7144 w 9525"/>
                <a:gd name="connsiteY2" fmla="*/ 8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751"/>
                  </a:moveTo>
                  <a:cubicBezTo>
                    <a:pt x="8096" y="8751"/>
                    <a:pt x="8096" y="8751"/>
                    <a:pt x="8096" y="7799"/>
                  </a:cubicBezTo>
                  <a:cubicBezTo>
                    <a:pt x="8096" y="5894"/>
                    <a:pt x="7144" y="8751"/>
                    <a:pt x="7144" y="8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xmlns="" id="{AAF86D6D-B203-43A2-83C0-E75846E02573}"/>
                </a:ext>
              </a:extLst>
            </p:cNvPr>
            <p:cNvSpPr/>
            <p:nvPr/>
          </p:nvSpPr>
          <p:spPr>
            <a:xfrm>
              <a:off x="7329540" y="248459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5716"/>
                    <a:pt x="7567" y="10001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xmlns="" id="{B87ED2CB-8ED7-4979-ABA8-953FE2D6CF9A}"/>
                </a:ext>
              </a:extLst>
            </p:cNvPr>
            <p:cNvSpPr/>
            <p:nvPr/>
          </p:nvSpPr>
          <p:spPr>
            <a:xfrm>
              <a:off x="7331154" y="248745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8096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xmlns="" id="{C67F7AA4-7589-4441-82A8-7A1184B26676}"/>
                </a:ext>
              </a:extLst>
            </p:cNvPr>
            <p:cNvSpPr/>
            <p:nvPr/>
          </p:nvSpPr>
          <p:spPr>
            <a:xfrm>
              <a:off x="7329964" y="2484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xmlns="" id="{CE684E4D-64D8-4BD7-858C-25BEA337DCE7}"/>
                </a:ext>
              </a:extLst>
            </p:cNvPr>
            <p:cNvSpPr/>
            <p:nvPr/>
          </p:nvSpPr>
          <p:spPr>
            <a:xfrm>
              <a:off x="7299484" y="2427298"/>
              <a:ext cx="9525" cy="9525"/>
            </a:xfrm>
            <a:custGeom>
              <a:avLst/>
              <a:gdLst>
                <a:gd name="connsiteX0" fmla="*/ 8096 w 9525"/>
                <a:gd name="connsiteY0" fmla="*/ 8244 h 9525"/>
                <a:gd name="connsiteX1" fmla="*/ 7144 w 9525"/>
                <a:gd name="connsiteY1" fmla="*/ 8244 h 9525"/>
                <a:gd name="connsiteX2" fmla="*/ 8096 w 9525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244"/>
                  </a:moveTo>
                  <a:cubicBezTo>
                    <a:pt x="8096" y="6339"/>
                    <a:pt x="7144" y="7291"/>
                    <a:pt x="7144" y="8244"/>
                  </a:cubicBezTo>
                  <a:cubicBezTo>
                    <a:pt x="7144" y="8244"/>
                    <a:pt x="7144" y="9196"/>
                    <a:pt x="8096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xmlns="" id="{B65CBE22-745C-4221-9FDD-9FC7BF0FE765}"/>
                </a:ext>
              </a:extLst>
            </p:cNvPr>
            <p:cNvSpPr/>
            <p:nvPr/>
          </p:nvSpPr>
          <p:spPr>
            <a:xfrm>
              <a:off x="7265194" y="2435066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lnTo>
                    <a:pt x="7144" y="7144"/>
                  </a:lnTo>
                  <a:cubicBezTo>
                    <a:pt x="8096" y="8096"/>
                    <a:pt x="8096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xmlns="" id="{8D464300-0639-4F6A-8BC0-1E228BEE0AF1}"/>
                </a:ext>
              </a:extLst>
            </p:cNvPr>
            <p:cNvSpPr/>
            <p:nvPr/>
          </p:nvSpPr>
          <p:spPr>
            <a:xfrm>
              <a:off x="7253764" y="24912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xmlns="" id="{B08433D4-0D11-464C-AE80-14DF63DB0E93}"/>
                </a:ext>
              </a:extLst>
            </p:cNvPr>
            <p:cNvSpPr/>
            <p:nvPr/>
          </p:nvSpPr>
          <p:spPr>
            <a:xfrm>
              <a:off x="7253049" y="249221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10001"/>
                    <a:pt x="6906" y="10001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xmlns="" id="{D63BD5C5-4366-4FB9-BBCC-E255904C8A10}"/>
                </a:ext>
              </a:extLst>
            </p:cNvPr>
            <p:cNvSpPr/>
            <p:nvPr/>
          </p:nvSpPr>
          <p:spPr>
            <a:xfrm>
              <a:off x="6925021" y="1983471"/>
              <a:ext cx="9525" cy="9525"/>
            </a:xfrm>
            <a:custGeom>
              <a:avLst/>
              <a:gdLst>
                <a:gd name="connsiteX0" fmla="*/ 8227 w 9525"/>
                <a:gd name="connsiteY0" fmla="*/ 7253 h 9525"/>
                <a:gd name="connsiteX1" fmla="*/ 8227 w 9525"/>
                <a:gd name="connsiteY1" fmla="*/ 72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7253"/>
                  </a:moveTo>
                  <a:cubicBezTo>
                    <a:pt x="9179" y="6301"/>
                    <a:pt x="5369" y="12016"/>
                    <a:pt x="8227" y="7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xmlns="" id="{2D58EB16-4A96-48C3-A096-F61DC733C688}"/>
                </a:ext>
              </a:extLst>
            </p:cNvPr>
            <p:cNvSpPr/>
            <p:nvPr/>
          </p:nvSpPr>
          <p:spPr>
            <a:xfrm>
              <a:off x="6918484" y="1975008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8574" y="26194"/>
                    <a:pt x="10001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xmlns="" id="{36849752-C12C-4692-B995-4F297E51AD3E}"/>
                </a:ext>
              </a:extLst>
            </p:cNvPr>
            <p:cNvSpPr/>
            <p:nvPr/>
          </p:nvSpPr>
          <p:spPr>
            <a:xfrm>
              <a:off x="6919436" y="1979771"/>
              <a:ext cx="9525" cy="9525"/>
            </a:xfrm>
            <a:custGeom>
              <a:avLst/>
              <a:gdLst>
                <a:gd name="connsiteX0" fmla="*/ 8096 w 9525"/>
                <a:gd name="connsiteY0" fmla="*/ 10954 h 9525"/>
                <a:gd name="connsiteX1" fmla="*/ 7144 w 9525"/>
                <a:gd name="connsiteY1" fmla="*/ 7144 h 9525"/>
                <a:gd name="connsiteX2" fmla="*/ 8096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954"/>
                  </a:moveTo>
                  <a:cubicBezTo>
                    <a:pt x="8096" y="9049"/>
                    <a:pt x="7144" y="8096"/>
                    <a:pt x="7144" y="7144"/>
                  </a:cubicBezTo>
                  <a:cubicBezTo>
                    <a:pt x="7144" y="8096"/>
                    <a:pt x="7144" y="10001"/>
                    <a:pt x="8096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xmlns="" id="{E2C2708F-C059-41B3-83C9-15D797BE31D7}"/>
                </a:ext>
              </a:extLst>
            </p:cNvPr>
            <p:cNvSpPr/>
            <p:nvPr/>
          </p:nvSpPr>
          <p:spPr>
            <a:xfrm>
              <a:off x="6918166" y="1984533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5556" y="7144"/>
                    <a:pt x="8414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xmlns="" id="{0DB0769B-5504-4B98-9890-E391C7FEFD40}"/>
                </a:ext>
              </a:extLst>
            </p:cNvPr>
            <p:cNvSpPr/>
            <p:nvPr/>
          </p:nvSpPr>
          <p:spPr>
            <a:xfrm>
              <a:off x="6916579" y="19864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xmlns="" id="{2C713997-F1DB-4F0F-810F-5773A83FB2A7}"/>
                </a:ext>
              </a:extLst>
            </p:cNvPr>
            <p:cNvSpPr/>
            <p:nvPr/>
          </p:nvSpPr>
          <p:spPr>
            <a:xfrm>
              <a:off x="6913332" y="1977218"/>
              <a:ext cx="9525" cy="19050"/>
            </a:xfrm>
            <a:custGeom>
              <a:avLst/>
              <a:gdLst>
                <a:gd name="connsiteX0" fmla="*/ 8485 w 9525"/>
                <a:gd name="connsiteY0" fmla="*/ 17316 h 19050"/>
                <a:gd name="connsiteX1" fmla="*/ 8485 w 9525"/>
                <a:gd name="connsiteY1" fmla="*/ 1731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85" y="17316"/>
                  </a:moveTo>
                  <a:cubicBezTo>
                    <a:pt x="10390" y="19221"/>
                    <a:pt x="4675" y="-6496"/>
                    <a:pt x="8485" y="173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xmlns="" id="{A4A5F527-A61F-4B7A-A28D-B91083E3F3D2}"/>
                </a:ext>
              </a:extLst>
            </p:cNvPr>
            <p:cNvSpPr/>
            <p:nvPr/>
          </p:nvSpPr>
          <p:spPr>
            <a:xfrm>
              <a:off x="6916579" y="1985338"/>
              <a:ext cx="9525" cy="9525"/>
            </a:xfrm>
            <a:custGeom>
              <a:avLst/>
              <a:gdLst>
                <a:gd name="connsiteX0" fmla="*/ 7144 w 9525"/>
                <a:gd name="connsiteY0" fmla="*/ 8244 h 9525"/>
                <a:gd name="connsiteX1" fmla="*/ 7144 w 9525"/>
                <a:gd name="connsiteY1" fmla="*/ 8244 h 9525"/>
                <a:gd name="connsiteX2" fmla="*/ 7144 w 9525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244"/>
                  </a:moveTo>
                  <a:cubicBezTo>
                    <a:pt x="7144" y="7291"/>
                    <a:pt x="7144" y="7291"/>
                    <a:pt x="7144" y="8244"/>
                  </a:cubicBezTo>
                  <a:cubicBezTo>
                    <a:pt x="7144" y="6339"/>
                    <a:pt x="7144" y="7291"/>
                    <a:pt x="7144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xmlns="" id="{060D8F14-9E21-471E-818F-3D96F9E14632}"/>
                </a:ext>
              </a:extLst>
            </p:cNvPr>
            <p:cNvSpPr/>
            <p:nvPr/>
          </p:nvSpPr>
          <p:spPr>
            <a:xfrm>
              <a:off x="6917637" y="1982721"/>
              <a:ext cx="9525" cy="9525"/>
            </a:xfrm>
            <a:custGeom>
              <a:avLst/>
              <a:gdLst>
                <a:gd name="connsiteX0" fmla="*/ 7990 w 9525"/>
                <a:gd name="connsiteY0" fmla="*/ 9909 h 9525"/>
                <a:gd name="connsiteX1" fmla="*/ 7990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9909"/>
                  </a:moveTo>
                  <a:cubicBezTo>
                    <a:pt x="7990" y="8956"/>
                    <a:pt x="6085" y="4194"/>
                    <a:pt x="7990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xmlns="" id="{D57ECA77-6443-42D0-8D03-2C5183F82BE1}"/>
                </a:ext>
              </a:extLst>
            </p:cNvPr>
            <p:cNvSpPr/>
            <p:nvPr/>
          </p:nvSpPr>
          <p:spPr>
            <a:xfrm>
              <a:off x="6906865" y="1981421"/>
              <a:ext cx="19050" cy="19050"/>
            </a:xfrm>
            <a:custGeom>
              <a:avLst/>
              <a:gdLst>
                <a:gd name="connsiteX0" fmla="*/ 13047 w 19050"/>
                <a:gd name="connsiteY0" fmla="*/ 15018 h 19050"/>
                <a:gd name="connsiteX1" fmla="*/ 13047 w 19050"/>
                <a:gd name="connsiteY1" fmla="*/ 1501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047" y="15018"/>
                  </a:moveTo>
                  <a:cubicBezTo>
                    <a:pt x="8285" y="5493"/>
                    <a:pt x="2570" y="3588"/>
                    <a:pt x="13047" y="150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xmlns="" id="{5A790FE2-03B9-4985-97B3-7796BAC75AD1}"/>
                </a:ext>
              </a:extLst>
            </p:cNvPr>
            <p:cNvSpPr/>
            <p:nvPr/>
          </p:nvSpPr>
          <p:spPr>
            <a:xfrm>
              <a:off x="6903244" y="19778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xmlns="" id="{C42FE64C-4965-4B60-9D9C-E0207F50FB2A}"/>
                </a:ext>
              </a:extLst>
            </p:cNvPr>
            <p:cNvSpPr/>
            <p:nvPr/>
          </p:nvSpPr>
          <p:spPr>
            <a:xfrm>
              <a:off x="6901890" y="1982374"/>
              <a:ext cx="9525" cy="19050"/>
            </a:xfrm>
            <a:custGeom>
              <a:avLst/>
              <a:gdLst>
                <a:gd name="connsiteX0" fmla="*/ 7544 w 9525"/>
                <a:gd name="connsiteY0" fmla="*/ 15018 h 19050"/>
                <a:gd name="connsiteX1" fmla="*/ 7544 w 9525"/>
                <a:gd name="connsiteY1" fmla="*/ 1501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44" y="15018"/>
                  </a:moveTo>
                  <a:cubicBezTo>
                    <a:pt x="11354" y="5493"/>
                    <a:pt x="5640" y="3588"/>
                    <a:pt x="7544" y="150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xmlns="" id="{7EF07AB3-2E1C-49A0-A527-8C2F982C20DB}"/>
                </a:ext>
              </a:extLst>
            </p:cNvPr>
            <p:cNvSpPr/>
            <p:nvPr/>
          </p:nvSpPr>
          <p:spPr>
            <a:xfrm>
              <a:off x="6896729" y="1982926"/>
              <a:ext cx="9525" cy="9525"/>
            </a:xfrm>
            <a:custGeom>
              <a:avLst/>
              <a:gdLst>
                <a:gd name="connsiteX0" fmla="*/ 8896 w 9525"/>
                <a:gd name="connsiteY0" fmla="*/ 8751 h 9525"/>
                <a:gd name="connsiteX1" fmla="*/ 8896 w 9525"/>
                <a:gd name="connsiteY1" fmla="*/ 8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96" y="8751"/>
                  </a:moveTo>
                  <a:cubicBezTo>
                    <a:pt x="4133" y="3989"/>
                    <a:pt x="10801" y="11608"/>
                    <a:pt x="8896" y="8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xmlns="" id="{CFD539CD-AFB3-408C-976B-8E1A6F9CDC98}"/>
                </a:ext>
              </a:extLst>
            </p:cNvPr>
            <p:cNvSpPr/>
            <p:nvPr/>
          </p:nvSpPr>
          <p:spPr>
            <a:xfrm>
              <a:off x="6895088" y="1987602"/>
              <a:ext cx="19050" cy="19050"/>
            </a:xfrm>
            <a:custGeom>
              <a:avLst/>
              <a:gdLst>
                <a:gd name="connsiteX0" fmla="*/ 12442 w 19050"/>
                <a:gd name="connsiteY0" fmla="*/ 12647 h 19050"/>
                <a:gd name="connsiteX1" fmla="*/ 12442 w 19050"/>
                <a:gd name="connsiteY1" fmla="*/ 126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2442" y="12647"/>
                  </a:moveTo>
                  <a:cubicBezTo>
                    <a:pt x="1012" y="265"/>
                    <a:pt x="11490" y="12647"/>
                    <a:pt x="12442" y="126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xmlns="" id="{BC2111CB-EF17-4E80-8662-20E91B65AA9E}"/>
                </a:ext>
              </a:extLst>
            </p:cNvPr>
            <p:cNvSpPr/>
            <p:nvPr/>
          </p:nvSpPr>
          <p:spPr>
            <a:xfrm>
              <a:off x="6901339" y="199120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8096" y="8096"/>
                    <a:pt x="9049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xmlns="" id="{1F0D9602-1647-4536-B2FE-145AD60797F7}"/>
                </a:ext>
              </a:extLst>
            </p:cNvPr>
            <p:cNvSpPr/>
            <p:nvPr/>
          </p:nvSpPr>
          <p:spPr>
            <a:xfrm>
              <a:off x="6891814" y="19892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xmlns="" id="{86D7418D-09EB-4E5B-80D1-1875CA18B141}"/>
                </a:ext>
              </a:extLst>
            </p:cNvPr>
            <p:cNvSpPr/>
            <p:nvPr/>
          </p:nvSpPr>
          <p:spPr>
            <a:xfrm>
              <a:off x="6896301" y="1994058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9049"/>
                    <a:pt x="8371" y="9049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xmlns="" id="{BBED9627-CB43-4A5E-9DEE-33C3BC7B980F}"/>
                </a:ext>
              </a:extLst>
            </p:cNvPr>
            <p:cNvSpPr/>
            <p:nvPr/>
          </p:nvSpPr>
          <p:spPr>
            <a:xfrm>
              <a:off x="6859429" y="1988343"/>
              <a:ext cx="47625" cy="47625"/>
            </a:xfrm>
            <a:custGeom>
              <a:avLst/>
              <a:gdLst>
                <a:gd name="connsiteX0" fmla="*/ 7144 w 47625"/>
                <a:gd name="connsiteY0" fmla="*/ 38576 h 47625"/>
                <a:gd name="connsiteX1" fmla="*/ 36671 w 47625"/>
                <a:gd name="connsiteY1" fmla="*/ 12859 h 47625"/>
                <a:gd name="connsiteX2" fmla="*/ 36671 w 47625"/>
                <a:gd name="connsiteY2" fmla="*/ 7144 h 47625"/>
                <a:gd name="connsiteX3" fmla="*/ 7144 w 47625"/>
                <a:gd name="connsiteY3" fmla="*/ 3857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38576"/>
                  </a:moveTo>
                  <a:cubicBezTo>
                    <a:pt x="23336" y="50959"/>
                    <a:pt x="38576" y="20479"/>
                    <a:pt x="36671" y="12859"/>
                  </a:cubicBezTo>
                  <a:cubicBezTo>
                    <a:pt x="47149" y="26194"/>
                    <a:pt x="38576" y="9049"/>
                    <a:pt x="36671" y="7144"/>
                  </a:cubicBezTo>
                  <a:cubicBezTo>
                    <a:pt x="21431" y="9049"/>
                    <a:pt x="12859" y="36671"/>
                    <a:pt x="7144" y="38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xmlns="" id="{AC430ECE-8BFA-49D0-B33F-2F079511B3D4}"/>
                </a:ext>
              </a:extLst>
            </p:cNvPr>
            <p:cNvSpPr/>
            <p:nvPr/>
          </p:nvSpPr>
          <p:spPr>
            <a:xfrm>
              <a:off x="6859281" y="2013504"/>
              <a:ext cx="9525" cy="9525"/>
            </a:xfrm>
            <a:custGeom>
              <a:avLst/>
              <a:gdLst>
                <a:gd name="connsiteX0" fmla="*/ 8244 w 9525"/>
                <a:gd name="connsiteY0" fmla="*/ 8653 h 9525"/>
                <a:gd name="connsiteX1" fmla="*/ 82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8653"/>
                  </a:moveTo>
                  <a:cubicBezTo>
                    <a:pt x="6339" y="5795"/>
                    <a:pt x="7291" y="7700"/>
                    <a:pt x="82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xmlns="" id="{246B4188-A5DA-4566-BF36-C5D7644CFEE0}"/>
                </a:ext>
              </a:extLst>
            </p:cNvPr>
            <p:cNvSpPr/>
            <p:nvPr/>
          </p:nvSpPr>
          <p:spPr>
            <a:xfrm>
              <a:off x="6859005" y="201977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xmlns="" id="{3EE88676-5430-4DE0-A745-399D4E0DF857}"/>
                </a:ext>
              </a:extLst>
            </p:cNvPr>
            <p:cNvSpPr/>
            <p:nvPr/>
          </p:nvSpPr>
          <p:spPr>
            <a:xfrm>
              <a:off x="6873569" y="201977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xmlns="" id="{21EFD2C9-CF9E-449F-869A-E3AB1B591C58}"/>
                </a:ext>
              </a:extLst>
            </p:cNvPr>
            <p:cNvSpPr/>
            <p:nvPr/>
          </p:nvSpPr>
          <p:spPr>
            <a:xfrm>
              <a:off x="6864191" y="2008904"/>
              <a:ext cx="9525" cy="9525"/>
            </a:xfrm>
            <a:custGeom>
              <a:avLst/>
              <a:gdLst>
                <a:gd name="connsiteX0" fmla="*/ 7144 w 9525"/>
                <a:gd name="connsiteY0" fmla="*/ 7538 h 9525"/>
                <a:gd name="connsiteX1" fmla="*/ 10954 w 9525"/>
                <a:gd name="connsiteY1" fmla="*/ 8491 h 9525"/>
                <a:gd name="connsiteX2" fmla="*/ 7144 w 9525"/>
                <a:gd name="connsiteY2" fmla="*/ 75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38"/>
                  </a:moveTo>
                  <a:cubicBezTo>
                    <a:pt x="8096" y="8491"/>
                    <a:pt x="9049" y="8491"/>
                    <a:pt x="10954" y="8491"/>
                  </a:cubicBezTo>
                  <a:cubicBezTo>
                    <a:pt x="9049" y="7538"/>
                    <a:pt x="8096" y="6586"/>
                    <a:pt x="7144" y="7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xmlns="" id="{AD274963-CB5A-4C0F-BA1D-2479699D40CE}"/>
                </a:ext>
              </a:extLst>
            </p:cNvPr>
            <p:cNvSpPr/>
            <p:nvPr/>
          </p:nvSpPr>
          <p:spPr>
            <a:xfrm>
              <a:off x="6871811" y="2001678"/>
              <a:ext cx="9525" cy="9525"/>
            </a:xfrm>
            <a:custGeom>
              <a:avLst/>
              <a:gdLst>
                <a:gd name="connsiteX0" fmla="*/ 9049 w 9525"/>
                <a:gd name="connsiteY0" fmla="*/ 9049 h 9525"/>
                <a:gd name="connsiteX1" fmla="*/ 7144 w 9525"/>
                <a:gd name="connsiteY1" fmla="*/ 7144 h 9525"/>
                <a:gd name="connsiteX2" fmla="*/ 9049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049"/>
                  </a:moveTo>
                  <a:cubicBezTo>
                    <a:pt x="9049" y="8096"/>
                    <a:pt x="8096" y="8096"/>
                    <a:pt x="7144" y="7144"/>
                  </a:cubicBezTo>
                  <a:cubicBezTo>
                    <a:pt x="7144" y="7144"/>
                    <a:pt x="8096" y="8096"/>
                    <a:pt x="9049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xmlns="" id="{C2231D3F-2C46-445A-B54A-668EA5CF2E92}"/>
                </a:ext>
              </a:extLst>
            </p:cNvPr>
            <p:cNvSpPr/>
            <p:nvPr/>
          </p:nvSpPr>
          <p:spPr>
            <a:xfrm>
              <a:off x="6858476" y="20159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1285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xmlns="" id="{38E7C2D0-E1F5-414F-9865-455555FA7DD1}"/>
                </a:ext>
              </a:extLst>
            </p:cNvPr>
            <p:cNvSpPr/>
            <p:nvPr/>
          </p:nvSpPr>
          <p:spPr>
            <a:xfrm>
              <a:off x="6852076" y="2021681"/>
              <a:ext cx="28575" cy="38100"/>
            </a:xfrm>
            <a:custGeom>
              <a:avLst/>
              <a:gdLst>
                <a:gd name="connsiteX0" fmla="*/ 11639 w 28575"/>
                <a:gd name="connsiteY0" fmla="*/ 31909 h 38100"/>
                <a:gd name="connsiteX1" fmla="*/ 22117 w 28575"/>
                <a:gd name="connsiteY1" fmla="*/ 18574 h 38100"/>
                <a:gd name="connsiteX2" fmla="*/ 14496 w 28575"/>
                <a:gd name="connsiteY2" fmla="*/ 7144 h 38100"/>
                <a:gd name="connsiteX3" fmla="*/ 12592 w 28575"/>
                <a:gd name="connsiteY3" fmla="*/ 10001 h 38100"/>
                <a:gd name="connsiteX4" fmla="*/ 10686 w 28575"/>
                <a:gd name="connsiteY4" fmla="*/ 10954 h 38100"/>
                <a:gd name="connsiteX5" fmla="*/ 11639 w 28575"/>
                <a:gd name="connsiteY5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38100">
                  <a:moveTo>
                    <a:pt x="11639" y="31909"/>
                  </a:moveTo>
                  <a:cubicBezTo>
                    <a:pt x="17354" y="33814"/>
                    <a:pt x="8781" y="12859"/>
                    <a:pt x="22117" y="18574"/>
                  </a:cubicBezTo>
                  <a:cubicBezTo>
                    <a:pt x="24021" y="11906"/>
                    <a:pt x="18306" y="10001"/>
                    <a:pt x="14496" y="7144"/>
                  </a:cubicBezTo>
                  <a:cubicBezTo>
                    <a:pt x="16401" y="11906"/>
                    <a:pt x="16401" y="12859"/>
                    <a:pt x="12592" y="10001"/>
                  </a:cubicBezTo>
                  <a:cubicBezTo>
                    <a:pt x="14496" y="12859"/>
                    <a:pt x="14496" y="12859"/>
                    <a:pt x="10686" y="10954"/>
                  </a:cubicBezTo>
                  <a:cubicBezTo>
                    <a:pt x="10686" y="10001"/>
                    <a:pt x="2114" y="34766"/>
                    <a:pt x="11639" y="31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xmlns="" id="{DC363281-6997-4DCC-B090-CBEFFDEB2CE1}"/>
                </a:ext>
              </a:extLst>
            </p:cNvPr>
            <p:cNvSpPr/>
            <p:nvPr/>
          </p:nvSpPr>
          <p:spPr>
            <a:xfrm>
              <a:off x="6854666" y="20254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9049"/>
                  </a:lnTo>
                  <a:cubicBezTo>
                    <a:pt x="8096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xmlns="" id="{537BB3B0-93A1-4232-B262-2A7A23AD80A1}"/>
                </a:ext>
              </a:extLst>
            </p:cNvPr>
            <p:cNvSpPr/>
            <p:nvPr/>
          </p:nvSpPr>
          <p:spPr>
            <a:xfrm>
              <a:off x="6845141" y="2042588"/>
              <a:ext cx="19050" cy="28575"/>
            </a:xfrm>
            <a:custGeom>
              <a:avLst/>
              <a:gdLst>
                <a:gd name="connsiteX0" fmla="*/ 9049 w 19050"/>
                <a:gd name="connsiteY0" fmla="*/ 12907 h 28575"/>
                <a:gd name="connsiteX1" fmla="*/ 7144 w 19050"/>
                <a:gd name="connsiteY1" fmla="*/ 23384 h 28575"/>
                <a:gd name="connsiteX2" fmla="*/ 9049 w 19050"/>
                <a:gd name="connsiteY2" fmla="*/ 129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9049" y="12907"/>
                  </a:moveTo>
                  <a:cubicBezTo>
                    <a:pt x="8096" y="12907"/>
                    <a:pt x="8096" y="24337"/>
                    <a:pt x="7144" y="23384"/>
                  </a:cubicBezTo>
                  <a:cubicBezTo>
                    <a:pt x="23336" y="25289"/>
                    <a:pt x="6191" y="-5191"/>
                    <a:pt x="9049" y="129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xmlns="" id="{E71C1CB0-D5B9-47FB-9817-AF94E00070D1}"/>
                </a:ext>
              </a:extLst>
            </p:cNvPr>
            <p:cNvSpPr/>
            <p:nvPr/>
          </p:nvSpPr>
          <p:spPr>
            <a:xfrm>
              <a:off x="6847046" y="20435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1906" y="1095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xmlns="" id="{876EA239-CED2-4ECC-955D-70148B3EE94D}"/>
                </a:ext>
              </a:extLst>
            </p:cNvPr>
            <p:cNvSpPr/>
            <p:nvPr/>
          </p:nvSpPr>
          <p:spPr>
            <a:xfrm>
              <a:off x="6854413" y="2049303"/>
              <a:ext cx="9525" cy="9525"/>
            </a:xfrm>
            <a:custGeom>
              <a:avLst/>
              <a:gdLst>
                <a:gd name="connsiteX0" fmla="*/ 10255 w 9525"/>
                <a:gd name="connsiteY0" fmla="*/ 9049 h 9525"/>
                <a:gd name="connsiteX1" fmla="*/ 7397 w 9525"/>
                <a:gd name="connsiteY1" fmla="*/ 7144 h 9525"/>
                <a:gd name="connsiteX2" fmla="*/ 10255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255" y="9049"/>
                  </a:moveTo>
                  <a:cubicBezTo>
                    <a:pt x="9302" y="8096"/>
                    <a:pt x="9302" y="8096"/>
                    <a:pt x="7397" y="7144"/>
                  </a:cubicBezTo>
                  <a:cubicBezTo>
                    <a:pt x="6445" y="7144"/>
                    <a:pt x="8350" y="8096"/>
                    <a:pt x="10255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xmlns="" id="{B06F2B65-D717-49B4-9958-A6973833D1F3}"/>
                </a:ext>
              </a:extLst>
            </p:cNvPr>
            <p:cNvSpPr/>
            <p:nvPr/>
          </p:nvSpPr>
          <p:spPr>
            <a:xfrm>
              <a:off x="6840379" y="20540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xmlns="" id="{8D24D6FD-7217-432F-BC55-B9702E051A68}"/>
                </a:ext>
              </a:extLst>
            </p:cNvPr>
            <p:cNvSpPr/>
            <p:nvPr/>
          </p:nvSpPr>
          <p:spPr>
            <a:xfrm>
              <a:off x="6844690" y="2061767"/>
              <a:ext cx="9525" cy="19050"/>
            </a:xfrm>
            <a:custGeom>
              <a:avLst/>
              <a:gdLst>
                <a:gd name="connsiteX0" fmla="*/ 11405 w 9525"/>
                <a:gd name="connsiteY0" fmla="*/ 14683 h 19050"/>
                <a:gd name="connsiteX1" fmla="*/ 11405 w 9525"/>
                <a:gd name="connsiteY1" fmla="*/ 1468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1405" y="14683"/>
                  </a:moveTo>
                  <a:cubicBezTo>
                    <a:pt x="13310" y="3253"/>
                    <a:pt x="928" y="6110"/>
                    <a:pt x="11405" y="146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xmlns="" id="{221EBA23-162C-4171-B001-4C734B9FFFE0}"/>
                </a:ext>
              </a:extLst>
            </p:cNvPr>
            <p:cNvSpPr/>
            <p:nvPr/>
          </p:nvSpPr>
          <p:spPr>
            <a:xfrm>
              <a:off x="6820376" y="2068353"/>
              <a:ext cx="28575" cy="47625"/>
            </a:xfrm>
            <a:custGeom>
              <a:avLst/>
              <a:gdLst>
                <a:gd name="connsiteX0" fmla="*/ 22384 w 28575"/>
                <a:gd name="connsiteY0" fmla="*/ 7144 h 47625"/>
                <a:gd name="connsiteX1" fmla="*/ 7144 w 28575"/>
                <a:gd name="connsiteY1" fmla="*/ 34766 h 47625"/>
                <a:gd name="connsiteX2" fmla="*/ 11906 w 28575"/>
                <a:gd name="connsiteY2" fmla="*/ 41434 h 47625"/>
                <a:gd name="connsiteX3" fmla="*/ 22384 w 28575"/>
                <a:gd name="connsiteY3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47625">
                  <a:moveTo>
                    <a:pt x="22384" y="7144"/>
                  </a:moveTo>
                  <a:cubicBezTo>
                    <a:pt x="20479" y="10001"/>
                    <a:pt x="13811" y="37624"/>
                    <a:pt x="7144" y="34766"/>
                  </a:cubicBezTo>
                  <a:cubicBezTo>
                    <a:pt x="13811" y="36671"/>
                    <a:pt x="15716" y="39529"/>
                    <a:pt x="11906" y="41434"/>
                  </a:cubicBezTo>
                  <a:cubicBezTo>
                    <a:pt x="19526" y="17621"/>
                    <a:pt x="33814" y="14764"/>
                    <a:pt x="2238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xmlns="" id="{69FCF586-3EFD-4EAA-B171-2C8AD076C47E}"/>
                </a:ext>
              </a:extLst>
            </p:cNvPr>
            <p:cNvSpPr/>
            <p:nvPr/>
          </p:nvSpPr>
          <p:spPr>
            <a:xfrm>
              <a:off x="6845379" y="2070496"/>
              <a:ext cx="9525" cy="9525"/>
            </a:xfrm>
            <a:custGeom>
              <a:avLst/>
              <a:gdLst>
                <a:gd name="connsiteX0" fmla="*/ 7858 w 9525"/>
                <a:gd name="connsiteY0" fmla="*/ 7858 h 9525"/>
                <a:gd name="connsiteX1" fmla="*/ 7858 w 9525"/>
                <a:gd name="connsiteY1" fmla="*/ 7858 h 9525"/>
                <a:gd name="connsiteX2" fmla="*/ 7858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858"/>
                  </a:moveTo>
                  <a:cubicBezTo>
                    <a:pt x="7858" y="6906"/>
                    <a:pt x="6906" y="6906"/>
                    <a:pt x="7858" y="7858"/>
                  </a:cubicBezTo>
                  <a:cubicBezTo>
                    <a:pt x="6906" y="6906"/>
                    <a:pt x="6906" y="6906"/>
                    <a:pt x="7858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xmlns="" id="{E2701315-B2E9-44F7-97FC-716FFBBCC1D6}"/>
                </a:ext>
              </a:extLst>
            </p:cNvPr>
            <p:cNvSpPr/>
            <p:nvPr/>
          </p:nvSpPr>
          <p:spPr>
            <a:xfrm>
              <a:off x="6824186" y="2102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xmlns="" id="{549EACFA-CE43-489B-A235-5FD728672484}"/>
                </a:ext>
              </a:extLst>
            </p:cNvPr>
            <p:cNvSpPr/>
            <p:nvPr/>
          </p:nvSpPr>
          <p:spPr>
            <a:xfrm>
              <a:off x="6845141" y="20674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xmlns="" id="{08AB19DB-4C64-4342-8DE3-5AF2CEE102F3}"/>
                </a:ext>
              </a:extLst>
            </p:cNvPr>
            <p:cNvSpPr/>
            <p:nvPr/>
          </p:nvSpPr>
          <p:spPr>
            <a:xfrm>
              <a:off x="6837521" y="20616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xmlns="" id="{7989BBD7-407C-4F27-9BFF-95E54D5C8867}"/>
                </a:ext>
              </a:extLst>
            </p:cNvPr>
            <p:cNvSpPr/>
            <p:nvPr/>
          </p:nvSpPr>
          <p:spPr>
            <a:xfrm>
              <a:off x="6817519" y="21083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8096"/>
                  </a:ln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xmlns="" id="{3AD654FB-393C-4622-A598-9B706BE3CD0A}"/>
                </a:ext>
              </a:extLst>
            </p:cNvPr>
            <p:cNvSpPr/>
            <p:nvPr/>
          </p:nvSpPr>
          <p:spPr>
            <a:xfrm>
              <a:off x="6812042" y="212645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xmlns="" id="{DAE300A7-CA54-446B-A058-789D95593478}"/>
                </a:ext>
              </a:extLst>
            </p:cNvPr>
            <p:cNvSpPr/>
            <p:nvPr/>
          </p:nvSpPr>
          <p:spPr>
            <a:xfrm>
              <a:off x="6810851" y="2103596"/>
              <a:ext cx="28575" cy="85725"/>
            </a:xfrm>
            <a:custGeom>
              <a:avLst/>
              <a:gdLst>
                <a:gd name="connsiteX0" fmla="*/ 8096 w 28575"/>
                <a:gd name="connsiteY0" fmla="*/ 74771 h 85725"/>
                <a:gd name="connsiteX1" fmla="*/ 7144 w 28575"/>
                <a:gd name="connsiteY1" fmla="*/ 40481 h 85725"/>
                <a:gd name="connsiteX2" fmla="*/ 10954 w 28575"/>
                <a:gd name="connsiteY2" fmla="*/ 20479 h 85725"/>
                <a:gd name="connsiteX3" fmla="*/ 13811 w 28575"/>
                <a:gd name="connsiteY3" fmla="*/ 7144 h 85725"/>
                <a:gd name="connsiteX4" fmla="*/ 23336 w 28575"/>
                <a:gd name="connsiteY4" fmla="*/ 14764 h 85725"/>
                <a:gd name="connsiteX5" fmla="*/ 8096 w 28575"/>
                <a:gd name="connsiteY5" fmla="*/ 7477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85725">
                  <a:moveTo>
                    <a:pt x="8096" y="74771"/>
                  </a:moveTo>
                  <a:cubicBezTo>
                    <a:pt x="28099" y="95726"/>
                    <a:pt x="10001" y="45244"/>
                    <a:pt x="7144" y="40481"/>
                  </a:cubicBezTo>
                  <a:cubicBezTo>
                    <a:pt x="30004" y="39529"/>
                    <a:pt x="13811" y="36671"/>
                    <a:pt x="10954" y="20479"/>
                  </a:cubicBezTo>
                  <a:cubicBezTo>
                    <a:pt x="18574" y="19526"/>
                    <a:pt x="35719" y="11906"/>
                    <a:pt x="13811" y="7144"/>
                  </a:cubicBezTo>
                  <a:cubicBezTo>
                    <a:pt x="17621" y="11906"/>
                    <a:pt x="18574" y="14764"/>
                    <a:pt x="23336" y="14764"/>
                  </a:cubicBezTo>
                  <a:cubicBezTo>
                    <a:pt x="5239" y="476"/>
                    <a:pt x="11906" y="73819"/>
                    <a:pt x="8096" y="747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xmlns="" id="{F7801435-53B1-42EE-B39C-0E13395932DC}"/>
                </a:ext>
              </a:extLst>
            </p:cNvPr>
            <p:cNvSpPr/>
            <p:nvPr/>
          </p:nvSpPr>
          <p:spPr>
            <a:xfrm>
              <a:off x="6809793" y="2152173"/>
              <a:ext cx="9525" cy="9525"/>
            </a:xfrm>
            <a:custGeom>
              <a:avLst/>
              <a:gdLst>
                <a:gd name="connsiteX0" fmla="*/ 10107 w 9525"/>
                <a:gd name="connsiteY0" fmla="*/ 7144 h 9525"/>
                <a:gd name="connsiteX1" fmla="*/ 1010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07" y="7144"/>
                  </a:moveTo>
                  <a:cubicBezTo>
                    <a:pt x="3440" y="10001"/>
                    <a:pt x="10107" y="7144"/>
                    <a:pt x="1010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xmlns="" id="{92BEF0DB-1A31-4AB5-8356-57981B1A27F0}"/>
                </a:ext>
              </a:extLst>
            </p:cNvPr>
            <p:cNvSpPr/>
            <p:nvPr/>
          </p:nvSpPr>
          <p:spPr>
            <a:xfrm>
              <a:off x="6812756" y="21531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xmlns="" id="{DD036D2D-57FA-4EA4-A1E6-68ADB6C49E5C}"/>
                </a:ext>
              </a:extLst>
            </p:cNvPr>
            <p:cNvSpPr/>
            <p:nvPr/>
          </p:nvSpPr>
          <p:spPr>
            <a:xfrm>
              <a:off x="6812333" y="21759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8096"/>
                  </a:cubicBezTo>
                  <a:cubicBezTo>
                    <a:pt x="8520" y="8096"/>
                    <a:pt x="8520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xmlns="" id="{EBE2487F-025A-45CD-A85F-887834E5EE55}"/>
                </a:ext>
              </a:extLst>
            </p:cNvPr>
            <p:cNvSpPr/>
            <p:nvPr/>
          </p:nvSpPr>
          <p:spPr>
            <a:xfrm>
              <a:off x="6814661" y="217651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9049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xmlns="" id="{A73949C8-87DB-4B3B-B5E9-D0ED24F64E47}"/>
                </a:ext>
              </a:extLst>
            </p:cNvPr>
            <p:cNvSpPr/>
            <p:nvPr/>
          </p:nvSpPr>
          <p:spPr>
            <a:xfrm>
              <a:off x="6812756" y="2177891"/>
              <a:ext cx="19050" cy="38100"/>
            </a:xfrm>
            <a:custGeom>
              <a:avLst/>
              <a:gdLst>
                <a:gd name="connsiteX0" fmla="*/ 14764 w 19050"/>
                <a:gd name="connsiteY0" fmla="*/ 38576 h 38100"/>
                <a:gd name="connsiteX1" fmla="*/ 10954 w 19050"/>
                <a:gd name="connsiteY1" fmla="*/ 7144 h 38100"/>
                <a:gd name="connsiteX2" fmla="*/ 13811 w 19050"/>
                <a:gd name="connsiteY2" fmla="*/ 10954 h 38100"/>
                <a:gd name="connsiteX3" fmla="*/ 7144 w 19050"/>
                <a:gd name="connsiteY3" fmla="*/ 15716 h 38100"/>
                <a:gd name="connsiteX4" fmla="*/ 14764 w 19050"/>
                <a:gd name="connsiteY4" fmla="*/ 3857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38100">
                  <a:moveTo>
                    <a:pt x="14764" y="38576"/>
                  </a:moveTo>
                  <a:cubicBezTo>
                    <a:pt x="14764" y="34766"/>
                    <a:pt x="22384" y="20479"/>
                    <a:pt x="10954" y="7144"/>
                  </a:cubicBezTo>
                  <a:cubicBezTo>
                    <a:pt x="12859" y="11906"/>
                    <a:pt x="13811" y="12859"/>
                    <a:pt x="13811" y="10954"/>
                  </a:cubicBezTo>
                  <a:cubicBezTo>
                    <a:pt x="18574" y="11906"/>
                    <a:pt x="8096" y="15716"/>
                    <a:pt x="7144" y="15716"/>
                  </a:cubicBezTo>
                  <a:cubicBezTo>
                    <a:pt x="20479" y="10954"/>
                    <a:pt x="11906" y="38576"/>
                    <a:pt x="14764" y="38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xmlns="" id="{33B99506-6754-4B69-9C74-82E460A4FC1C}"/>
                </a:ext>
              </a:extLst>
            </p:cNvPr>
            <p:cNvSpPr/>
            <p:nvPr/>
          </p:nvSpPr>
          <p:spPr>
            <a:xfrm>
              <a:off x="6822608" y="2215590"/>
              <a:ext cx="19050" cy="9525"/>
            </a:xfrm>
            <a:custGeom>
              <a:avLst/>
              <a:gdLst>
                <a:gd name="connsiteX0" fmla="*/ 10627 w 19050"/>
                <a:gd name="connsiteY0" fmla="*/ 7545 h 9525"/>
                <a:gd name="connsiteX1" fmla="*/ 10627 w 19050"/>
                <a:gd name="connsiteY1" fmla="*/ 75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0627" y="7545"/>
                  </a:moveTo>
                  <a:cubicBezTo>
                    <a:pt x="149" y="5640"/>
                    <a:pt x="17295" y="11355"/>
                    <a:pt x="10627" y="75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xmlns="" id="{2F5D5AD1-F9EE-4F23-AE0E-78F9BD0526A7}"/>
                </a:ext>
              </a:extLst>
            </p:cNvPr>
            <p:cNvSpPr/>
            <p:nvPr/>
          </p:nvSpPr>
          <p:spPr>
            <a:xfrm>
              <a:off x="6821329" y="2222552"/>
              <a:ext cx="19050" cy="19050"/>
            </a:xfrm>
            <a:custGeom>
              <a:avLst/>
              <a:gdLst>
                <a:gd name="connsiteX0" fmla="*/ 12859 w 19050"/>
                <a:gd name="connsiteY0" fmla="*/ 13917 h 19050"/>
                <a:gd name="connsiteX1" fmla="*/ 7144 w 19050"/>
                <a:gd name="connsiteY1" fmla="*/ 11060 h 19050"/>
                <a:gd name="connsiteX2" fmla="*/ 12859 w 19050"/>
                <a:gd name="connsiteY2" fmla="*/ 1391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2859" y="13917"/>
                  </a:moveTo>
                  <a:cubicBezTo>
                    <a:pt x="-1429" y="10107"/>
                    <a:pt x="27146" y="2487"/>
                    <a:pt x="7144" y="11060"/>
                  </a:cubicBezTo>
                  <a:cubicBezTo>
                    <a:pt x="10954" y="17727"/>
                    <a:pt x="10954" y="23442"/>
                    <a:pt x="12859" y="139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xmlns="" id="{9279F550-1DFA-48A8-B83C-9681C4013791}"/>
                </a:ext>
              </a:extLst>
            </p:cNvPr>
            <p:cNvSpPr/>
            <p:nvPr/>
          </p:nvSpPr>
          <p:spPr>
            <a:xfrm>
              <a:off x="6830007" y="2229855"/>
              <a:ext cx="9525" cy="9525"/>
            </a:xfrm>
            <a:custGeom>
              <a:avLst/>
              <a:gdLst>
                <a:gd name="connsiteX0" fmla="*/ 7990 w 9525"/>
                <a:gd name="connsiteY0" fmla="*/ 7567 h 9525"/>
                <a:gd name="connsiteX1" fmla="*/ 7990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67"/>
                  </a:moveTo>
                  <a:cubicBezTo>
                    <a:pt x="7990" y="6615"/>
                    <a:pt x="6086" y="7567"/>
                    <a:pt x="7990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48" name="Group 647">
            <a:extLst>
              <a:ext uri="{FF2B5EF4-FFF2-40B4-BE49-F238E27FC236}">
                <a16:creationId xmlns:a16="http://schemas.microsoft.com/office/drawing/2014/main" xmlns="" id="{4F3646D5-0988-4369-8988-00D85B874C60}"/>
              </a:ext>
            </a:extLst>
          </p:cNvPr>
          <p:cNvGrpSpPr/>
          <p:nvPr userDrawn="1"/>
        </p:nvGrpSpPr>
        <p:grpSpPr>
          <a:xfrm flipH="1">
            <a:off x="844972" y="4636278"/>
            <a:ext cx="270931" cy="344010"/>
            <a:chOff x="6843236" y="157160"/>
            <a:chExt cx="947072" cy="1202528"/>
          </a:xfrm>
          <a:solidFill>
            <a:schemeClr val="accent1"/>
          </a:solidFill>
        </p:grpSpPr>
        <p:sp>
          <p:nvSpPr>
            <p:cNvPr id="649" name="Freeform: Shape 648">
              <a:extLst>
                <a:ext uri="{FF2B5EF4-FFF2-40B4-BE49-F238E27FC236}">
                  <a16:creationId xmlns:a16="http://schemas.microsoft.com/office/drawing/2014/main" xmlns="" id="{BC0B6B41-1F7E-443A-B3C7-D4E2C74C0438}"/>
                </a:ext>
              </a:extLst>
            </p:cNvPr>
            <p:cNvSpPr/>
            <p:nvPr/>
          </p:nvSpPr>
          <p:spPr>
            <a:xfrm>
              <a:off x="7263183" y="188542"/>
              <a:ext cx="19050" cy="9525"/>
            </a:xfrm>
            <a:custGeom>
              <a:avLst/>
              <a:gdLst>
                <a:gd name="connsiteX0" fmla="*/ 13917 w 19050"/>
                <a:gd name="connsiteY0" fmla="*/ 10530 h 9525"/>
                <a:gd name="connsiteX1" fmla="*/ 13917 w 19050"/>
                <a:gd name="connsiteY1" fmla="*/ 105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3917" y="10530"/>
                  </a:moveTo>
                  <a:cubicBezTo>
                    <a:pt x="13917" y="10530"/>
                    <a:pt x="-1323" y="2910"/>
                    <a:pt x="13917" y="10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0" name="Freeform: Shape 649">
              <a:extLst>
                <a:ext uri="{FF2B5EF4-FFF2-40B4-BE49-F238E27FC236}">
                  <a16:creationId xmlns:a16="http://schemas.microsoft.com/office/drawing/2014/main" xmlns="" id="{38EFEE21-31CE-461D-AA24-D9A341EEAE2F}"/>
                </a:ext>
              </a:extLst>
            </p:cNvPr>
            <p:cNvSpPr/>
            <p:nvPr/>
          </p:nvSpPr>
          <p:spPr>
            <a:xfrm>
              <a:off x="7235250" y="171185"/>
              <a:ext cx="19050" cy="19050"/>
            </a:xfrm>
            <a:custGeom>
              <a:avLst/>
              <a:gdLst>
                <a:gd name="connsiteX0" fmla="*/ 15180 w 19050"/>
                <a:gd name="connsiteY0" fmla="*/ 12647 h 19050"/>
                <a:gd name="connsiteX1" fmla="*/ 15180 w 19050"/>
                <a:gd name="connsiteY1" fmla="*/ 126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5180" y="12647"/>
                  </a:moveTo>
                  <a:cubicBezTo>
                    <a:pt x="-8632" y="12647"/>
                    <a:pt x="29468" y="265"/>
                    <a:pt x="15180" y="126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1" name="Freeform: Shape 650">
              <a:extLst>
                <a:ext uri="{FF2B5EF4-FFF2-40B4-BE49-F238E27FC236}">
                  <a16:creationId xmlns:a16="http://schemas.microsoft.com/office/drawing/2014/main" xmlns="" id="{857FB5D4-54F9-44AF-B3CA-88E9DE39E332}"/>
                </a:ext>
              </a:extLst>
            </p:cNvPr>
            <p:cNvSpPr/>
            <p:nvPr/>
          </p:nvSpPr>
          <p:spPr>
            <a:xfrm>
              <a:off x="7409021" y="559593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2" name="Freeform: Shape 651">
              <a:extLst>
                <a:ext uri="{FF2B5EF4-FFF2-40B4-BE49-F238E27FC236}">
                  <a16:creationId xmlns:a16="http://schemas.microsoft.com/office/drawing/2014/main" xmlns="" id="{15680CA0-F9D5-4139-86BA-0C4A8D1181C5}"/>
                </a:ext>
              </a:extLst>
            </p:cNvPr>
            <p:cNvSpPr/>
            <p:nvPr/>
          </p:nvSpPr>
          <p:spPr>
            <a:xfrm>
              <a:off x="7597616" y="751284"/>
              <a:ext cx="9525" cy="9525"/>
            </a:xfrm>
            <a:custGeom>
              <a:avLst/>
              <a:gdLst>
                <a:gd name="connsiteX0" fmla="*/ 10001 w 9525"/>
                <a:gd name="connsiteY0" fmla="*/ 7858 h 9525"/>
                <a:gd name="connsiteX1" fmla="*/ 7144 w 9525"/>
                <a:gd name="connsiteY1" fmla="*/ 7858 h 9525"/>
                <a:gd name="connsiteX2" fmla="*/ 10001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858"/>
                  </a:moveTo>
                  <a:cubicBezTo>
                    <a:pt x="8096" y="6906"/>
                    <a:pt x="7144" y="6906"/>
                    <a:pt x="7144" y="7858"/>
                  </a:cubicBezTo>
                  <a:cubicBezTo>
                    <a:pt x="9049" y="8811"/>
                    <a:pt x="10954" y="8811"/>
                    <a:pt x="10001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3" name="Freeform: Shape 652">
              <a:extLst>
                <a:ext uri="{FF2B5EF4-FFF2-40B4-BE49-F238E27FC236}">
                  <a16:creationId xmlns:a16="http://schemas.microsoft.com/office/drawing/2014/main" xmlns="" id="{9810851D-E59B-473F-BC43-8AAA4D52109D}"/>
                </a:ext>
              </a:extLst>
            </p:cNvPr>
            <p:cNvSpPr/>
            <p:nvPr/>
          </p:nvSpPr>
          <p:spPr>
            <a:xfrm>
              <a:off x="7640479" y="771048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8096" y="7144"/>
                    <a:pt x="7144" y="7144"/>
                  </a:cubicBezTo>
                  <a:cubicBezTo>
                    <a:pt x="8096" y="7144"/>
                    <a:pt x="9049" y="8096"/>
                    <a:pt x="1000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4" name="Freeform: Shape 653">
              <a:extLst>
                <a:ext uri="{FF2B5EF4-FFF2-40B4-BE49-F238E27FC236}">
                  <a16:creationId xmlns:a16="http://schemas.microsoft.com/office/drawing/2014/main" xmlns="" id="{659CAFCE-FCCE-4F0B-9664-1986E4978B00}"/>
                </a:ext>
              </a:extLst>
            </p:cNvPr>
            <p:cNvSpPr/>
            <p:nvPr/>
          </p:nvSpPr>
          <p:spPr>
            <a:xfrm>
              <a:off x="7408069" y="562451"/>
              <a:ext cx="9525" cy="19050"/>
            </a:xfrm>
            <a:custGeom>
              <a:avLst/>
              <a:gdLst>
                <a:gd name="connsiteX0" fmla="*/ 8096 w 9525"/>
                <a:gd name="connsiteY0" fmla="*/ 7144 h 19050"/>
                <a:gd name="connsiteX1" fmla="*/ 7144 w 9525"/>
                <a:gd name="connsiteY1" fmla="*/ 14764 h 19050"/>
                <a:gd name="connsiteX2" fmla="*/ 8096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7144"/>
                  </a:moveTo>
                  <a:lnTo>
                    <a:pt x="7144" y="14764"/>
                  </a:lnTo>
                  <a:cubicBezTo>
                    <a:pt x="8096" y="14764"/>
                    <a:pt x="8096" y="1095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5" name="Freeform: Shape 654">
              <a:extLst>
                <a:ext uri="{FF2B5EF4-FFF2-40B4-BE49-F238E27FC236}">
                  <a16:creationId xmlns:a16="http://schemas.microsoft.com/office/drawing/2014/main" xmlns="" id="{5449434C-7AF6-4DEF-B8AA-EB895771EDEB}"/>
                </a:ext>
              </a:extLst>
            </p:cNvPr>
            <p:cNvSpPr/>
            <p:nvPr/>
          </p:nvSpPr>
          <p:spPr>
            <a:xfrm>
              <a:off x="7282648" y="164306"/>
              <a:ext cx="9525" cy="9525"/>
            </a:xfrm>
            <a:custGeom>
              <a:avLst/>
              <a:gdLst>
                <a:gd name="connsiteX0" fmla="*/ 11597 w 9525"/>
                <a:gd name="connsiteY0" fmla="*/ 7144 h 9525"/>
                <a:gd name="connsiteX1" fmla="*/ 1159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597" y="7144"/>
                  </a:moveTo>
                  <a:cubicBezTo>
                    <a:pt x="2072" y="8096"/>
                    <a:pt x="10644" y="9049"/>
                    <a:pt x="1159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6" name="Freeform: Shape 655">
              <a:extLst>
                <a:ext uri="{FF2B5EF4-FFF2-40B4-BE49-F238E27FC236}">
                  <a16:creationId xmlns:a16="http://schemas.microsoft.com/office/drawing/2014/main" xmlns="" id="{70073711-32FD-4830-BDE5-26AD3566357F}"/>
                </a:ext>
              </a:extLst>
            </p:cNvPr>
            <p:cNvSpPr/>
            <p:nvPr/>
          </p:nvSpPr>
          <p:spPr>
            <a:xfrm>
              <a:off x="7404111" y="435841"/>
              <a:ext cx="9525" cy="9525"/>
            </a:xfrm>
            <a:custGeom>
              <a:avLst/>
              <a:gdLst>
                <a:gd name="connsiteX0" fmla="*/ 8244 w 9525"/>
                <a:gd name="connsiteY0" fmla="*/ 11833 h 9525"/>
                <a:gd name="connsiteX1" fmla="*/ 8244 w 9525"/>
                <a:gd name="connsiteY1" fmla="*/ 1183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11833"/>
                  </a:moveTo>
                  <a:cubicBezTo>
                    <a:pt x="7291" y="9928"/>
                    <a:pt x="6339" y="2308"/>
                    <a:pt x="8244" y="118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7" name="Freeform: Shape 656">
              <a:extLst>
                <a:ext uri="{FF2B5EF4-FFF2-40B4-BE49-F238E27FC236}">
                  <a16:creationId xmlns:a16="http://schemas.microsoft.com/office/drawing/2014/main" xmlns="" id="{5FE2453B-FDC7-4F4E-867D-D03425B90DD3}"/>
                </a:ext>
              </a:extLst>
            </p:cNvPr>
            <p:cNvSpPr/>
            <p:nvPr/>
          </p:nvSpPr>
          <p:spPr>
            <a:xfrm>
              <a:off x="7409503" y="215636"/>
              <a:ext cx="9525" cy="19050"/>
            </a:xfrm>
            <a:custGeom>
              <a:avLst/>
              <a:gdLst>
                <a:gd name="connsiteX0" fmla="*/ 7615 w 9525"/>
                <a:gd name="connsiteY0" fmla="*/ 8201 h 19050"/>
                <a:gd name="connsiteX1" fmla="*/ 7615 w 9525"/>
                <a:gd name="connsiteY1" fmla="*/ 820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615" y="8201"/>
                  </a:moveTo>
                  <a:cubicBezTo>
                    <a:pt x="4757" y="22488"/>
                    <a:pt x="16187" y="2486"/>
                    <a:pt x="7615" y="8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8" name="Freeform: Shape 657">
              <a:extLst>
                <a:ext uri="{FF2B5EF4-FFF2-40B4-BE49-F238E27FC236}">
                  <a16:creationId xmlns:a16="http://schemas.microsoft.com/office/drawing/2014/main" xmlns="" id="{16FCCEA4-0CAC-4213-9B60-DE290C170050}"/>
                </a:ext>
              </a:extLst>
            </p:cNvPr>
            <p:cNvSpPr/>
            <p:nvPr/>
          </p:nvSpPr>
          <p:spPr>
            <a:xfrm>
              <a:off x="7305199" y="175736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8096" y="7144"/>
                    <a:pt x="9049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9" name="Freeform: Shape 658">
              <a:extLst>
                <a:ext uri="{FF2B5EF4-FFF2-40B4-BE49-F238E27FC236}">
                  <a16:creationId xmlns:a16="http://schemas.microsoft.com/office/drawing/2014/main" xmlns="" id="{09FC34F6-39D3-4874-BB3C-91BD5CD53C8B}"/>
                </a:ext>
              </a:extLst>
            </p:cNvPr>
            <p:cNvSpPr/>
            <p:nvPr/>
          </p:nvSpPr>
          <p:spPr>
            <a:xfrm>
              <a:off x="7402354" y="50720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0" name="Freeform: Shape 659">
              <a:extLst>
                <a:ext uri="{FF2B5EF4-FFF2-40B4-BE49-F238E27FC236}">
                  <a16:creationId xmlns:a16="http://schemas.microsoft.com/office/drawing/2014/main" xmlns="" id="{C25B0B08-95AB-4A5C-8E82-ADD5644FBDF4}"/>
                </a:ext>
              </a:extLst>
            </p:cNvPr>
            <p:cNvSpPr/>
            <p:nvPr/>
          </p:nvSpPr>
          <p:spPr>
            <a:xfrm>
              <a:off x="7208996" y="4024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xmlns="" id="{218FD484-0034-4DF7-B29F-B7737FABDD15}"/>
                </a:ext>
              </a:extLst>
            </p:cNvPr>
            <p:cNvSpPr/>
            <p:nvPr/>
          </p:nvSpPr>
          <p:spPr>
            <a:xfrm>
              <a:off x="7228999" y="1662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9049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xmlns="" id="{5AD167D9-6AEE-4DBB-9D76-76C120A37A18}"/>
                </a:ext>
              </a:extLst>
            </p:cNvPr>
            <p:cNvSpPr/>
            <p:nvPr/>
          </p:nvSpPr>
          <p:spPr>
            <a:xfrm>
              <a:off x="7710113" y="815392"/>
              <a:ext cx="9525" cy="9525"/>
            </a:xfrm>
            <a:custGeom>
              <a:avLst/>
              <a:gdLst>
                <a:gd name="connsiteX0" fmla="*/ 8947 w 9525"/>
                <a:gd name="connsiteY0" fmla="*/ 7567 h 9525"/>
                <a:gd name="connsiteX1" fmla="*/ 8947 w 9525"/>
                <a:gd name="connsiteY1" fmla="*/ 7567 h 9525"/>
                <a:gd name="connsiteX2" fmla="*/ 894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947" y="7567"/>
                  </a:moveTo>
                  <a:cubicBezTo>
                    <a:pt x="7995" y="7567"/>
                    <a:pt x="7995" y="7567"/>
                    <a:pt x="8947" y="7567"/>
                  </a:cubicBezTo>
                  <a:cubicBezTo>
                    <a:pt x="6090" y="6615"/>
                    <a:pt x="7042" y="7567"/>
                    <a:pt x="894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3" name="Freeform: Shape 662">
              <a:extLst>
                <a:ext uri="{FF2B5EF4-FFF2-40B4-BE49-F238E27FC236}">
                  <a16:creationId xmlns:a16="http://schemas.microsoft.com/office/drawing/2014/main" xmlns="" id="{9C846068-5946-4B2F-B7B2-F255B5DC4F11}"/>
                </a:ext>
              </a:extLst>
            </p:cNvPr>
            <p:cNvSpPr/>
            <p:nvPr/>
          </p:nvSpPr>
          <p:spPr>
            <a:xfrm>
              <a:off x="7269956" y="1302044"/>
              <a:ext cx="38100" cy="19050"/>
            </a:xfrm>
            <a:custGeom>
              <a:avLst/>
              <a:gdLst>
                <a:gd name="connsiteX0" fmla="*/ 7144 w 38100"/>
                <a:gd name="connsiteY0" fmla="*/ 12405 h 19050"/>
                <a:gd name="connsiteX1" fmla="*/ 38576 w 38100"/>
                <a:gd name="connsiteY1" fmla="*/ 7643 h 19050"/>
                <a:gd name="connsiteX2" fmla="*/ 7144 w 38100"/>
                <a:gd name="connsiteY2" fmla="*/ 1240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9050">
                  <a:moveTo>
                    <a:pt x="7144" y="12405"/>
                  </a:moveTo>
                  <a:cubicBezTo>
                    <a:pt x="15716" y="15263"/>
                    <a:pt x="25241" y="4785"/>
                    <a:pt x="38576" y="7643"/>
                  </a:cubicBezTo>
                  <a:cubicBezTo>
                    <a:pt x="36671" y="6690"/>
                    <a:pt x="17621" y="14310"/>
                    <a:pt x="7144" y="124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4" name="Freeform: Shape 663">
              <a:extLst>
                <a:ext uri="{FF2B5EF4-FFF2-40B4-BE49-F238E27FC236}">
                  <a16:creationId xmlns:a16="http://schemas.microsoft.com/office/drawing/2014/main" xmlns="" id="{A327B83D-0F58-4659-9921-25F2DA1F81FA}"/>
                </a:ext>
              </a:extLst>
            </p:cNvPr>
            <p:cNvSpPr/>
            <p:nvPr/>
          </p:nvSpPr>
          <p:spPr>
            <a:xfrm>
              <a:off x="7289006" y="16454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1095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10954" y="7858"/>
                  </a:lnTo>
                  <a:cubicBezTo>
                    <a:pt x="10001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5" name="Freeform: Shape 664">
              <a:extLst>
                <a:ext uri="{FF2B5EF4-FFF2-40B4-BE49-F238E27FC236}">
                  <a16:creationId xmlns:a16="http://schemas.microsoft.com/office/drawing/2014/main" xmlns="" id="{4D4BA6E0-ABB6-45B9-8E18-3974258170F5}"/>
                </a:ext>
              </a:extLst>
            </p:cNvPr>
            <p:cNvSpPr/>
            <p:nvPr/>
          </p:nvSpPr>
          <p:spPr>
            <a:xfrm>
              <a:off x="7300436" y="13025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xmlns="" id="{385C257F-5F9B-4217-AE3F-ED3AFD53C2D6}"/>
                </a:ext>
              </a:extLst>
            </p:cNvPr>
            <p:cNvSpPr/>
            <p:nvPr/>
          </p:nvSpPr>
          <p:spPr>
            <a:xfrm>
              <a:off x="7754779" y="98631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8096" y="8096"/>
                    <a:pt x="9049" y="7144"/>
                  </a:cubicBezTo>
                  <a:cubicBezTo>
                    <a:pt x="9049" y="7144"/>
                    <a:pt x="8096" y="7144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xmlns="" id="{E04F0FF3-06F9-4186-8967-DA3C436F41AA}"/>
                </a:ext>
              </a:extLst>
            </p:cNvPr>
            <p:cNvSpPr/>
            <p:nvPr/>
          </p:nvSpPr>
          <p:spPr>
            <a:xfrm>
              <a:off x="7744301" y="8491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10001"/>
                  </a:lnTo>
                  <a:cubicBezTo>
                    <a:pt x="8096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xmlns="" id="{D233EF4F-4514-4E29-9862-69162F23B26C}"/>
                </a:ext>
              </a:extLst>
            </p:cNvPr>
            <p:cNvSpPr/>
            <p:nvPr/>
          </p:nvSpPr>
          <p:spPr>
            <a:xfrm>
              <a:off x="7735932" y="1060466"/>
              <a:ext cx="9525" cy="19050"/>
            </a:xfrm>
            <a:custGeom>
              <a:avLst/>
              <a:gdLst>
                <a:gd name="connsiteX0" fmla="*/ 10751 w 9525"/>
                <a:gd name="connsiteY0" fmla="*/ 7286 h 19050"/>
                <a:gd name="connsiteX1" fmla="*/ 10751 w 9525"/>
                <a:gd name="connsiteY1" fmla="*/ 728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751" y="7286"/>
                  </a:moveTo>
                  <a:cubicBezTo>
                    <a:pt x="2178" y="23479"/>
                    <a:pt x="11703" y="5381"/>
                    <a:pt x="10751" y="7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9" name="Freeform: Shape 668">
              <a:extLst>
                <a:ext uri="{FF2B5EF4-FFF2-40B4-BE49-F238E27FC236}">
                  <a16:creationId xmlns:a16="http://schemas.microsoft.com/office/drawing/2014/main" xmlns="" id="{26C7CF03-CE26-4D43-B449-B2BF5A79F1BD}"/>
                </a:ext>
              </a:extLst>
            </p:cNvPr>
            <p:cNvSpPr/>
            <p:nvPr/>
          </p:nvSpPr>
          <p:spPr>
            <a:xfrm>
              <a:off x="7703344" y="1127177"/>
              <a:ext cx="9525" cy="9525"/>
            </a:xfrm>
            <a:custGeom>
              <a:avLst/>
              <a:gdLst>
                <a:gd name="connsiteX0" fmla="*/ 7144 w 9525"/>
                <a:gd name="connsiteY0" fmla="*/ 10107 h 9525"/>
                <a:gd name="connsiteX1" fmla="*/ 7144 w 9525"/>
                <a:gd name="connsiteY1" fmla="*/ 1010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107"/>
                  </a:moveTo>
                  <a:cubicBezTo>
                    <a:pt x="8096" y="10107"/>
                    <a:pt x="12859" y="3440"/>
                    <a:pt x="7144" y="101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0" name="Freeform: Shape 669">
              <a:extLst>
                <a:ext uri="{FF2B5EF4-FFF2-40B4-BE49-F238E27FC236}">
                  <a16:creationId xmlns:a16="http://schemas.microsoft.com/office/drawing/2014/main" xmlns="" id="{74AB9752-3191-4696-8A87-AC4E5E3AC278}"/>
                </a:ext>
              </a:extLst>
            </p:cNvPr>
            <p:cNvSpPr/>
            <p:nvPr/>
          </p:nvSpPr>
          <p:spPr>
            <a:xfrm>
              <a:off x="7190899" y="638077"/>
              <a:ext cx="9525" cy="19050"/>
            </a:xfrm>
            <a:custGeom>
              <a:avLst/>
              <a:gdLst>
                <a:gd name="connsiteX0" fmla="*/ 7144 w 9525"/>
                <a:gd name="connsiteY0" fmla="*/ 14385 h 19050"/>
                <a:gd name="connsiteX1" fmla="*/ 10001 w 9525"/>
                <a:gd name="connsiteY1" fmla="*/ 10575 h 19050"/>
                <a:gd name="connsiteX2" fmla="*/ 7144 w 9525"/>
                <a:gd name="connsiteY2" fmla="*/ 143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4385"/>
                  </a:moveTo>
                  <a:cubicBezTo>
                    <a:pt x="8096" y="12480"/>
                    <a:pt x="9049" y="11528"/>
                    <a:pt x="10001" y="10575"/>
                  </a:cubicBezTo>
                  <a:cubicBezTo>
                    <a:pt x="8096" y="11528"/>
                    <a:pt x="8096" y="98"/>
                    <a:pt x="7144" y="14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xmlns="" id="{AEC43DF6-07DA-43F6-BE0B-DAC07D5B1489}"/>
                </a:ext>
              </a:extLst>
            </p:cNvPr>
            <p:cNvSpPr/>
            <p:nvPr/>
          </p:nvSpPr>
          <p:spPr>
            <a:xfrm>
              <a:off x="7287101" y="164094"/>
              <a:ext cx="9525" cy="9525"/>
            </a:xfrm>
            <a:custGeom>
              <a:avLst/>
              <a:gdLst>
                <a:gd name="connsiteX0" fmla="*/ 7144 w 9525"/>
                <a:gd name="connsiteY0" fmla="*/ 9260 h 9525"/>
                <a:gd name="connsiteX1" fmla="*/ 7144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60"/>
                  </a:moveTo>
                  <a:cubicBezTo>
                    <a:pt x="10001" y="4498"/>
                    <a:pt x="8096" y="9260"/>
                    <a:pt x="7144" y="9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xmlns="" id="{7ABD79FC-ECA9-4680-989D-05F5EDE51F59}"/>
                </a:ext>
              </a:extLst>
            </p:cNvPr>
            <p:cNvSpPr/>
            <p:nvPr/>
          </p:nvSpPr>
          <p:spPr>
            <a:xfrm>
              <a:off x="7752874" y="1072038"/>
              <a:ext cx="19050" cy="19050"/>
            </a:xfrm>
            <a:custGeom>
              <a:avLst/>
              <a:gdLst>
                <a:gd name="connsiteX0" fmla="*/ 12859 w 19050"/>
                <a:gd name="connsiteY0" fmla="*/ 7144 h 19050"/>
                <a:gd name="connsiteX1" fmla="*/ 7144 w 19050"/>
                <a:gd name="connsiteY1" fmla="*/ 18574 h 19050"/>
                <a:gd name="connsiteX2" fmla="*/ 12859 w 19050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2859" y="7144"/>
                  </a:moveTo>
                  <a:lnTo>
                    <a:pt x="7144" y="18574"/>
                  </a:lnTo>
                  <a:cubicBezTo>
                    <a:pt x="9049" y="15716"/>
                    <a:pt x="10954" y="11906"/>
                    <a:pt x="128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xmlns="" id="{5F8D06C3-7E24-4DD9-B4DF-8793A479D0A3}"/>
                </a:ext>
              </a:extLst>
            </p:cNvPr>
            <p:cNvSpPr/>
            <p:nvPr/>
          </p:nvSpPr>
          <p:spPr>
            <a:xfrm>
              <a:off x="6852999" y="1048226"/>
              <a:ext cx="9525" cy="9525"/>
            </a:xfrm>
            <a:custGeom>
              <a:avLst/>
              <a:gdLst>
                <a:gd name="connsiteX0" fmla="*/ 7858 w 9525"/>
                <a:gd name="connsiteY0" fmla="*/ 10001 h 9525"/>
                <a:gd name="connsiteX1" fmla="*/ 7858 w 9525"/>
                <a:gd name="connsiteY1" fmla="*/ 7144 h 9525"/>
                <a:gd name="connsiteX2" fmla="*/ 7858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10001"/>
                  </a:moveTo>
                  <a:lnTo>
                    <a:pt x="7858" y="7144"/>
                  </a:lnTo>
                  <a:cubicBezTo>
                    <a:pt x="6906" y="8096"/>
                    <a:pt x="6906" y="9049"/>
                    <a:pt x="7858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xmlns="" id="{C743D0C6-316A-48B1-9F8A-11C71244E910}"/>
                </a:ext>
              </a:extLst>
            </p:cNvPr>
            <p:cNvSpPr/>
            <p:nvPr/>
          </p:nvSpPr>
          <p:spPr>
            <a:xfrm>
              <a:off x="7729162" y="1119663"/>
              <a:ext cx="19050" cy="19050"/>
            </a:xfrm>
            <a:custGeom>
              <a:avLst/>
              <a:gdLst>
                <a:gd name="connsiteX0" fmla="*/ 13711 w 19050"/>
                <a:gd name="connsiteY0" fmla="*/ 7144 h 19050"/>
                <a:gd name="connsiteX1" fmla="*/ 13711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711" y="7144"/>
                  </a:moveTo>
                  <a:cubicBezTo>
                    <a:pt x="12758" y="8096"/>
                    <a:pt x="-577" y="24289"/>
                    <a:pt x="137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xmlns="" id="{4171E47E-DAE3-4C3E-B673-7F32B22EDA62}"/>
                </a:ext>
              </a:extLst>
            </p:cNvPr>
            <p:cNvSpPr/>
            <p:nvPr/>
          </p:nvSpPr>
          <p:spPr>
            <a:xfrm>
              <a:off x="7193756" y="6415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6" name="Freeform: Shape 675">
              <a:extLst>
                <a:ext uri="{FF2B5EF4-FFF2-40B4-BE49-F238E27FC236}">
                  <a16:creationId xmlns:a16="http://schemas.microsoft.com/office/drawing/2014/main" xmlns="" id="{EB89D2DE-4F5C-4382-B049-9519BC174E64}"/>
                </a:ext>
              </a:extLst>
            </p:cNvPr>
            <p:cNvSpPr/>
            <p:nvPr/>
          </p:nvSpPr>
          <p:spPr>
            <a:xfrm>
              <a:off x="6847333" y="157160"/>
              <a:ext cx="942975" cy="1181100"/>
            </a:xfrm>
            <a:custGeom>
              <a:avLst/>
              <a:gdLst>
                <a:gd name="connsiteX0" fmla="*/ 353567 w 942975"/>
                <a:gd name="connsiteY0" fmla="*/ 407672 h 1181100"/>
                <a:gd name="connsiteX1" fmla="*/ 358330 w 942975"/>
                <a:gd name="connsiteY1" fmla="*/ 501970 h 1181100"/>
                <a:gd name="connsiteX2" fmla="*/ 353567 w 942975"/>
                <a:gd name="connsiteY2" fmla="*/ 524830 h 1181100"/>
                <a:gd name="connsiteX3" fmla="*/ 353567 w 942975"/>
                <a:gd name="connsiteY3" fmla="*/ 504827 h 1181100"/>
                <a:gd name="connsiteX4" fmla="*/ 46862 w 942975"/>
                <a:gd name="connsiteY4" fmla="*/ 678182 h 1181100"/>
                <a:gd name="connsiteX5" fmla="*/ 71627 w 942975"/>
                <a:gd name="connsiteY5" fmla="*/ 1047752 h 1181100"/>
                <a:gd name="connsiteX6" fmla="*/ 940307 w 942975"/>
                <a:gd name="connsiteY6" fmla="*/ 779147 h 1181100"/>
                <a:gd name="connsiteX7" fmla="*/ 945070 w 942975"/>
                <a:gd name="connsiteY7" fmla="*/ 806770 h 1181100"/>
                <a:gd name="connsiteX8" fmla="*/ 941260 w 942975"/>
                <a:gd name="connsiteY8" fmla="*/ 748667 h 1181100"/>
                <a:gd name="connsiteX9" fmla="*/ 920305 w 942975"/>
                <a:gd name="connsiteY9" fmla="*/ 685802 h 1181100"/>
                <a:gd name="connsiteX10" fmla="*/ 757427 w 942975"/>
                <a:gd name="connsiteY10" fmla="*/ 584837 h 1181100"/>
                <a:gd name="connsiteX11" fmla="*/ 598360 w 942975"/>
                <a:gd name="connsiteY11" fmla="*/ 542927 h 1181100"/>
                <a:gd name="connsiteX12" fmla="*/ 578357 w 942975"/>
                <a:gd name="connsiteY12" fmla="*/ 308612 h 1181100"/>
                <a:gd name="connsiteX13" fmla="*/ 579310 w 942975"/>
                <a:gd name="connsiteY13" fmla="*/ 41912 h 1181100"/>
                <a:gd name="connsiteX14" fmla="*/ 399287 w 942975"/>
                <a:gd name="connsiteY14" fmla="*/ 18100 h 1181100"/>
                <a:gd name="connsiteX15" fmla="*/ 571690 w 942975"/>
                <a:gd name="connsiteY15" fmla="*/ 336235 h 1181100"/>
                <a:gd name="connsiteX16" fmla="*/ 566927 w 942975"/>
                <a:gd name="connsiteY16" fmla="*/ 406720 h 1181100"/>
                <a:gd name="connsiteX17" fmla="*/ 579310 w 942975"/>
                <a:gd name="connsiteY17" fmla="*/ 528640 h 1181100"/>
                <a:gd name="connsiteX18" fmla="*/ 576452 w 942975"/>
                <a:gd name="connsiteY18" fmla="*/ 520067 h 1181100"/>
                <a:gd name="connsiteX19" fmla="*/ 657415 w 942975"/>
                <a:gd name="connsiteY19" fmla="*/ 570550 h 1181100"/>
                <a:gd name="connsiteX20" fmla="*/ 750760 w 942975"/>
                <a:gd name="connsiteY20" fmla="*/ 601030 h 1181100"/>
                <a:gd name="connsiteX21" fmla="*/ 874585 w 942975"/>
                <a:gd name="connsiteY21" fmla="*/ 662942 h 1181100"/>
                <a:gd name="connsiteX22" fmla="*/ 919352 w 942975"/>
                <a:gd name="connsiteY22" fmla="*/ 762955 h 1181100"/>
                <a:gd name="connsiteX23" fmla="*/ 914590 w 942975"/>
                <a:gd name="connsiteY23" fmla="*/ 742000 h 1181100"/>
                <a:gd name="connsiteX24" fmla="*/ 916495 w 942975"/>
                <a:gd name="connsiteY24" fmla="*/ 738190 h 1181100"/>
                <a:gd name="connsiteX25" fmla="*/ 919352 w 942975"/>
                <a:gd name="connsiteY25" fmla="*/ 809627 h 1181100"/>
                <a:gd name="connsiteX26" fmla="*/ 645985 w 942975"/>
                <a:gd name="connsiteY26" fmla="*/ 1147765 h 1181100"/>
                <a:gd name="connsiteX27" fmla="*/ 656462 w 942975"/>
                <a:gd name="connsiteY27" fmla="*/ 1139192 h 1181100"/>
                <a:gd name="connsiteX28" fmla="*/ 64007 w 942975"/>
                <a:gd name="connsiteY28" fmla="*/ 1002985 h 1181100"/>
                <a:gd name="connsiteX29" fmla="*/ 53530 w 942975"/>
                <a:gd name="connsiteY29" fmla="*/ 722950 h 1181100"/>
                <a:gd name="connsiteX30" fmla="*/ 173545 w 942975"/>
                <a:gd name="connsiteY30" fmla="*/ 591505 h 1181100"/>
                <a:gd name="connsiteX31" fmla="*/ 240220 w 942975"/>
                <a:gd name="connsiteY31" fmla="*/ 566740 h 1181100"/>
                <a:gd name="connsiteX32" fmla="*/ 220217 w 942975"/>
                <a:gd name="connsiteY32" fmla="*/ 573407 h 1181100"/>
                <a:gd name="connsiteX33" fmla="*/ 316420 w 942975"/>
                <a:gd name="connsiteY33" fmla="*/ 552452 h 1181100"/>
                <a:gd name="connsiteX34" fmla="*/ 388810 w 942975"/>
                <a:gd name="connsiteY34" fmla="*/ 15242 h 1181100"/>
                <a:gd name="connsiteX35" fmla="*/ 378332 w 942975"/>
                <a:gd name="connsiteY35" fmla="*/ 14290 h 1181100"/>
                <a:gd name="connsiteX36" fmla="*/ 353567 w 942975"/>
                <a:gd name="connsiteY36" fmla="*/ 407672 h 1181100"/>
                <a:gd name="connsiteX37" fmla="*/ 202120 w 942975"/>
                <a:gd name="connsiteY37" fmla="*/ 565787 h 1181100"/>
                <a:gd name="connsiteX38" fmla="*/ 202120 w 942975"/>
                <a:gd name="connsiteY38" fmla="*/ 565787 h 1181100"/>
                <a:gd name="connsiteX39" fmla="*/ 179260 w 942975"/>
                <a:gd name="connsiteY39" fmla="*/ 574360 h 1181100"/>
                <a:gd name="connsiteX40" fmla="*/ 179260 w 942975"/>
                <a:gd name="connsiteY40" fmla="*/ 574360 h 1181100"/>
                <a:gd name="connsiteX41" fmla="*/ 233552 w 942975"/>
                <a:gd name="connsiteY41" fmla="*/ 576265 h 1181100"/>
                <a:gd name="connsiteX42" fmla="*/ 233552 w 942975"/>
                <a:gd name="connsiteY42" fmla="*/ 576265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42975" h="1181100">
                  <a:moveTo>
                    <a:pt x="353567" y="407672"/>
                  </a:moveTo>
                  <a:cubicBezTo>
                    <a:pt x="352615" y="423865"/>
                    <a:pt x="362140" y="499112"/>
                    <a:pt x="358330" y="501970"/>
                  </a:cubicBezTo>
                  <a:cubicBezTo>
                    <a:pt x="360235" y="483872"/>
                    <a:pt x="358330" y="518162"/>
                    <a:pt x="353567" y="524830"/>
                  </a:cubicBezTo>
                  <a:cubicBezTo>
                    <a:pt x="349757" y="524830"/>
                    <a:pt x="353567" y="505780"/>
                    <a:pt x="353567" y="504827"/>
                  </a:cubicBezTo>
                  <a:cubicBezTo>
                    <a:pt x="304990" y="580075"/>
                    <a:pt x="112585" y="556262"/>
                    <a:pt x="46862" y="678182"/>
                  </a:cubicBezTo>
                  <a:cubicBezTo>
                    <a:pt x="-20765" y="803912"/>
                    <a:pt x="4952" y="970600"/>
                    <a:pt x="71627" y="1047752"/>
                  </a:cubicBezTo>
                  <a:cubicBezTo>
                    <a:pt x="291655" y="1300165"/>
                    <a:pt x="968882" y="1193485"/>
                    <a:pt x="940307" y="779147"/>
                  </a:cubicBezTo>
                  <a:cubicBezTo>
                    <a:pt x="942212" y="788672"/>
                    <a:pt x="943165" y="797245"/>
                    <a:pt x="945070" y="806770"/>
                  </a:cubicBezTo>
                  <a:cubicBezTo>
                    <a:pt x="927925" y="744857"/>
                    <a:pt x="926973" y="725807"/>
                    <a:pt x="941260" y="748667"/>
                  </a:cubicBezTo>
                  <a:cubicBezTo>
                    <a:pt x="907923" y="686755"/>
                    <a:pt x="900302" y="665800"/>
                    <a:pt x="920305" y="685802"/>
                  </a:cubicBezTo>
                  <a:cubicBezTo>
                    <a:pt x="891730" y="637225"/>
                    <a:pt x="804100" y="595315"/>
                    <a:pt x="757427" y="584837"/>
                  </a:cubicBezTo>
                  <a:cubicBezTo>
                    <a:pt x="764095" y="585790"/>
                    <a:pt x="616457" y="561977"/>
                    <a:pt x="598360" y="542927"/>
                  </a:cubicBezTo>
                  <a:cubicBezTo>
                    <a:pt x="600265" y="483872"/>
                    <a:pt x="575500" y="384812"/>
                    <a:pt x="578357" y="308612"/>
                  </a:cubicBezTo>
                  <a:cubicBezTo>
                    <a:pt x="571690" y="267655"/>
                    <a:pt x="607885" y="78107"/>
                    <a:pt x="579310" y="41912"/>
                  </a:cubicBezTo>
                  <a:cubicBezTo>
                    <a:pt x="565023" y="23815"/>
                    <a:pt x="427862" y="-10475"/>
                    <a:pt x="399287" y="18100"/>
                  </a:cubicBezTo>
                  <a:cubicBezTo>
                    <a:pt x="569785" y="35245"/>
                    <a:pt x="553592" y="147640"/>
                    <a:pt x="571690" y="336235"/>
                  </a:cubicBezTo>
                  <a:cubicBezTo>
                    <a:pt x="558355" y="341950"/>
                    <a:pt x="565975" y="366715"/>
                    <a:pt x="566927" y="406720"/>
                  </a:cubicBezTo>
                  <a:cubicBezTo>
                    <a:pt x="567880" y="448630"/>
                    <a:pt x="578357" y="487682"/>
                    <a:pt x="579310" y="528640"/>
                  </a:cubicBezTo>
                  <a:cubicBezTo>
                    <a:pt x="577405" y="525782"/>
                    <a:pt x="576452" y="522925"/>
                    <a:pt x="576452" y="520067"/>
                  </a:cubicBezTo>
                  <a:cubicBezTo>
                    <a:pt x="580262" y="567692"/>
                    <a:pt x="625982" y="577217"/>
                    <a:pt x="657415" y="570550"/>
                  </a:cubicBezTo>
                  <a:cubicBezTo>
                    <a:pt x="673607" y="575312"/>
                    <a:pt x="762190" y="608650"/>
                    <a:pt x="750760" y="601030"/>
                  </a:cubicBezTo>
                  <a:cubicBezTo>
                    <a:pt x="774573" y="607697"/>
                    <a:pt x="878395" y="649607"/>
                    <a:pt x="874585" y="662942"/>
                  </a:cubicBezTo>
                  <a:cubicBezTo>
                    <a:pt x="885062" y="673420"/>
                    <a:pt x="901255" y="713425"/>
                    <a:pt x="919352" y="762955"/>
                  </a:cubicBezTo>
                  <a:cubicBezTo>
                    <a:pt x="918400" y="756287"/>
                    <a:pt x="916495" y="748667"/>
                    <a:pt x="914590" y="742000"/>
                  </a:cubicBezTo>
                  <a:cubicBezTo>
                    <a:pt x="921257" y="750572"/>
                    <a:pt x="920305" y="770575"/>
                    <a:pt x="916495" y="738190"/>
                  </a:cubicBezTo>
                  <a:cubicBezTo>
                    <a:pt x="923162" y="751525"/>
                    <a:pt x="919352" y="811532"/>
                    <a:pt x="919352" y="809627"/>
                  </a:cubicBezTo>
                  <a:cubicBezTo>
                    <a:pt x="1005077" y="923927"/>
                    <a:pt x="699325" y="1129667"/>
                    <a:pt x="645985" y="1147765"/>
                  </a:cubicBezTo>
                  <a:cubicBezTo>
                    <a:pt x="703135" y="1106807"/>
                    <a:pt x="639317" y="1142050"/>
                    <a:pt x="656462" y="1139192"/>
                  </a:cubicBezTo>
                  <a:cubicBezTo>
                    <a:pt x="547877" y="1240157"/>
                    <a:pt x="131635" y="1117285"/>
                    <a:pt x="64007" y="1002985"/>
                  </a:cubicBezTo>
                  <a:cubicBezTo>
                    <a:pt x="17335" y="924880"/>
                    <a:pt x="25907" y="801055"/>
                    <a:pt x="53530" y="722950"/>
                  </a:cubicBezTo>
                  <a:cubicBezTo>
                    <a:pt x="76390" y="657227"/>
                    <a:pt x="174498" y="590552"/>
                    <a:pt x="173545" y="591505"/>
                  </a:cubicBezTo>
                  <a:cubicBezTo>
                    <a:pt x="177355" y="599125"/>
                    <a:pt x="234505" y="566740"/>
                    <a:pt x="240220" y="566740"/>
                  </a:cubicBezTo>
                  <a:cubicBezTo>
                    <a:pt x="237362" y="566740"/>
                    <a:pt x="219265" y="573407"/>
                    <a:pt x="220217" y="573407"/>
                  </a:cubicBezTo>
                  <a:cubicBezTo>
                    <a:pt x="243077" y="557215"/>
                    <a:pt x="317373" y="551500"/>
                    <a:pt x="316420" y="552452"/>
                  </a:cubicBezTo>
                  <a:cubicBezTo>
                    <a:pt x="449770" y="510542"/>
                    <a:pt x="340232" y="126685"/>
                    <a:pt x="388810" y="15242"/>
                  </a:cubicBezTo>
                  <a:cubicBezTo>
                    <a:pt x="386905" y="35245"/>
                    <a:pt x="386905" y="11432"/>
                    <a:pt x="378332" y="14290"/>
                  </a:cubicBezTo>
                  <a:cubicBezTo>
                    <a:pt x="364045" y="20005"/>
                    <a:pt x="361187" y="383860"/>
                    <a:pt x="353567" y="407672"/>
                  </a:cubicBezTo>
                  <a:close/>
                  <a:moveTo>
                    <a:pt x="202120" y="565787"/>
                  </a:moveTo>
                  <a:cubicBezTo>
                    <a:pt x="204977" y="564835"/>
                    <a:pt x="214502" y="560072"/>
                    <a:pt x="202120" y="565787"/>
                  </a:cubicBezTo>
                  <a:close/>
                  <a:moveTo>
                    <a:pt x="179260" y="574360"/>
                  </a:moveTo>
                  <a:cubicBezTo>
                    <a:pt x="195452" y="567692"/>
                    <a:pt x="188785" y="572455"/>
                    <a:pt x="179260" y="574360"/>
                  </a:cubicBezTo>
                  <a:close/>
                  <a:moveTo>
                    <a:pt x="233552" y="576265"/>
                  </a:moveTo>
                  <a:cubicBezTo>
                    <a:pt x="218312" y="582932"/>
                    <a:pt x="239267" y="570550"/>
                    <a:pt x="233552" y="5762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7" name="Freeform: Shape 676">
              <a:extLst>
                <a:ext uri="{FF2B5EF4-FFF2-40B4-BE49-F238E27FC236}">
                  <a16:creationId xmlns:a16="http://schemas.microsoft.com/office/drawing/2014/main" xmlns="" id="{601FC9AC-BCE8-4990-BD57-882F49E32611}"/>
                </a:ext>
              </a:extLst>
            </p:cNvPr>
            <p:cNvSpPr/>
            <p:nvPr/>
          </p:nvSpPr>
          <p:spPr>
            <a:xfrm>
              <a:off x="7076473" y="720016"/>
              <a:ext cx="9525" cy="9525"/>
            </a:xfrm>
            <a:custGeom>
              <a:avLst/>
              <a:gdLst>
                <a:gd name="connsiteX0" fmla="*/ 9174 w 9525"/>
                <a:gd name="connsiteY0" fmla="*/ 7694 h 9525"/>
                <a:gd name="connsiteX1" fmla="*/ 9174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174" y="7694"/>
                  </a:moveTo>
                  <a:cubicBezTo>
                    <a:pt x="14889" y="5789"/>
                    <a:pt x="2507" y="9599"/>
                    <a:pt x="9174" y="7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8" name="Freeform: Shape 677">
              <a:extLst>
                <a:ext uri="{FF2B5EF4-FFF2-40B4-BE49-F238E27FC236}">
                  <a16:creationId xmlns:a16="http://schemas.microsoft.com/office/drawing/2014/main" xmlns="" id="{DF5A0D59-084D-44D9-BD30-E7EDE59F8CEE}"/>
                </a:ext>
              </a:extLst>
            </p:cNvPr>
            <p:cNvSpPr/>
            <p:nvPr/>
          </p:nvSpPr>
          <p:spPr>
            <a:xfrm>
              <a:off x="7408598" y="558366"/>
              <a:ext cx="9525" cy="9525"/>
            </a:xfrm>
            <a:custGeom>
              <a:avLst/>
              <a:gdLst>
                <a:gd name="connsiteX0" fmla="*/ 7567 w 9525"/>
                <a:gd name="connsiteY0" fmla="*/ 7419 h 9525"/>
                <a:gd name="connsiteX1" fmla="*/ 7567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419"/>
                  </a:moveTo>
                  <a:cubicBezTo>
                    <a:pt x="6615" y="8371"/>
                    <a:pt x="7567" y="6466"/>
                    <a:pt x="7567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9" name="Freeform: Shape 678">
              <a:extLst>
                <a:ext uri="{FF2B5EF4-FFF2-40B4-BE49-F238E27FC236}">
                  <a16:creationId xmlns:a16="http://schemas.microsoft.com/office/drawing/2014/main" xmlns="" id="{CAC482CE-0366-4B7E-81D9-EC87FDF48B56}"/>
                </a:ext>
              </a:extLst>
            </p:cNvPr>
            <p:cNvSpPr/>
            <p:nvPr/>
          </p:nvSpPr>
          <p:spPr>
            <a:xfrm>
              <a:off x="6851809" y="1021873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7144" y="9684"/>
                    <a:pt x="9049" y="3969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0" name="Freeform: Shape 679">
              <a:extLst>
                <a:ext uri="{FF2B5EF4-FFF2-40B4-BE49-F238E27FC236}">
                  <a16:creationId xmlns:a16="http://schemas.microsoft.com/office/drawing/2014/main" xmlns="" id="{9CA12BD4-E621-4F3E-9308-ECCF73E88608}"/>
                </a:ext>
              </a:extLst>
            </p:cNvPr>
            <p:cNvSpPr/>
            <p:nvPr/>
          </p:nvSpPr>
          <p:spPr>
            <a:xfrm>
              <a:off x="7418546" y="42624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9049"/>
                    <a:pt x="8096" y="8096"/>
                    <a:pt x="8096" y="7144"/>
                  </a:cubicBezTo>
                  <a:cubicBezTo>
                    <a:pt x="8096" y="7144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1" name="Freeform: Shape 680">
              <a:extLst>
                <a:ext uri="{FF2B5EF4-FFF2-40B4-BE49-F238E27FC236}">
                  <a16:creationId xmlns:a16="http://schemas.microsoft.com/office/drawing/2014/main" xmlns="" id="{2105697F-18BE-4740-A537-F7D5C1ED59B7}"/>
                </a:ext>
              </a:extLst>
            </p:cNvPr>
            <p:cNvSpPr/>
            <p:nvPr/>
          </p:nvSpPr>
          <p:spPr>
            <a:xfrm>
              <a:off x="7421404" y="234791"/>
              <a:ext cx="9525" cy="19050"/>
            </a:xfrm>
            <a:custGeom>
              <a:avLst/>
              <a:gdLst>
                <a:gd name="connsiteX0" fmla="*/ 7144 w 9525"/>
                <a:gd name="connsiteY0" fmla="*/ 14764 h 19050"/>
                <a:gd name="connsiteX1" fmla="*/ 9049 w 9525"/>
                <a:gd name="connsiteY1" fmla="*/ 7144 h 19050"/>
                <a:gd name="connsiteX2" fmla="*/ 7144 w 9525"/>
                <a:gd name="connsiteY2" fmla="*/ 14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4764"/>
                  </a:moveTo>
                  <a:lnTo>
                    <a:pt x="9049" y="7144"/>
                  </a:lnTo>
                  <a:cubicBezTo>
                    <a:pt x="8096" y="10954"/>
                    <a:pt x="7144" y="12859"/>
                    <a:pt x="7144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2" name="Freeform: Shape 681">
              <a:extLst>
                <a:ext uri="{FF2B5EF4-FFF2-40B4-BE49-F238E27FC236}">
                  <a16:creationId xmlns:a16="http://schemas.microsoft.com/office/drawing/2014/main" xmlns="" id="{1632308D-D437-4A31-AFEA-338415E75D32}"/>
                </a:ext>
              </a:extLst>
            </p:cNvPr>
            <p:cNvSpPr/>
            <p:nvPr/>
          </p:nvSpPr>
          <p:spPr>
            <a:xfrm>
              <a:off x="7425849" y="197749"/>
              <a:ext cx="9525" cy="9525"/>
            </a:xfrm>
            <a:custGeom>
              <a:avLst/>
              <a:gdLst>
                <a:gd name="connsiteX0" fmla="*/ 8414 w 9525"/>
                <a:gd name="connsiteY0" fmla="*/ 7990 h 9525"/>
                <a:gd name="connsiteX1" fmla="*/ 84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990"/>
                  </a:moveTo>
                  <a:cubicBezTo>
                    <a:pt x="8414" y="7990"/>
                    <a:pt x="5556" y="6085"/>
                    <a:pt x="841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3" name="Freeform: Shape 682">
              <a:extLst>
                <a:ext uri="{FF2B5EF4-FFF2-40B4-BE49-F238E27FC236}">
                  <a16:creationId xmlns:a16="http://schemas.microsoft.com/office/drawing/2014/main" xmlns="" id="{093D0B34-9133-4E70-9259-89CAE28D6CC0}"/>
                </a:ext>
              </a:extLst>
            </p:cNvPr>
            <p:cNvSpPr/>
            <p:nvPr/>
          </p:nvSpPr>
          <p:spPr>
            <a:xfrm>
              <a:off x="7759541" y="8377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8096" y="9049"/>
                  </a:cubicBezTo>
                  <a:cubicBezTo>
                    <a:pt x="10954" y="11906"/>
                    <a:pt x="9049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4" name="Freeform: Shape 683">
              <a:extLst>
                <a:ext uri="{FF2B5EF4-FFF2-40B4-BE49-F238E27FC236}">
                  <a16:creationId xmlns:a16="http://schemas.microsoft.com/office/drawing/2014/main" xmlns="" id="{04D81739-B824-4B29-88AC-A910E51E59D0}"/>
                </a:ext>
              </a:extLst>
            </p:cNvPr>
            <p:cNvSpPr/>
            <p:nvPr/>
          </p:nvSpPr>
          <p:spPr>
            <a:xfrm>
              <a:off x="7543324" y="723337"/>
              <a:ext cx="19050" cy="9525"/>
            </a:xfrm>
            <a:custGeom>
              <a:avLst/>
              <a:gdLst>
                <a:gd name="connsiteX0" fmla="*/ 7144 w 19050"/>
                <a:gd name="connsiteY0" fmla="*/ 8182 h 9525"/>
                <a:gd name="connsiteX1" fmla="*/ 13811 w 19050"/>
                <a:gd name="connsiteY1" fmla="*/ 9135 h 9525"/>
                <a:gd name="connsiteX2" fmla="*/ 7144 w 19050"/>
                <a:gd name="connsiteY2" fmla="*/ 81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182"/>
                  </a:moveTo>
                  <a:cubicBezTo>
                    <a:pt x="9049" y="8182"/>
                    <a:pt x="11906" y="8182"/>
                    <a:pt x="13811" y="9135"/>
                  </a:cubicBezTo>
                  <a:cubicBezTo>
                    <a:pt x="10954" y="7230"/>
                    <a:pt x="8096" y="6277"/>
                    <a:pt x="7144" y="81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5" name="Freeform: Shape 684">
              <a:extLst>
                <a:ext uri="{FF2B5EF4-FFF2-40B4-BE49-F238E27FC236}">
                  <a16:creationId xmlns:a16="http://schemas.microsoft.com/office/drawing/2014/main" xmlns="" id="{DB0902E5-582D-4866-BD0F-7CA946625DFC}"/>
                </a:ext>
              </a:extLst>
            </p:cNvPr>
            <p:cNvSpPr/>
            <p:nvPr/>
          </p:nvSpPr>
          <p:spPr>
            <a:xfrm>
              <a:off x="7759118" y="10710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10001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6" name="Freeform: Shape 685">
              <a:extLst>
                <a:ext uri="{FF2B5EF4-FFF2-40B4-BE49-F238E27FC236}">
                  <a16:creationId xmlns:a16="http://schemas.microsoft.com/office/drawing/2014/main" xmlns="" id="{82ABACDD-F662-47B2-990B-96B8A9454D18}"/>
                </a:ext>
              </a:extLst>
            </p:cNvPr>
            <p:cNvSpPr/>
            <p:nvPr/>
          </p:nvSpPr>
          <p:spPr>
            <a:xfrm>
              <a:off x="7550944" y="725328"/>
              <a:ext cx="57150" cy="19050"/>
            </a:xfrm>
            <a:custGeom>
              <a:avLst/>
              <a:gdLst>
                <a:gd name="connsiteX0" fmla="*/ 52864 w 57150"/>
                <a:gd name="connsiteY0" fmla="*/ 20479 h 19050"/>
                <a:gd name="connsiteX1" fmla="*/ 7144 w 57150"/>
                <a:gd name="connsiteY1" fmla="*/ 7144 h 19050"/>
                <a:gd name="connsiteX2" fmla="*/ 52864 w 57150"/>
                <a:gd name="connsiteY2" fmla="*/ 2047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050">
                  <a:moveTo>
                    <a:pt x="52864" y="20479"/>
                  </a:moveTo>
                  <a:cubicBezTo>
                    <a:pt x="50006" y="18574"/>
                    <a:pt x="10001" y="7144"/>
                    <a:pt x="7144" y="7144"/>
                  </a:cubicBezTo>
                  <a:cubicBezTo>
                    <a:pt x="9049" y="8096"/>
                    <a:pt x="49054" y="19526"/>
                    <a:pt x="52864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7" name="Freeform: Shape 686">
              <a:extLst>
                <a:ext uri="{FF2B5EF4-FFF2-40B4-BE49-F238E27FC236}">
                  <a16:creationId xmlns:a16="http://schemas.microsoft.com/office/drawing/2014/main" xmlns="" id="{99CCFF2D-7805-4147-8E36-494D999D2666}"/>
                </a:ext>
              </a:extLst>
            </p:cNvPr>
            <p:cNvSpPr/>
            <p:nvPr/>
          </p:nvSpPr>
          <p:spPr>
            <a:xfrm>
              <a:off x="7246123" y="16430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8096"/>
                    <a:pt x="5259" y="8096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8" name="Freeform: Shape 687">
              <a:extLst>
                <a:ext uri="{FF2B5EF4-FFF2-40B4-BE49-F238E27FC236}">
                  <a16:creationId xmlns:a16="http://schemas.microsoft.com/office/drawing/2014/main" xmlns="" id="{1C3703E1-FAE6-4F6A-A46E-87DDE853CE39}"/>
                </a:ext>
              </a:extLst>
            </p:cNvPr>
            <p:cNvSpPr/>
            <p:nvPr/>
          </p:nvSpPr>
          <p:spPr>
            <a:xfrm>
              <a:off x="7244239" y="16525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7144" y="7144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9" name="Freeform: Shape 688">
              <a:extLst>
                <a:ext uri="{FF2B5EF4-FFF2-40B4-BE49-F238E27FC236}">
                  <a16:creationId xmlns:a16="http://schemas.microsoft.com/office/drawing/2014/main" xmlns="" id="{A14A5595-84A6-4209-AC6D-A5285414DE92}"/>
                </a:ext>
              </a:extLst>
            </p:cNvPr>
            <p:cNvSpPr/>
            <p:nvPr/>
          </p:nvSpPr>
          <p:spPr>
            <a:xfrm>
              <a:off x="7238524" y="165258"/>
              <a:ext cx="19050" cy="9525"/>
            </a:xfrm>
            <a:custGeom>
              <a:avLst/>
              <a:gdLst>
                <a:gd name="connsiteX0" fmla="*/ 7144 w 19050"/>
                <a:gd name="connsiteY0" fmla="*/ 8096 h 9525"/>
                <a:gd name="connsiteX1" fmla="*/ 11906 w 19050"/>
                <a:gd name="connsiteY1" fmla="*/ 7144 h 9525"/>
                <a:gd name="connsiteX2" fmla="*/ 7144 w 19050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096"/>
                  </a:moveTo>
                  <a:lnTo>
                    <a:pt x="11906" y="7144"/>
                  </a:lnTo>
                  <a:cubicBezTo>
                    <a:pt x="10954" y="7144"/>
                    <a:pt x="8096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0" name="Freeform: Shape 689">
              <a:extLst>
                <a:ext uri="{FF2B5EF4-FFF2-40B4-BE49-F238E27FC236}">
                  <a16:creationId xmlns:a16="http://schemas.microsoft.com/office/drawing/2014/main" xmlns="" id="{43BD6FDC-9FFE-4A4A-B744-F20C501AABE8}"/>
                </a:ext>
              </a:extLst>
            </p:cNvPr>
            <p:cNvSpPr/>
            <p:nvPr/>
          </p:nvSpPr>
          <p:spPr>
            <a:xfrm>
              <a:off x="7306151" y="16430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1" name="Freeform: Shape 690">
              <a:extLst>
                <a:ext uri="{FF2B5EF4-FFF2-40B4-BE49-F238E27FC236}">
                  <a16:creationId xmlns:a16="http://schemas.microsoft.com/office/drawing/2014/main" xmlns="" id="{2038596F-CEF5-4393-9DCC-608BCE54B62D}"/>
                </a:ext>
              </a:extLst>
            </p:cNvPr>
            <p:cNvSpPr/>
            <p:nvPr/>
          </p:nvSpPr>
          <p:spPr>
            <a:xfrm>
              <a:off x="7303610" y="163459"/>
              <a:ext cx="28575" cy="9525"/>
            </a:xfrm>
            <a:custGeom>
              <a:avLst/>
              <a:gdLst>
                <a:gd name="connsiteX0" fmla="*/ 26830 w 28575"/>
                <a:gd name="connsiteY0" fmla="*/ 7990 h 9525"/>
                <a:gd name="connsiteX1" fmla="*/ 26830 w 2857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26830" y="7990"/>
                  </a:moveTo>
                  <a:cubicBezTo>
                    <a:pt x="-17937" y="6085"/>
                    <a:pt x="27783" y="7990"/>
                    <a:pt x="26830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2" name="Freeform: Shape 691">
              <a:extLst>
                <a:ext uri="{FF2B5EF4-FFF2-40B4-BE49-F238E27FC236}">
                  <a16:creationId xmlns:a16="http://schemas.microsoft.com/office/drawing/2014/main" xmlns="" id="{5D4FAD11-4B2A-45C0-8664-565137D19FFD}"/>
                </a:ext>
              </a:extLst>
            </p:cNvPr>
            <p:cNvSpPr/>
            <p:nvPr/>
          </p:nvSpPr>
          <p:spPr>
            <a:xfrm>
              <a:off x="7382827" y="176413"/>
              <a:ext cx="19050" cy="9525"/>
            </a:xfrm>
            <a:custGeom>
              <a:avLst/>
              <a:gdLst>
                <a:gd name="connsiteX0" fmla="*/ 20003 w 19050"/>
                <a:gd name="connsiteY0" fmla="*/ 7419 h 9525"/>
                <a:gd name="connsiteX1" fmla="*/ 20003 w 19050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20003" y="7419"/>
                  </a:moveTo>
                  <a:cubicBezTo>
                    <a:pt x="2857" y="8371"/>
                    <a:pt x="2857" y="6466"/>
                    <a:pt x="20003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xmlns="" id="{02399857-0885-4846-AC71-864D9F6A7A23}"/>
                </a:ext>
              </a:extLst>
            </p:cNvPr>
            <p:cNvSpPr/>
            <p:nvPr/>
          </p:nvSpPr>
          <p:spPr>
            <a:xfrm>
              <a:off x="7410926" y="199972"/>
              <a:ext cx="9525" cy="19050"/>
            </a:xfrm>
            <a:custGeom>
              <a:avLst/>
              <a:gdLst>
                <a:gd name="connsiteX0" fmla="*/ 9049 w 9525"/>
                <a:gd name="connsiteY0" fmla="*/ 10530 h 19050"/>
                <a:gd name="connsiteX1" fmla="*/ 7144 w 9525"/>
                <a:gd name="connsiteY1" fmla="*/ 10530 h 19050"/>
                <a:gd name="connsiteX2" fmla="*/ 9049 w 9525"/>
                <a:gd name="connsiteY2" fmla="*/ 1053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10530"/>
                  </a:moveTo>
                  <a:cubicBezTo>
                    <a:pt x="9049" y="2910"/>
                    <a:pt x="7144" y="10530"/>
                    <a:pt x="7144" y="10530"/>
                  </a:cubicBezTo>
                  <a:cubicBezTo>
                    <a:pt x="7144" y="15293"/>
                    <a:pt x="7144" y="16245"/>
                    <a:pt x="9049" y="10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xmlns="" id="{467675B8-FB86-4A41-B2BC-A5468ED64B1D}"/>
                </a:ext>
              </a:extLst>
            </p:cNvPr>
            <p:cNvSpPr/>
            <p:nvPr/>
          </p:nvSpPr>
          <p:spPr>
            <a:xfrm>
              <a:off x="7414736" y="66151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8096" y="12859"/>
                    <a:pt x="8096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5" name="Freeform: Shape 694">
              <a:extLst>
                <a:ext uri="{FF2B5EF4-FFF2-40B4-BE49-F238E27FC236}">
                  <a16:creationId xmlns:a16="http://schemas.microsoft.com/office/drawing/2014/main" xmlns="" id="{4C6B291A-312F-497E-ADBD-876E0ACB5464}"/>
                </a:ext>
              </a:extLst>
            </p:cNvPr>
            <p:cNvSpPr/>
            <p:nvPr/>
          </p:nvSpPr>
          <p:spPr>
            <a:xfrm>
              <a:off x="7448806" y="697004"/>
              <a:ext cx="19050" cy="9525"/>
            </a:xfrm>
            <a:custGeom>
              <a:avLst/>
              <a:gdLst>
                <a:gd name="connsiteX0" fmla="*/ 15936 w 19050"/>
                <a:gd name="connsiteY0" fmla="*/ 9750 h 9525"/>
                <a:gd name="connsiteX1" fmla="*/ 15936 w 19050"/>
                <a:gd name="connsiteY1" fmla="*/ 97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5936" y="9750"/>
                  </a:moveTo>
                  <a:cubicBezTo>
                    <a:pt x="11174" y="7845"/>
                    <a:pt x="-1209" y="4988"/>
                    <a:pt x="15936" y="97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6" name="Freeform: Shape 695">
              <a:extLst>
                <a:ext uri="{FF2B5EF4-FFF2-40B4-BE49-F238E27FC236}">
                  <a16:creationId xmlns:a16="http://schemas.microsoft.com/office/drawing/2014/main" xmlns="" id="{1A1B85AB-5A61-4EFD-ABB7-683A6D4B909C}"/>
                </a:ext>
              </a:extLst>
            </p:cNvPr>
            <p:cNvSpPr/>
            <p:nvPr/>
          </p:nvSpPr>
          <p:spPr>
            <a:xfrm>
              <a:off x="7487270" y="724976"/>
              <a:ext cx="19050" cy="9525"/>
            </a:xfrm>
            <a:custGeom>
              <a:avLst/>
              <a:gdLst>
                <a:gd name="connsiteX0" fmla="*/ 8905 w 19050"/>
                <a:gd name="connsiteY0" fmla="*/ 7496 h 9525"/>
                <a:gd name="connsiteX1" fmla="*/ 8905 w 19050"/>
                <a:gd name="connsiteY1" fmla="*/ 74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8905" y="7496"/>
                  </a:moveTo>
                  <a:cubicBezTo>
                    <a:pt x="-620" y="5591"/>
                    <a:pt x="32718" y="12259"/>
                    <a:pt x="8905" y="74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7" name="Freeform: Shape 696">
              <a:extLst>
                <a:ext uri="{FF2B5EF4-FFF2-40B4-BE49-F238E27FC236}">
                  <a16:creationId xmlns:a16="http://schemas.microsoft.com/office/drawing/2014/main" xmlns="" id="{6AF47AA6-2A69-4579-AC3C-9DF6C1FC5894}"/>
                </a:ext>
              </a:extLst>
            </p:cNvPr>
            <p:cNvSpPr/>
            <p:nvPr/>
          </p:nvSpPr>
          <p:spPr>
            <a:xfrm>
              <a:off x="7708106" y="1113759"/>
              <a:ext cx="9525" cy="9525"/>
            </a:xfrm>
            <a:custGeom>
              <a:avLst/>
              <a:gdLst>
                <a:gd name="connsiteX0" fmla="*/ 7144 w 9525"/>
                <a:gd name="connsiteY0" fmla="*/ 11143 h 9525"/>
                <a:gd name="connsiteX1" fmla="*/ 10954 w 9525"/>
                <a:gd name="connsiteY1" fmla="*/ 11143 h 9525"/>
                <a:gd name="connsiteX2" fmla="*/ 7144 w 9525"/>
                <a:gd name="connsiteY2" fmla="*/ 111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1143"/>
                  </a:moveTo>
                  <a:lnTo>
                    <a:pt x="10954" y="11143"/>
                  </a:lnTo>
                  <a:cubicBezTo>
                    <a:pt x="12859" y="7333"/>
                    <a:pt x="10001" y="4476"/>
                    <a:pt x="7144" y="111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8" name="Freeform: Shape 697">
              <a:extLst>
                <a:ext uri="{FF2B5EF4-FFF2-40B4-BE49-F238E27FC236}">
                  <a16:creationId xmlns:a16="http://schemas.microsoft.com/office/drawing/2014/main" xmlns="" id="{9680F079-610A-4EE6-9321-B9CF70256402}"/>
                </a:ext>
              </a:extLst>
            </p:cNvPr>
            <p:cNvSpPr/>
            <p:nvPr/>
          </p:nvSpPr>
          <p:spPr>
            <a:xfrm>
              <a:off x="7529036" y="1274921"/>
              <a:ext cx="19050" cy="19050"/>
            </a:xfrm>
            <a:custGeom>
              <a:avLst/>
              <a:gdLst>
                <a:gd name="connsiteX0" fmla="*/ 19526 w 19050"/>
                <a:gd name="connsiteY0" fmla="*/ 7144 h 19050"/>
                <a:gd name="connsiteX1" fmla="*/ 7144 w 19050"/>
                <a:gd name="connsiteY1" fmla="*/ 11906 h 19050"/>
                <a:gd name="connsiteX2" fmla="*/ 19526 w 19050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9526" y="7144"/>
                  </a:moveTo>
                  <a:cubicBezTo>
                    <a:pt x="16669" y="7144"/>
                    <a:pt x="10001" y="9049"/>
                    <a:pt x="7144" y="11906"/>
                  </a:cubicBezTo>
                  <a:cubicBezTo>
                    <a:pt x="11906" y="10001"/>
                    <a:pt x="16669" y="8096"/>
                    <a:pt x="1952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9" name="Freeform: Shape 698">
              <a:extLst>
                <a:ext uri="{FF2B5EF4-FFF2-40B4-BE49-F238E27FC236}">
                  <a16:creationId xmlns:a16="http://schemas.microsoft.com/office/drawing/2014/main" xmlns="" id="{35E13680-CC7D-4BEE-BDC0-89931FAFC2A6}"/>
                </a:ext>
              </a:extLst>
            </p:cNvPr>
            <p:cNvSpPr/>
            <p:nvPr/>
          </p:nvSpPr>
          <p:spPr>
            <a:xfrm>
              <a:off x="6879322" y="1084639"/>
              <a:ext cx="19050" cy="9525"/>
            </a:xfrm>
            <a:custGeom>
              <a:avLst/>
              <a:gdLst>
                <a:gd name="connsiteX0" fmla="*/ 9158 w 19050"/>
                <a:gd name="connsiteY0" fmla="*/ 7878 h 9525"/>
                <a:gd name="connsiteX1" fmla="*/ 9158 w 19050"/>
                <a:gd name="connsiteY1" fmla="*/ 787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9158" y="7878"/>
                  </a:moveTo>
                  <a:cubicBezTo>
                    <a:pt x="18683" y="11688"/>
                    <a:pt x="1538" y="5021"/>
                    <a:pt x="9158" y="78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0" name="Freeform: Shape 699">
              <a:extLst>
                <a:ext uri="{FF2B5EF4-FFF2-40B4-BE49-F238E27FC236}">
                  <a16:creationId xmlns:a16="http://schemas.microsoft.com/office/drawing/2014/main" xmlns="" id="{83A24C1A-069C-4F95-AB2A-7FD90BD1A992}"/>
                </a:ext>
              </a:extLst>
            </p:cNvPr>
            <p:cNvSpPr/>
            <p:nvPr/>
          </p:nvSpPr>
          <p:spPr>
            <a:xfrm>
              <a:off x="7459504" y="197855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8096" y="5027"/>
                    <a:pt x="7144" y="883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xmlns="" id="{AE1742DA-DBC0-4B76-944A-57FF8C2E326A}"/>
                </a:ext>
              </a:extLst>
            </p:cNvPr>
            <p:cNvSpPr/>
            <p:nvPr/>
          </p:nvSpPr>
          <p:spPr>
            <a:xfrm>
              <a:off x="7455254" y="192881"/>
              <a:ext cx="9525" cy="19050"/>
            </a:xfrm>
            <a:custGeom>
              <a:avLst/>
              <a:gdLst>
                <a:gd name="connsiteX0" fmla="*/ 9488 w 9525"/>
                <a:gd name="connsiteY0" fmla="*/ 7144 h 19050"/>
                <a:gd name="connsiteX1" fmla="*/ 9488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8" y="7144"/>
                  </a:moveTo>
                  <a:cubicBezTo>
                    <a:pt x="4726" y="15716"/>
                    <a:pt x="8536" y="11906"/>
                    <a:pt x="94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xmlns="" id="{9010F611-C7D0-4091-B72D-46ABCC0FE7E3}"/>
                </a:ext>
              </a:extLst>
            </p:cNvPr>
            <p:cNvSpPr/>
            <p:nvPr/>
          </p:nvSpPr>
          <p:spPr>
            <a:xfrm>
              <a:off x="7415689" y="181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xmlns="" id="{459E210F-9A93-4B0E-B3AA-E2641947763A}"/>
                </a:ext>
              </a:extLst>
            </p:cNvPr>
            <p:cNvSpPr/>
            <p:nvPr/>
          </p:nvSpPr>
          <p:spPr>
            <a:xfrm>
              <a:off x="7389019" y="1766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xmlns="" id="{A6320669-8615-4A7E-A6F4-CAFD5861547E}"/>
                </a:ext>
              </a:extLst>
            </p:cNvPr>
            <p:cNvSpPr/>
            <p:nvPr/>
          </p:nvSpPr>
          <p:spPr>
            <a:xfrm>
              <a:off x="7385209" y="172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xmlns="" id="{D5D1A7E8-C8F7-4944-B60D-CE372212A10F}"/>
                </a:ext>
              </a:extLst>
            </p:cNvPr>
            <p:cNvSpPr/>
            <p:nvPr/>
          </p:nvSpPr>
          <p:spPr>
            <a:xfrm>
              <a:off x="7414736" y="18049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8096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xmlns="" id="{DBEE0D55-3815-4F2A-AA8F-6C0035DBFEF2}"/>
                </a:ext>
              </a:extLst>
            </p:cNvPr>
            <p:cNvSpPr/>
            <p:nvPr/>
          </p:nvSpPr>
          <p:spPr>
            <a:xfrm>
              <a:off x="7449979" y="19912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xmlns="" id="{8088A572-C462-4BC7-B4DC-5EDBAFDACB86}"/>
                </a:ext>
              </a:extLst>
            </p:cNvPr>
            <p:cNvSpPr/>
            <p:nvPr/>
          </p:nvSpPr>
          <p:spPr>
            <a:xfrm>
              <a:off x="7427119" y="179228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9049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xmlns="" id="{B4EEC4D3-9BB7-430A-B831-568C857C88F5}"/>
                </a:ext>
              </a:extLst>
            </p:cNvPr>
            <p:cNvSpPr/>
            <p:nvPr/>
          </p:nvSpPr>
          <p:spPr>
            <a:xfrm>
              <a:off x="7436220" y="18145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13811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9" name="Freeform: Shape 708">
              <a:extLst>
                <a:ext uri="{FF2B5EF4-FFF2-40B4-BE49-F238E27FC236}">
                  <a16:creationId xmlns:a16="http://schemas.microsoft.com/office/drawing/2014/main" xmlns="" id="{A0BE4888-EF3F-4906-B4F6-1F6398993B2E}"/>
                </a:ext>
              </a:extLst>
            </p:cNvPr>
            <p:cNvSpPr/>
            <p:nvPr/>
          </p:nvSpPr>
          <p:spPr>
            <a:xfrm>
              <a:off x="7449979" y="188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0" name="Freeform: Shape 709">
              <a:extLst>
                <a:ext uri="{FF2B5EF4-FFF2-40B4-BE49-F238E27FC236}">
                  <a16:creationId xmlns:a16="http://schemas.microsoft.com/office/drawing/2014/main" xmlns="" id="{91704A19-9400-4441-AE69-7662823DB52B}"/>
                </a:ext>
              </a:extLst>
            </p:cNvPr>
            <p:cNvSpPr/>
            <p:nvPr/>
          </p:nvSpPr>
          <p:spPr>
            <a:xfrm>
              <a:off x="7421404" y="17859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1" name="Freeform: Shape 710">
              <a:extLst>
                <a:ext uri="{FF2B5EF4-FFF2-40B4-BE49-F238E27FC236}">
                  <a16:creationId xmlns:a16="http://schemas.microsoft.com/office/drawing/2014/main" xmlns="" id="{D0CF565E-5536-412D-ABDF-E55C9144F339}"/>
                </a:ext>
              </a:extLst>
            </p:cNvPr>
            <p:cNvSpPr/>
            <p:nvPr/>
          </p:nvSpPr>
          <p:spPr>
            <a:xfrm>
              <a:off x="7171849" y="195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2" name="Freeform: Shape 711">
              <a:extLst>
                <a:ext uri="{FF2B5EF4-FFF2-40B4-BE49-F238E27FC236}">
                  <a16:creationId xmlns:a16="http://schemas.microsoft.com/office/drawing/2014/main" xmlns="" id="{F0FE3557-658C-44C4-926D-5166DB33F749}"/>
                </a:ext>
              </a:extLst>
            </p:cNvPr>
            <p:cNvSpPr/>
            <p:nvPr/>
          </p:nvSpPr>
          <p:spPr>
            <a:xfrm>
              <a:off x="7160419" y="18071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3" name="Freeform: Shape 712">
              <a:extLst>
                <a:ext uri="{FF2B5EF4-FFF2-40B4-BE49-F238E27FC236}">
                  <a16:creationId xmlns:a16="http://schemas.microsoft.com/office/drawing/2014/main" xmlns="" id="{A7C0B374-99C2-4154-8EE9-7AA73E6E7127}"/>
                </a:ext>
              </a:extLst>
            </p:cNvPr>
            <p:cNvSpPr/>
            <p:nvPr/>
          </p:nvSpPr>
          <p:spPr>
            <a:xfrm>
              <a:off x="7377589" y="16835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xmlns="" id="{0F7A042F-21E3-4956-8703-B1BBAF75FF2E}"/>
                </a:ext>
              </a:extLst>
            </p:cNvPr>
            <p:cNvSpPr/>
            <p:nvPr/>
          </p:nvSpPr>
          <p:spPr>
            <a:xfrm>
              <a:off x="7299766" y="166211"/>
              <a:ext cx="9525" cy="19050"/>
            </a:xfrm>
            <a:custGeom>
              <a:avLst/>
              <a:gdLst>
                <a:gd name="connsiteX0" fmla="*/ 7815 w 9525"/>
                <a:gd name="connsiteY0" fmla="*/ 7144 h 19050"/>
                <a:gd name="connsiteX1" fmla="*/ 7815 w 9525"/>
                <a:gd name="connsiteY1" fmla="*/ 12859 h 19050"/>
                <a:gd name="connsiteX2" fmla="*/ 7815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815" y="7144"/>
                  </a:moveTo>
                  <a:cubicBezTo>
                    <a:pt x="8767" y="10001"/>
                    <a:pt x="5909" y="10001"/>
                    <a:pt x="7815" y="12859"/>
                  </a:cubicBezTo>
                  <a:cubicBezTo>
                    <a:pt x="7815" y="12859"/>
                    <a:pt x="8767" y="9049"/>
                    <a:pt x="78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xmlns="" id="{B14B329B-CC32-4F2D-BB28-0246B53C2356}"/>
                </a:ext>
              </a:extLst>
            </p:cNvPr>
            <p:cNvSpPr/>
            <p:nvPr/>
          </p:nvSpPr>
          <p:spPr>
            <a:xfrm>
              <a:off x="7449979" y="199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xmlns="" id="{B9C08DE0-B2CA-4179-9A6E-3430CE5157F0}"/>
                </a:ext>
              </a:extLst>
            </p:cNvPr>
            <p:cNvSpPr/>
            <p:nvPr/>
          </p:nvSpPr>
          <p:spPr>
            <a:xfrm>
              <a:off x="7300436" y="172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xmlns="" id="{AE4C03CB-25AA-40DC-98F8-F0428D20F60F}"/>
                </a:ext>
              </a:extLst>
            </p:cNvPr>
            <p:cNvSpPr/>
            <p:nvPr/>
          </p:nvSpPr>
          <p:spPr>
            <a:xfrm>
              <a:off x="7357586" y="1690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xmlns="" id="{67068892-5EA7-4A47-BB44-86B48FF53338}"/>
                </a:ext>
              </a:extLst>
            </p:cNvPr>
            <p:cNvSpPr/>
            <p:nvPr/>
          </p:nvSpPr>
          <p:spPr>
            <a:xfrm>
              <a:off x="7371874" y="1738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xmlns="" id="{DAEB6C44-1658-49BB-9E5A-9BCFCD57A5A5}"/>
                </a:ext>
              </a:extLst>
            </p:cNvPr>
            <p:cNvSpPr/>
            <p:nvPr/>
          </p:nvSpPr>
          <p:spPr>
            <a:xfrm>
              <a:off x="7349691" y="171376"/>
              <a:ext cx="9525" cy="9525"/>
            </a:xfrm>
            <a:custGeom>
              <a:avLst/>
              <a:gdLst>
                <a:gd name="connsiteX0" fmla="*/ 7419 w 9525"/>
                <a:gd name="connsiteY0" fmla="*/ 7694 h 9525"/>
                <a:gd name="connsiteX1" fmla="*/ 7419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694"/>
                  </a:moveTo>
                  <a:cubicBezTo>
                    <a:pt x="6466" y="5789"/>
                    <a:pt x="8371" y="9599"/>
                    <a:pt x="7419" y="7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xmlns="" id="{0B987E61-8072-4AAD-BDED-317785C4C82D}"/>
                </a:ext>
              </a:extLst>
            </p:cNvPr>
            <p:cNvSpPr/>
            <p:nvPr/>
          </p:nvSpPr>
          <p:spPr>
            <a:xfrm>
              <a:off x="7342346" y="1719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xmlns="" id="{3BA196E6-B740-4E9B-8CAE-DBD3B2E0DA63}"/>
                </a:ext>
              </a:extLst>
            </p:cNvPr>
            <p:cNvSpPr/>
            <p:nvPr/>
          </p:nvSpPr>
          <p:spPr>
            <a:xfrm>
              <a:off x="7193518" y="190023"/>
              <a:ext cx="9525" cy="9525"/>
            </a:xfrm>
            <a:custGeom>
              <a:avLst/>
              <a:gdLst>
                <a:gd name="connsiteX0" fmla="*/ 8334 w 9525"/>
                <a:gd name="connsiteY0" fmla="*/ 10001 h 9525"/>
                <a:gd name="connsiteX1" fmla="*/ 7382 w 9525"/>
                <a:gd name="connsiteY1" fmla="*/ 7144 h 9525"/>
                <a:gd name="connsiteX2" fmla="*/ 833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334" y="10001"/>
                  </a:moveTo>
                  <a:cubicBezTo>
                    <a:pt x="8334" y="9049"/>
                    <a:pt x="8334" y="8096"/>
                    <a:pt x="7382" y="7144"/>
                  </a:cubicBezTo>
                  <a:cubicBezTo>
                    <a:pt x="7382" y="9049"/>
                    <a:pt x="6429" y="10001"/>
                    <a:pt x="833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xmlns="" id="{EA1170A2-E0B1-41DB-9701-35DAF46AD3E5}"/>
                </a:ext>
              </a:extLst>
            </p:cNvPr>
            <p:cNvSpPr/>
            <p:nvPr/>
          </p:nvSpPr>
          <p:spPr>
            <a:xfrm>
              <a:off x="7449979" y="198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xmlns="" id="{22622044-9C63-428B-BCBF-DECDF4D388B7}"/>
                </a:ext>
              </a:extLst>
            </p:cNvPr>
            <p:cNvSpPr/>
            <p:nvPr/>
          </p:nvSpPr>
          <p:spPr>
            <a:xfrm>
              <a:off x="7347109" y="193833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8096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xmlns="" id="{412CFC69-23D6-4CE2-B64A-28FE09F073C4}"/>
                </a:ext>
              </a:extLst>
            </p:cNvPr>
            <p:cNvSpPr/>
            <p:nvPr/>
          </p:nvSpPr>
          <p:spPr>
            <a:xfrm>
              <a:off x="7249001" y="1900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xmlns="" id="{D57B4E8D-5389-458F-8033-0246CDE7DBBA}"/>
                </a:ext>
              </a:extLst>
            </p:cNvPr>
            <p:cNvSpPr/>
            <p:nvPr/>
          </p:nvSpPr>
          <p:spPr>
            <a:xfrm>
              <a:off x="7343299" y="192982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7144" y="6090"/>
                    <a:pt x="7144" y="7042"/>
                    <a:pt x="7144" y="89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xmlns="" id="{38F153D3-9845-4F08-B2CB-03779AB92488}"/>
                </a:ext>
              </a:extLst>
            </p:cNvPr>
            <p:cNvSpPr/>
            <p:nvPr/>
          </p:nvSpPr>
          <p:spPr>
            <a:xfrm>
              <a:off x="7193756" y="1900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xmlns="" id="{2C565A6C-6578-44CF-859F-C418387F662B}"/>
                </a:ext>
              </a:extLst>
            </p:cNvPr>
            <p:cNvSpPr/>
            <p:nvPr/>
          </p:nvSpPr>
          <p:spPr>
            <a:xfrm>
              <a:off x="7160309" y="163353"/>
              <a:ext cx="304800" cy="47625"/>
            </a:xfrm>
            <a:custGeom>
              <a:avLst/>
              <a:gdLst>
                <a:gd name="connsiteX0" fmla="*/ 32972 w 304800"/>
                <a:gd name="connsiteY0" fmla="*/ 41434 h 47625"/>
                <a:gd name="connsiteX1" fmla="*/ 42497 w 304800"/>
                <a:gd name="connsiteY1" fmla="*/ 38576 h 47625"/>
                <a:gd name="connsiteX2" fmla="*/ 220614 w 304800"/>
                <a:gd name="connsiteY2" fmla="*/ 28099 h 47625"/>
                <a:gd name="connsiteX3" fmla="*/ 297766 w 304800"/>
                <a:gd name="connsiteY3" fmla="*/ 42386 h 47625"/>
                <a:gd name="connsiteX4" fmla="*/ 299672 w 304800"/>
                <a:gd name="connsiteY4" fmla="*/ 42386 h 47625"/>
                <a:gd name="connsiteX5" fmla="*/ 301576 w 304800"/>
                <a:gd name="connsiteY5" fmla="*/ 40481 h 47625"/>
                <a:gd name="connsiteX6" fmla="*/ 301576 w 304800"/>
                <a:gd name="connsiteY6" fmla="*/ 37624 h 47625"/>
                <a:gd name="connsiteX7" fmla="*/ 263476 w 304800"/>
                <a:gd name="connsiteY7" fmla="*/ 25241 h 47625"/>
                <a:gd name="connsiteX8" fmla="*/ 236807 w 304800"/>
                <a:gd name="connsiteY8" fmla="*/ 24289 h 47625"/>
                <a:gd name="connsiteX9" fmla="*/ 228234 w 304800"/>
                <a:gd name="connsiteY9" fmla="*/ 10001 h 47625"/>
                <a:gd name="connsiteX10" fmla="*/ 62499 w 304800"/>
                <a:gd name="connsiteY10" fmla="*/ 7144 h 47625"/>
                <a:gd name="connsiteX11" fmla="*/ 55832 w 304800"/>
                <a:gd name="connsiteY11" fmla="*/ 10001 h 47625"/>
                <a:gd name="connsiteX12" fmla="*/ 55832 w 304800"/>
                <a:gd name="connsiteY12" fmla="*/ 19526 h 47625"/>
                <a:gd name="connsiteX13" fmla="*/ 8207 w 304800"/>
                <a:gd name="connsiteY13" fmla="*/ 15716 h 47625"/>
                <a:gd name="connsiteX14" fmla="*/ 9159 w 304800"/>
                <a:gd name="connsiteY14" fmla="*/ 37624 h 47625"/>
                <a:gd name="connsiteX15" fmla="*/ 10111 w 304800"/>
                <a:gd name="connsiteY15" fmla="*/ 36671 h 47625"/>
                <a:gd name="connsiteX16" fmla="*/ 12016 w 304800"/>
                <a:gd name="connsiteY16" fmla="*/ 37624 h 47625"/>
                <a:gd name="connsiteX17" fmla="*/ 32972 w 304800"/>
                <a:gd name="connsiteY17" fmla="*/ 41434 h 47625"/>
                <a:gd name="connsiteX18" fmla="*/ 59641 w 304800"/>
                <a:gd name="connsiteY18" fmla="*/ 30956 h 47625"/>
                <a:gd name="connsiteX19" fmla="*/ 59641 w 304800"/>
                <a:gd name="connsiteY19" fmla="*/ 30956 h 47625"/>
                <a:gd name="connsiteX20" fmla="*/ 61547 w 304800"/>
                <a:gd name="connsiteY20" fmla="*/ 30956 h 47625"/>
                <a:gd name="connsiteX21" fmla="*/ 61547 w 304800"/>
                <a:gd name="connsiteY21" fmla="*/ 30956 h 47625"/>
                <a:gd name="connsiteX22" fmla="*/ 55832 w 304800"/>
                <a:gd name="connsiteY22" fmla="*/ 10954 h 47625"/>
                <a:gd name="connsiteX23" fmla="*/ 55832 w 304800"/>
                <a:gd name="connsiteY23" fmla="*/ 1095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4800" h="47625">
                  <a:moveTo>
                    <a:pt x="32972" y="41434"/>
                  </a:moveTo>
                  <a:cubicBezTo>
                    <a:pt x="42497" y="41434"/>
                    <a:pt x="37734" y="17621"/>
                    <a:pt x="42497" y="38576"/>
                  </a:cubicBezTo>
                  <a:cubicBezTo>
                    <a:pt x="37734" y="36671"/>
                    <a:pt x="218709" y="39529"/>
                    <a:pt x="220614" y="28099"/>
                  </a:cubicBezTo>
                  <a:cubicBezTo>
                    <a:pt x="218709" y="35719"/>
                    <a:pt x="300624" y="35719"/>
                    <a:pt x="297766" y="42386"/>
                  </a:cubicBezTo>
                  <a:cubicBezTo>
                    <a:pt x="300624" y="37624"/>
                    <a:pt x="301576" y="37624"/>
                    <a:pt x="299672" y="42386"/>
                  </a:cubicBezTo>
                  <a:cubicBezTo>
                    <a:pt x="297766" y="44291"/>
                    <a:pt x="307291" y="32861"/>
                    <a:pt x="301576" y="40481"/>
                  </a:cubicBezTo>
                  <a:cubicBezTo>
                    <a:pt x="300624" y="39529"/>
                    <a:pt x="300624" y="38576"/>
                    <a:pt x="301576" y="37624"/>
                  </a:cubicBezTo>
                  <a:cubicBezTo>
                    <a:pt x="302529" y="25241"/>
                    <a:pt x="263476" y="25241"/>
                    <a:pt x="263476" y="25241"/>
                  </a:cubicBezTo>
                  <a:cubicBezTo>
                    <a:pt x="247284" y="18574"/>
                    <a:pt x="247284" y="15716"/>
                    <a:pt x="236807" y="24289"/>
                  </a:cubicBezTo>
                  <a:cubicBezTo>
                    <a:pt x="232997" y="22384"/>
                    <a:pt x="232997" y="16669"/>
                    <a:pt x="228234" y="10001"/>
                  </a:cubicBezTo>
                  <a:cubicBezTo>
                    <a:pt x="227282" y="10954"/>
                    <a:pt x="61547" y="9049"/>
                    <a:pt x="62499" y="7144"/>
                  </a:cubicBezTo>
                  <a:cubicBezTo>
                    <a:pt x="58689" y="16669"/>
                    <a:pt x="60594" y="10001"/>
                    <a:pt x="55832" y="10001"/>
                  </a:cubicBezTo>
                  <a:cubicBezTo>
                    <a:pt x="56784" y="19526"/>
                    <a:pt x="57736" y="9049"/>
                    <a:pt x="55832" y="19526"/>
                  </a:cubicBezTo>
                  <a:cubicBezTo>
                    <a:pt x="54879" y="14764"/>
                    <a:pt x="12969" y="16669"/>
                    <a:pt x="8207" y="15716"/>
                  </a:cubicBezTo>
                  <a:cubicBezTo>
                    <a:pt x="5349" y="18574"/>
                    <a:pt x="9159" y="37624"/>
                    <a:pt x="9159" y="37624"/>
                  </a:cubicBezTo>
                  <a:cubicBezTo>
                    <a:pt x="10111" y="37624"/>
                    <a:pt x="12016" y="33814"/>
                    <a:pt x="10111" y="36671"/>
                  </a:cubicBezTo>
                  <a:cubicBezTo>
                    <a:pt x="11064" y="34766"/>
                    <a:pt x="12016" y="34766"/>
                    <a:pt x="12016" y="37624"/>
                  </a:cubicBezTo>
                  <a:cubicBezTo>
                    <a:pt x="19636" y="34766"/>
                    <a:pt x="28209" y="40481"/>
                    <a:pt x="32972" y="41434"/>
                  </a:cubicBezTo>
                  <a:close/>
                  <a:moveTo>
                    <a:pt x="59641" y="30956"/>
                  </a:moveTo>
                  <a:cubicBezTo>
                    <a:pt x="59641" y="30956"/>
                    <a:pt x="58689" y="31909"/>
                    <a:pt x="59641" y="30956"/>
                  </a:cubicBezTo>
                  <a:close/>
                  <a:moveTo>
                    <a:pt x="61547" y="30956"/>
                  </a:moveTo>
                  <a:cubicBezTo>
                    <a:pt x="60594" y="30004"/>
                    <a:pt x="59641" y="27146"/>
                    <a:pt x="61547" y="30956"/>
                  </a:cubicBezTo>
                  <a:close/>
                  <a:moveTo>
                    <a:pt x="55832" y="10954"/>
                  </a:moveTo>
                  <a:cubicBezTo>
                    <a:pt x="56784" y="10954"/>
                    <a:pt x="55832" y="14764"/>
                    <a:pt x="55832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xmlns="" id="{2262E627-3013-4082-9409-155D9EE4A787}"/>
                </a:ext>
              </a:extLst>
            </p:cNvPr>
            <p:cNvSpPr/>
            <p:nvPr/>
          </p:nvSpPr>
          <p:spPr>
            <a:xfrm>
              <a:off x="7208573" y="1709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7567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xmlns="" id="{340D2997-2C4A-4264-A640-7C0F489513F2}"/>
                </a:ext>
              </a:extLst>
            </p:cNvPr>
            <p:cNvSpPr/>
            <p:nvPr/>
          </p:nvSpPr>
          <p:spPr>
            <a:xfrm>
              <a:off x="7415689" y="1824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xmlns="" id="{65D995DF-302D-4C1E-A7E0-A583EB3BED17}"/>
                </a:ext>
              </a:extLst>
            </p:cNvPr>
            <p:cNvSpPr/>
            <p:nvPr/>
          </p:nvSpPr>
          <p:spPr>
            <a:xfrm>
              <a:off x="7246144" y="19055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xmlns="" id="{BADDDCB9-2715-4439-8AC4-A58A15C7A581}"/>
                </a:ext>
              </a:extLst>
            </p:cNvPr>
            <p:cNvSpPr/>
            <p:nvPr/>
          </p:nvSpPr>
          <p:spPr>
            <a:xfrm>
              <a:off x="7427119" y="193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xmlns="" id="{053274A5-D293-4E3C-9B12-408D70AE2B89}"/>
                </a:ext>
              </a:extLst>
            </p:cNvPr>
            <p:cNvSpPr/>
            <p:nvPr/>
          </p:nvSpPr>
          <p:spPr>
            <a:xfrm>
              <a:off x="7431881" y="1947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8096"/>
                  </a:ln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3" name="Freeform: Shape 732">
              <a:extLst>
                <a:ext uri="{FF2B5EF4-FFF2-40B4-BE49-F238E27FC236}">
                  <a16:creationId xmlns:a16="http://schemas.microsoft.com/office/drawing/2014/main" xmlns="" id="{592C4350-10C1-49B1-9B5E-9EA51BAAD79B}"/>
                </a:ext>
              </a:extLst>
            </p:cNvPr>
            <p:cNvSpPr/>
            <p:nvPr/>
          </p:nvSpPr>
          <p:spPr>
            <a:xfrm>
              <a:off x="7436644" y="195421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7144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4" name="Freeform: Shape 733">
              <a:extLst>
                <a:ext uri="{FF2B5EF4-FFF2-40B4-BE49-F238E27FC236}">
                  <a16:creationId xmlns:a16="http://schemas.microsoft.com/office/drawing/2014/main" xmlns="" id="{5B1BFF90-207A-4BAD-8C1C-6ECEBC351829}"/>
                </a:ext>
              </a:extLst>
            </p:cNvPr>
            <p:cNvSpPr/>
            <p:nvPr/>
          </p:nvSpPr>
          <p:spPr>
            <a:xfrm>
              <a:off x="7370207" y="19288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7858" y="7144"/>
                    <a:pt x="6906" y="7144"/>
                    <a:pt x="7858" y="7144"/>
                  </a:cubicBez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xmlns="" id="{7398F21A-935C-459F-8F19-DE2EDA3DED3F}"/>
                </a:ext>
              </a:extLst>
            </p:cNvPr>
            <p:cNvSpPr/>
            <p:nvPr/>
          </p:nvSpPr>
          <p:spPr>
            <a:xfrm>
              <a:off x="7389971" y="18811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9049"/>
                    <a:pt x="8096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xmlns="" id="{9B795438-A6E9-4A8D-B576-9E140D5C84FE}"/>
                </a:ext>
              </a:extLst>
            </p:cNvPr>
            <p:cNvSpPr/>
            <p:nvPr/>
          </p:nvSpPr>
          <p:spPr>
            <a:xfrm>
              <a:off x="7348590" y="1947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7" name="Freeform: Shape 736">
              <a:extLst>
                <a:ext uri="{FF2B5EF4-FFF2-40B4-BE49-F238E27FC236}">
                  <a16:creationId xmlns:a16="http://schemas.microsoft.com/office/drawing/2014/main" xmlns="" id="{0C6E9E32-AF32-41C0-A90E-B5F46EFCB09A}"/>
                </a:ext>
              </a:extLst>
            </p:cNvPr>
            <p:cNvSpPr/>
            <p:nvPr/>
          </p:nvSpPr>
          <p:spPr>
            <a:xfrm>
              <a:off x="7389019" y="1890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8" name="Freeform: Shape 737">
              <a:extLst>
                <a:ext uri="{FF2B5EF4-FFF2-40B4-BE49-F238E27FC236}">
                  <a16:creationId xmlns:a16="http://schemas.microsoft.com/office/drawing/2014/main" xmlns="" id="{85F1DEB6-DBB7-4923-AAD2-585A0697EE57}"/>
                </a:ext>
              </a:extLst>
            </p:cNvPr>
            <p:cNvSpPr/>
            <p:nvPr/>
          </p:nvSpPr>
          <p:spPr>
            <a:xfrm>
              <a:off x="7453789" y="2005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9" name="Freeform: Shape 738">
              <a:extLst>
                <a:ext uri="{FF2B5EF4-FFF2-40B4-BE49-F238E27FC236}">
                  <a16:creationId xmlns:a16="http://schemas.microsoft.com/office/drawing/2014/main" xmlns="" id="{E25317D8-4798-4CE1-A019-31086D32B64D}"/>
                </a:ext>
              </a:extLst>
            </p:cNvPr>
            <p:cNvSpPr/>
            <p:nvPr/>
          </p:nvSpPr>
          <p:spPr>
            <a:xfrm>
              <a:off x="7453789" y="2005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0" name="Freeform: Shape 739">
              <a:extLst>
                <a:ext uri="{FF2B5EF4-FFF2-40B4-BE49-F238E27FC236}">
                  <a16:creationId xmlns:a16="http://schemas.microsoft.com/office/drawing/2014/main" xmlns="" id="{4E0464E0-3F63-4A20-8708-DCFB3E862934}"/>
                </a:ext>
              </a:extLst>
            </p:cNvPr>
            <p:cNvSpPr/>
            <p:nvPr/>
          </p:nvSpPr>
          <p:spPr>
            <a:xfrm>
              <a:off x="7454741" y="199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1" name="Freeform: Shape 740">
              <a:extLst>
                <a:ext uri="{FF2B5EF4-FFF2-40B4-BE49-F238E27FC236}">
                  <a16:creationId xmlns:a16="http://schemas.microsoft.com/office/drawing/2014/main" xmlns="" id="{F788E41F-3CF2-4E8E-8709-5A2BD0A92950}"/>
                </a:ext>
              </a:extLst>
            </p:cNvPr>
            <p:cNvSpPr/>
            <p:nvPr/>
          </p:nvSpPr>
          <p:spPr>
            <a:xfrm>
              <a:off x="7448312" y="19859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8096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8096"/>
                  </a:ln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2" name="Freeform: Shape 741">
              <a:extLst>
                <a:ext uri="{FF2B5EF4-FFF2-40B4-BE49-F238E27FC236}">
                  <a16:creationId xmlns:a16="http://schemas.microsoft.com/office/drawing/2014/main" xmlns="" id="{FA6D2FE3-9E57-4B5F-8141-0D2D3515A8EF}"/>
                </a:ext>
              </a:extLst>
            </p:cNvPr>
            <p:cNvSpPr/>
            <p:nvPr/>
          </p:nvSpPr>
          <p:spPr>
            <a:xfrm>
              <a:off x="7447121" y="198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954" y="1095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3" name="Freeform: Shape 742">
              <a:extLst>
                <a:ext uri="{FF2B5EF4-FFF2-40B4-BE49-F238E27FC236}">
                  <a16:creationId xmlns:a16="http://schemas.microsoft.com/office/drawing/2014/main" xmlns="" id="{400D427A-EA37-4B14-8D91-9E89593B8430}"/>
                </a:ext>
              </a:extLst>
            </p:cNvPr>
            <p:cNvSpPr/>
            <p:nvPr/>
          </p:nvSpPr>
          <p:spPr>
            <a:xfrm>
              <a:off x="7441406" y="18483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954" y="6615"/>
                    <a:pt x="8096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4" name="Freeform: Shape 743">
              <a:extLst>
                <a:ext uri="{FF2B5EF4-FFF2-40B4-BE49-F238E27FC236}">
                  <a16:creationId xmlns:a16="http://schemas.microsoft.com/office/drawing/2014/main" xmlns="" id="{46FEFB98-88E3-4C44-999C-3BF4263DDC51}"/>
                </a:ext>
              </a:extLst>
            </p:cNvPr>
            <p:cNvSpPr/>
            <p:nvPr/>
          </p:nvSpPr>
          <p:spPr>
            <a:xfrm>
              <a:off x="7437596" y="18049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5" name="Freeform: Shape 744">
              <a:extLst>
                <a:ext uri="{FF2B5EF4-FFF2-40B4-BE49-F238E27FC236}">
                  <a16:creationId xmlns:a16="http://schemas.microsoft.com/office/drawing/2014/main" xmlns="" id="{65A2C406-7788-41C1-A003-A687B3E75560}"/>
                </a:ext>
              </a:extLst>
            </p:cNvPr>
            <p:cNvSpPr/>
            <p:nvPr/>
          </p:nvSpPr>
          <p:spPr>
            <a:xfrm>
              <a:off x="7406164" y="175736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6" name="Freeform: Shape 745">
              <a:extLst>
                <a:ext uri="{FF2B5EF4-FFF2-40B4-BE49-F238E27FC236}">
                  <a16:creationId xmlns:a16="http://schemas.microsoft.com/office/drawing/2014/main" xmlns="" id="{FE3C3630-E70B-44D4-801A-2DF2E5ADDC07}"/>
                </a:ext>
              </a:extLst>
            </p:cNvPr>
            <p:cNvSpPr/>
            <p:nvPr/>
          </p:nvSpPr>
          <p:spPr>
            <a:xfrm>
              <a:off x="7398544" y="191728"/>
              <a:ext cx="9525" cy="9525"/>
            </a:xfrm>
            <a:custGeom>
              <a:avLst/>
              <a:gdLst>
                <a:gd name="connsiteX0" fmla="*/ 7144 w 9525"/>
                <a:gd name="connsiteY0" fmla="*/ 7344 h 9525"/>
                <a:gd name="connsiteX1" fmla="*/ 7144 w 9525"/>
                <a:gd name="connsiteY1" fmla="*/ 7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344"/>
                  </a:moveTo>
                  <a:cubicBezTo>
                    <a:pt x="10001" y="9249"/>
                    <a:pt x="7144" y="6392"/>
                    <a:pt x="7144" y="7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7" name="Freeform: Shape 746">
              <a:extLst>
                <a:ext uri="{FF2B5EF4-FFF2-40B4-BE49-F238E27FC236}">
                  <a16:creationId xmlns:a16="http://schemas.microsoft.com/office/drawing/2014/main" xmlns="" id="{379BEFE2-8673-434E-A498-C1C0D4E0C6CA}"/>
                </a:ext>
              </a:extLst>
            </p:cNvPr>
            <p:cNvSpPr/>
            <p:nvPr/>
          </p:nvSpPr>
          <p:spPr>
            <a:xfrm>
              <a:off x="7396508" y="172603"/>
              <a:ext cx="9525" cy="9525"/>
            </a:xfrm>
            <a:custGeom>
              <a:avLst/>
              <a:gdLst>
                <a:gd name="connsiteX0" fmla="*/ 8227 w 9525"/>
                <a:gd name="connsiteY0" fmla="*/ 7419 h 9525"/>
                <a:gd name="connsiteX1" fmla="*/ 8227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7419"/>
                  </a:moveTo>
                  <a:cubicBezTo>
                    <a:pt x="9179" y="6466"/>
                    <a:pt x="5369" y="8371"/>
                    <a:pt x="8227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8" name="Freeform: Shape 747">
              <a:extLst>
                <a:ext uri="{FF2B5EF4-FFF2-40B4-BE49-F238E27FC236}">
                  <a16:creationId xmlns:a16="http://schemas.microsoft.com/office/drawing/2014/main" xmlns="" id="{B470AE7F-2D7D-400E-86A7-85C626770A11}"/>
                </a:ext>
              </a:extLst>
            </p:cNvPr>
            <p:cNvSpPr/>
            <p:nvPr/>
          </p:nvSpPr>
          <p:spPr>
            <a:xfrm>
              <a:off x="7344251" y="168915"/>
              <a:ext cx="9525" cy="9525"/>
            </a:xfrm>
            <a:custGeom>
              <a:avLst/>
              <a:gdLst>
                <a:gd name="connsiteX0" fmla="*/ 7144 w 9525"/>
                <a:gd name="connsiteY0" fmla="*/ 7297 h 9525"/>
                <a:gd name="connsiteX1" fmla="*/ 7144 w 9525"/>
                <a:gd name="connsiteY1" fmla="*/ 10154 h 9525"/>
                <a:gd name="connsiteX2" fmla="*/ 7144 w 9525"/>
                <a:gd name="connsiteY2" fmla="*/ 72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297"/>
                  </a:moveTo>
                  <a:lnTo>
                    <a:pt x="7144" y="10154"/>
                  </a:lnTo>
                  <a:cubicBezTo>
                    <a:pt x="7144" y="10154"/>
                    <a:pt x="7144" y="6344"/>
                    <a:pt x="7144" y="72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9" name="Freeform: Shape 748">
              <a:extLst>
                <a:ext uri="{FF2B5EF4-FFF2-40B4-BE49-F238E27FC236}">
                  <a16:creationId xmlns:a16="http://schemas.microsoft.com/office/drawing/2014/main" xmlns="" id="{1B178F65-DC87-43B5-9FC0-6CA8F3F312AA}"/>
                </a:ext>
              </a:extLst>
            </p:cNvPr>
            <p:cNvSpPr/>
            <p:nvPr/>
          </p:nvSpPr>
          <p:spPr>
            <a:xfrm>
              <a:off x="7319486" y="169935"/>
              <a:ext cx="9525" cy="9525"/>
            </a:xfrm>
            <a:custGeom>
              <a:avLst/>
              <a:gdLst>
                <a:gd name="connsiteX0" fmla="*/ 8096 w 9525"/>
                <a:gd name="connsiteY0" fmla="*/ 9135 h 9525"/>
                <a:gd name="connsiteX1" fmla="*/ 7144 w 9525"/>
                <a:gd name="connsiteY1" fmla="*/ 8182 h 9525"/>
                <a:gd name="connsiteX2" fmla="*/ 8096 w 9525"/>
                <a:gd name="connsiteY2" fmla="*/ 91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135"/>
                  </a:moveTo>
                  <a:cubicBezTo>
                    <a:pt x="8096" y="7230"/>
                    <a:pt x="7144" y="6277"/>
                    <a:pt x="7144" y="8182"/>
                  </a:cubicBezTo>
                  <a:cubicBezTo>
                    <a:pt x="8096" y="8182"/>
                    <a:pt x="8096" y="9135"/>
                    <a:pt x="8096" y="9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0" name="Freeform: Shape 749">
              <a:extLst>
                <a:ext uri="{FF2B5EF4-FFF2-40B4-BE49-F238E27FC236}">
                  <a16:creationId xmlns:a16="http://schemas.microsoft.com/office/drawing/2014/main" xmlns="" id="{681155CF-8869-409A-89E4-0A9BC38E2217}"/>
                </a:ext>
              </a:extLst>
            </p:cNvPr>
            <p:cNvSpPr/>
            <p:nvPr/>
          </p:nvSpPr>
          <p:spPr>
            <a:xfrm>
              <a:off x="7251859" y="164175"/>
              <a:ext cx="9525" cy="9525"/>
            </a:xfrm>
            <a:custGeom>
              <a:avLst/>
              <a:gdLst>
                <a:gd name="connsiteX0" fmla="*/ 7144 w 9525"/>
                <a:gd name="connsiteY0" fmla="*/ 8227 h 9525"/>
                <a:gd name="connsiteX1" fmla="*/ 7144 w 9525"/>
                <a:gd name="connsiteY1" fmla="*/ 82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227"/>
                  </a:moveTo>
                  <a:cubicBezTo>
                    <a:pt x="7144" y="5369"/>
                    <a:pt x="7144" y="9179"/>
                    <a:pt x="7144" y="8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xmlns="" id="{E57AB052-777C-4C70-8EDE-837C5F7D9C63}"/>
                </a:ext>
              </a:extLst>
            </p:cNvPr>
            <p:cNvSpPr/>
            <p:nvPr/>
          </p:nvSpPr>
          <p:spPr>
            <a:xfrm>
              <a:off x="7710418" y="974916"/>
              <a:ext cx="28575" cy="19050"/>
            </a:xfrm>
            <a:custGeom>
              <a:avLst/>
              <a:gdLst>
                <a:gd name="connsiteX0" fmla="*/ 7689 w 28575"/>
                <a:gd name="connsiteY0" fmla="*/ 15683 h 19050"/>
                <a:gd name="connsiteX1" fmla="*/ 7689 w 28575"/>
                <a:gd name="connsiteY1" fmla="*/ 1568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7689" y="15683"/>
                  </a:moveTo>
                  <a:cubicBezTo>
                    <a:pt x="43884" y="-1462"/>
                    <a:pt x="1974" y="11873"/>
                    <a:pt x="7689" y="156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xmlns="" id="{3E609035-7B2D-479B-9757-43CF1283BAC7}"/>
                </a:ext>
              </a:extLst>
            </p:cNvPr>
            <p:cNvSpPr/>
            <p:nvPr/>
          </p:nvSpPr>
          <p:spPr>
            <a:xfrm>
              <a:off x="7695677" y="936184"/>
              <a:ext cx="19050" cy="28575"/>
            </a:xfrm>
            <a:custGeom>
              <a:avLst/>
              <a:gdLst>
                <a:gd name="connsiteX0" fmla="*/ 12905 w 19050"/>
                <a:gd name="connsiteY0" fmla="*/ 11553 h 28575"/>
                <a:gd name="connsiteX1" fmla="*/ 18620 w 19050"/>
                <a:gd name="connsiteY1" fmla="*/ 30603 h 28575"/>
                <a:gd name="connsiteX2" fmla="*/ 12905 w 19050"/>
                <a:gd name="connsiteY2" fmla="*/ 1155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12905" y="11553"/>
                  </a:moveTo>
                  <a:cubicBezTo>
                    <a:pt x="12905" y="40128"/>
                    <a:pt x="-3287" y="10601"/>
                    <a:pt x="18620" y="30603"/>
                  </a:cubicBezTo>
                  <a:cubicBezTo>
                    <a:pt x="30050" y="18221"/>
                    <a:pt x="-4240" y="-1782"/>
                    <a:pt x="12905" y="11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xmlns="" id="{49F179DF-BDE3-404B-9C1A-309AF09674A9}"/>
                </a:ext>
              </a:extLst>
            </p:cNvPr>
            <p:cNvSpPr/>
            <p:nvPr/>
          </p:nvSpPr>
          <p:spPr>
            <a:xfrm>
              <a:off x="7709059" y="953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xmlns="" id="{4C9FB26A-394F-4A59-8716-B77C833A5427}"/>
                </a:ext>
              </a:extLst>
            </p:cNvPr>
            <p:cNvSpPr/>
            <p:nvPr/>
          </p:nvSpPr>
          <p:spPr>
            <a:xfrm>
              <a:off x="7191389" y="1085809"/>
              <a:ext cx="19050" cy="9525"/>
            </a:xfrm>
            <a:custGeom>
              <a:avLst/>
              <a:gdLst>
                <a:gd name="connsiteX0" fmla="*/ 10464 w 19050"/>
                <a:gd name="connsiteY0" fmla="*/ 9566 h 9525"/>
                <a:gd name="connsiteX1" fmla="*/ 10464 w 19050"/>
                <a:gd name="connsiteY1" fmla="*/ 956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0464" y="9566"/>
                  </a:moveTo>
                  <a:cubicBezTo>
                    <a:pt x="39039" y="2898"/>
                    <a:pt x="-4776" y="12423"/>
                    <a:pt x="10464" y="95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xmlns="" id="{8B097C0B-6E27-4BD9-9C74-45AFEA374460}"/>
                </a:ext>
              </a:extLst>
            </p:cNvPr>
            <p:cNvSpPr/>
            <p:nvPr/>
          </p:nvSpPr>
          <p:spPr>
            <a:xfrm>
              <a:off x="6890861" y="107680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001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9049" y="9049"/>
                    <a:pt x="10001" y="8096"/>
                    <a:pt x="10001" y="7144"/>
                  </a:cubicBezTo>
                  <a:cubicBezTo>
                    <a:pt x="9049" y="7144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6" name="Freeform: Shape 755">
              <a:extLst>
                <a:ext uri="{FF2B5EF4-FFF2-40B4-BE49-F238E27FC236}">
                  <a16:creationId xmlns:a16="http://schemas.microsoft.com/office/drawing/2014/main" xmlns="" id="{1A54344F-3C29-487A-8FE4-95289EC6CF78}"/>
                </a:ext>
              </a:extLst>
            </p:cNvPr>
            <p:cNvSpPr/>
            <p:nvPr/>
          </p:nvSpPr>
          <p:spPr>
            <a:xfrm>
              <a:off x="7185184" y="1099661"/>
              <a:ext cx="9525" cy="19050"/>
            </a:xfrm>
            <a:custGeom>
              <a:avLst/>
              <a:gdLst>
                <a:gd name="connsiteX0" fmla="*/ 9049 w 9525"/>
                <a:gd name="connsiteY0" fmla="*/ 7144 h 19050"/>
                <a:gd name="connsiteX1" fmla="*/ 7144 w 9525"/>
                <a:gd name="connsiteY1" fmla="*/ 12859 h 19050"/>
                <a:gd name="connsiteX2" fmla="*/ 9049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7144"/>
                  </a:moveTo>
                  <a:lnTo>
                    <a:pt x="7144" y="12859"/>
                  </a:lnTo>
                  <a:cubicBezTo>
                    <a:pt x="7144" y="10954"/>
                    <a:pt x="8096" y="9049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7" name="Freeform: Shape 756">
              <a:extLst>
                <a:ext uri="{FF2B5EF4-FFF2-40B4-BE49-F238E27FC236}">
                  <a16:creationId xmlns:a16="http://schemas.microsoft.com/office/drawing/2014/main" xmlns="" id="{CDA1671A-AB41-4D6C-A89B-F40E31DDEF50}"/>
                </a:ext>
              </a:extLst>
            </p:cNvPr>
            <p:cNvSpPr/>
            <p:nvPr/>
          </p:nvSpPr>
          <p:spPr>
            <a:xfrm>
              <a:off x="7195344" y="987866"/>
              <a:ext cx="9525" cy="9525"/>
            </a:xfrm>
            <a:custGeom>
              <a:avLst/>
              <a:gdLst>
                <a:gd name="connsiteX0" fmla="*/ 8414 w 9525"/>
                <a:gd name="connsiteY0" fmla="*/ 7496 h 9525"/>
                <a:gd name="connsiteX1" fmla="*/ 8414 w 9525"/>
                <a:gd name="connsiteY1" fmla="*/ 74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496"/>
                  </a:moveTo>
                  <a:cubicBezTo>
                    <a:pt x="8414" y="5591"/>
                    <a:pt x="5556" y="12259"/>
                    <a:pt x="8414" y="74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8" name="Freeform: Shape 757">
              <a:extLst>
                <a:ext uri="{FF2B5EF4-FFF2-40B4-BE49-F238E27FC236}">
                  <a16:creationId xmlns:a16="http://schemas.microsoft.com/office/drawing/2014/main" xmlns="" id="{A696AB92-4857-456D-9373-F92209477F84}"/>
                </a:ext>
              </a:extLst>
            </p:cNvPr>
            <p:cNvSpPr/>
            <p:nvPr/>
          </p:nvSpPr>
          <p:spPr>
            <a:xfrm>
              <a:off x="7123271" y="1127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9" name="Freeform: Shape 758">
              <a:extLst>
                <a:ext uri="{FF2B5EF4-FFF2-40B4-BE49-F238E27FC236}">
                  <a16:creationId xmlns:a16="http://schemas.microsoft.com/office/drawing/2014/main" xmlns="" id="{7273B6E8-7A33-4DBA-B98D-A4F11070748D}"/>
                </a:ext>
              </a:extLst>
            </p:cNvPr>
            <p:cNvSpPr/>
            <p:nvPr/>
          </p:nvSpPr>
          <p:spPr>
            <a:xfrm>
              <a:off x="7221830" y="952976"/>
              <a:ext cx="19050" cy="19050"/>
            </a:xfrm>
            <a:custGeom>
              <a:avLst/>
              <a:gdLst>
                <a:gd name="connsiteX0" fmla="*/ 18123 w 19050"/>
                <a:gd name="connsiteY0" fmla="*/ 7144 h 19050"/>
                <a:gd name="connsiteX1" fmla="*/ 18123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8123" y="7144"/>
                  </a:moveTo>
                  <a:cubicBezTo>
                    <a:pt x="11455" y="14764"/>
                    <a:pt x="-2833" y="34766"/>
                    <a:pt x="1812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0" name="Freeform: Shape 759">
              <a:extLst>
                <a:ext uri="{FF2B5EF4-FFF2-40B4-BE49-F238E27FC236}">
                  <a16:creationId xmlns:a16="http://schemas.microsoft.com/office/drawing/2014/main" xmlns="" id="{4AF724D1-C836-4345-A474-9CA0423755DA}"/>
                </a:ext>
              </a:extLst>
            </p:cNvPr>
            <p:cNvSpPr/>
            <p:nvPr/>
          </p:nvSpPr>
          <p:spPr>
            <a:xfrm>
              <a:off x="6986111" y="10539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1" name="Freeform: Shape 760">
              <a:extLst>
                <a:ext uri="{FF2B5EF4-FFF2-40B4-BE49-F238E27FC236}">
                  <a16:creationId xmlns:a16="http://schemas.microsoft.com/office/drawing/2014/main" xmlns="" id="{B0060E6C-7DE1-4820-973B-3CCC53142093}"/>
                </a:ext>
              </a:extLst>
            </p:cNvPr>
            <p:cNvSpPr/>
            <p:nvPr/>
          </p:nvSpPr>
          <p:spPr>
            <a:xfrm>
              <a:off x="6986111" y="10510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2" name="Freeform: Shape 761">
              <a:extLst>
                <a:ext uri="{FF2B5EF4-FFF2-40B4-BE49-F238E27FC236}">
                  <a16:creationId xmlns:a16="http://schemas.microsoft.com/office/drawing/2014/main" xmlns="" id="{FCBA984B-CF2D-4DFA-A17C-AB925869A5E5}"/>
                </a:ext>
              </a:extLst>
            </p:cNvPr>
            <p:cNvSpPr/>
            <p:nvPr/>
          </p:nvSpPr>
          <p:spPr>
            <a:xfrm>
              <a:off x="7187089" y="1094898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8096" y="1857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3" name="Freeform: Shape 762">
              <a:extLst>
                <a:ext uri="{FF2B5EF4-FFF2-40B4-BE49-F238E27FC236}">
                  <a16:creationId xmlns:a16="http://schemas.microsoft.com/office/drawing/2014/main" xmlns="" id="{B4E7C107-FCC7-482D-A620-4CEE448A0FD0}"/>
                </a:ext>
              </a:extLst>
            </p:cNvPr>
            <p:cNvSpPr/>
            <p:nvPr/>
          </p:nvSpPr>
          <p:spPr>
            <a:xfrm>
              <a:off x="7189946" y="1073493"/>
              <a:ext cx="19050" cy="19050"/>
            </a:xfrm>
            <a:custGeom>
              <a:avLst/>
              <a:gdLst>
                <a:gd name="connsiteX0" fmla="*/ 7144 w 19050"/>
                <a:gd name="connsiteY0" fmla="*/ 12356 h 19050"/>
                <a:gd name="connsiteX1" fmla="*/ 7144 w 19050"/>
                <a:gd name="connsiteY1" fmla="*/ 1235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2356"/>
                  </a:moveTo>
                  <a:cubicBezTo>
                    <a:pt x="14764" y="8546"/>
                    <a:pt x="16669" y="2831"/>
                    <a:pt x="7144" y="12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xmlns="" id="{9DBECD6E-2989-4DBA-A16F-7C822DAC7CCC}"/>
                </a:ext>
              </a:extLst>
            </p:cNvPr>
            <p:cNvSpPr/>
            <p:nvPr/>
          </p:nvSpPr>
          <p:spPr>
            <a:xfrm>
              <a:off x="7101364" y="1094898"/>
              <a:ext cx="95250" cy="66675"/>
            </a:xfrm>
            <a:custGeom>
              <a:avLst/>
              <a:gdLst>
                <a:gd name="connsiteX0" fmla="*/ 38576 w 95250"/>
                <a:gd name="connsiteY0" fmla="*/ 43339 h 66675"/>
                <a:gd name="connsiteX1" fmla="*/ 30004 w 95250"/>
                <a:gd name="connsiteY1" fmla="*/ 57626 h 66675"/>
                <a:gd name="connsiteX2" fmla="*/ 7144 w 95250"/>
                <a:gd name="connsiteY2" fmla="*/ 62389 h 66675"/>
                <a:gd name="connsiteX3" fmla="*/ 90964 w 95250"/>
                <a:gd name="connsiteY3" fmla="*/ 18574 h 66675"/>
                <a:gd name="connsiteX4" fmla="*/ 88106 w 95250"/>
                <a:gd name="connsiteY4" fmla="*/ 9049 h 66675"/>
                <a:gd name="connsiteX5" fmla="*/ 78581 w 95250"/>
                <a:gd name="connsiteY5" fmla="*/ 7144 h 66675"/>
                <a:gd name="connsiteX6" fmla="*/ 38576 w 95250"/>
                <a:gd name="connsiteY6" fmla="*/ 4333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66675">
                  <a:moveTo>
                    <a:pt x="38576" y="43339"/>
                  </a:moveTo>
                  <a:cubicBezTo>
                    <a:pt x="45244" y="41434"/>
                    <a:pt x="17621" y="51911"/>
                    <a:pt x="30004" y="57626"/>
                  </a:cubicBezTo>
                  <a:cubicBezTo>
                    <a:pt x="28099" y="55721"/>
                    <a:pt x="21431" y="35719"/>
                    <a:pt x="7144" y="62389"/>
                  </a:cubicBezTo>
                  <a:cubicBezTo>
                    <a:pt x="8096" y="81439"/>
                    <a:pt x="71914" y="48101"/>
                    <a:pt x="90964" y="18574"/>
                  </a:cubicBezTo>
                  <a:cubicBezTo>
                    <a:pt x="87154" y="24289"/>
                    <a:pt x="86201" y="20479"/>
                    <a:pt x="88106" y="9049"/>
                  </a:cubicBezTo>
                  <a:cubicBezTo>
                    <a:pt x="83344" y="22384"/>
                    <a:pt x="80486" y="21431"/>
                    <a:pt x="78581" y="7144"/>
                  </a:cubicBezTo>
                  <a:cubicBezTo>
                    <a:pt x="42386" y="33814"/>
                    <a:pt x="47149" y="33814"/>
                    <a:pt x="38576" y="433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xmlns="" id="{3D2EABCF-1723-42B9-ABFF-FC7CC6F418A2}"/>
                </a:ext>
              </a:extLst>
            </p:cNvPr>
            <p:cNvSpPr/>
            <p:nvPr/>
          </p:nvSpPr>
          <p:spPr>
            <a:xfrm>
              <a:off x="7156609" y="111013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xmlns="" id="{ABB1DCDA-8628-431D-B737-D0BF87E0416A}"/>
                </a:ext>
              </a:extLst>
            </p:cNvPr>
            <p:cNvSpPr/>
            <p:nvPr/>
          </p:nvSpPr>
          <p:spPr>
            <a:xfrm>
              <a:off x="7140522" y="1119663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xmlns="" id="{7AD58FB4-6135-41B8-82E5-535D717A56B0}"/>
                </a:ext>
              </a:extLst>
            </p:cNvPr>
            <p:cNvSpPr/>
            <p:nvPr/>
          </p:nvSpPr>
          <p:spPr>
            <a:xfrm>
              <a:off x="7183279" y="1079968"/>
              <a:ext cx="9525" cy="9525"/>
            </a:xfrm>
            <a:custGeom>
              <a:avLst/>
              <a:gdLst>
                <a:gd name="connsiteX0" fmla="*/ 7144 w 9525"/>
                <a:gd name="connsiteY0" fmla="*/ 11597 h 9525"/>
                <a:gd name="connsiteX1" fmla="*/ 7144 w 9525"/>
                <a:gd name="connsiteY1" fmla="*/ 115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597"/>
                  </a:moveTo>
                  <a:cubicBezTo>
                    <a:pt x="10001" y="2072"/>
                    <a:pt x="7144" y="10644"/>
                    <a:pt x="7144" y="115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xmlns="" id="{ACC33EB0-E9F8-4C2B-9FEB-1ACF0CC51E74}"/>
                </a:ext>
              </a:extLst>
            </p:cNvPr>
            <p:cNvSpPr/>
            <p:nvPr/>
          </p:nvSpPr>
          <p:spPr>
            <a:xfrm>
              <a:off x="7187089" y="10929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190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9" name="Freeform: Shape 768">
              <a:extLst>
                <a:ext uri="{FF2B5EF4-FFF2-40B4-BE49-F238E27FC236}">
                  <a16:creationId xmlns:a16="http://schemas.microsoft.com/office/drawing/2014/main" xmlns="" id="{0D063D62-2DA1-46CE-8B19-D5B8120E60E4}"/>
                </a:ext>
              </a:extLst>
            </p:cNvPr>
            <p:cNvSpPr/>
            <p:nvPr/>
          </p:nvSpPr>
          <p:spPr>
            <a:xfrm>
              <a:off x="7083266" y="10910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0" name="Freeform: Shape 769">
              <a:extLst>
                <a:ext uri="{FF2B5EF4-FFF2-40B4-BE49-F238E27FC236}">
                  <a16:creationId xmlns:a16="http://schemas.microsoft.com/office/drawing/2014/main" xmlns="" id="{DA31ED0D-FCA7-4BDC-BC5B-0348C1AC25E1}"/>
                </a:ext>
              </a:extLst>
            </p:cNvPr>
            <p:cNvSpPr/>
            <p:nvPr/>
          </p:nvSpPr>
          <p:spPr>
            <a:xfrm>
              <a:off x="7117711" y="1101262"/>
              <a:ext cx="47625" cy="28575"/>
            </a:xfrm>
            <a:custGeom>
              <a:avLst/>
              <a:gdLst>
                <a:gd name="connsiteX0" fmla="*/ 8894 w 47625"/>
                <a:gd name="connsiteY0" fmla="*/ 30307 h 28575"/>
                <a:gd name="connsiteX1" fmla="*/ 46041 w 47625"/>
                <a:gd name="connsiteY1" fmla="*/ 16972 h 28575"/>
                <a:gd name="connsiteX2" fmla="*/ 43184 w 47625"/>
                <a:gd name="connsiteY2" fmla="*/ 10305 h 28575"/>
                <a:gd name="connsiteX3" fmla="*/ 8894 w 47625"/>
                <a:gd name="connsiteY3" fmla="*/ 303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28575">
                  <a:moveTo>
                    <a:pt x="8894" y="30307"/>
                  </a:moveTo>
                  <a:cubicBezTo>
                    <a:pt x="14609" y="28402"/>
                    <a:pt x="37469" y="11257"/>
                    <a:pt x="46041" y="16972"/>
                  </a:cubicBezTo>
                  <a:cubicBezTo>
                    <a:pt x="43184" y="15067"/>
                    <a:pt x="42231" y="12210"/>
                    <a:pt x="43184" y="10305"/>
                  </a:cubicBezTo>
                  <a:cubicBezTo>
                    <a:pt x="25086" y="-3983"/>
                    <a:pt x="321" y="35070"/>
                    <a:pt x="8894" y="303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xmlns="" id="{95943735-5A5D-4599-A97C-F4585B1D3A9F}"/>
                </a:ext>
              </a:extLst>
            </p:cNvPr>
            <p:cNvSpPr/>
            <p:nvPr/>
          </p:nvSpPr>
          <p:spPr>
            <a:xfrm>
              <a:off x="7176611" y="10853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xmlns="" id="{B976CAF0-2FC3-4624-BD79-59E133D90D7B}"/>
                </a:ext>
              </a:extLst>
            </p:cNvPr>
            <p:cNvSpPr/>
            <p:nvPr/>
          </p:nvSpPr>
          <p:spPr>
            <a:xfrm>
              <a:off x="7184231" y="1098708"/>
              <a:ext cx="57150" cy="38100"/>
            </a:xfrm>
            <a:custGeom>
              <a:avLst/>
              <a:gdLst>
                <a:gd name="connsiteX0" fmla="*/ 53816 w 57150"/>
                <a:gd name="connsiteY0" fmla="*/ 28099 h 38100"/>
                <a:gd name="connsiteX1" fmla="*/ 7144 w 57150"/>
                <a:gd name="connsiteY1" fmla="*/ 39529 h 38100"/>
                <a:gd name="connsiteX2" fmla="*/ 10954 w 57150"/>
                <a:gd name="connsiteY2" fmla="*/ 24289 h 38100"/>
                <a:gd name="connsiteX3" fmla="*/ 35719 w 57150"/>
                <a:gd name="connsiteY3" fmla="*/ 7144 h 38100"/>
                <a:gd name="connsiteX4" fmla="*/ 53816 w 57150"/>
                <a:gd name="connsiteY4" fmla="*/ 28099 h 38100"/>
                <a:gd name="connsiteX5" fmla="*/ 49054 w 57150"/>
                <a:gd name="connsiteY5" fmla="*/ 30956 h 38100"/>
                <a:gd name="connsiteX6" fmla="*/ 46196 w 57150"/>
                <a:gd name="connsiteY6" fmla="*/ 30004 h 38100"/>
                <a:gd name="connsiteX7" fmla="*/ 49054 w 57150"/>
                <a:gd name="connsiteY7" fmla="*/ 3095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38100">
                  <a:moveTo>
                    <a:pt x="53816" y="28099"/>
                  </a:moveTo>
                  <a:cubicBezTo>
                    <a:pt x="41434" y="30956"/>
                    <a:pt x="28099" y="42386"/>
                    <a:pt x="7144" y="39529"/>
                  </a:cubicBezTo>
                  <a:cubicBezTo>
                    <a:pt x="7144" y="37624"/>
                    <a:pt x="13811" y="24289"/>
                    <a:pt x="10954" y="24289"/>
                  </a:cubicBezTo>
                  <a:cubicBezTo>
                    <a:pt x="22384" y="49054"/>
                    <a:pt x="16669" y="19526"/>
                    <a:pt x="35719" y="7144"/>
                  </a:cubicBezTo>
                  <a:cubicBezTo>
                    <a:pt x="30956" y="43339"/>
                    <a:pt x="53816" y="24289"/>
                    <a:pt x="53816" y="28099"/>
                  </a:cubicBezTo>
                  <a:close/>
                  <a:moveTo>
                    <a:pt x="49054" y="30956"/>
                  </a:moveTo>
                  <a:lnTo>
                    <a:pt x="46196" y="30004"/>
                  </a:lnTo>
                  <a:cubicBezTo>
                    <a:pt x="47149" y="31909"/>
                    <a:pt x="48101" y="31909"/>
                    <a:pt x="49054" y="30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3" name="Freeform: Shape 772">
              <a:extLst>
                <a:ext uri="{FF2B5EF4-FFF2-40B4-BE49-F238E27FC236}">
                  <a16:creationId xmlns:a16="http://schemas.microsoft.com/office/drawing/2014/main" xmlns="" id="{0D76597C-48F4-4F99-B5DF-5C4E0D12986B}"/>
                </a:ext>
              </a:extLst>
            </p:cNvPr>
            <p:cNvSpPr/>
            <p:nvPr/>
          </p:nvSpPr>
          <p:spPr>
            <a:xfrm>
              <a:off x="7660481" y="9463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8096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4" name="Freeform: Shape 773">
              <a:extLst>
                <a:ext uri="{FF2B5EF4-FFF2-40B4-BE49-F238E27FC236}">
                  <a16:creationId xmlns:a16="http://schemas.microsoft.com/office/drawing/2014/main" xmlns="" id="{CF1B1C8F-2EAB-4D4F-80FC-FFA95F08AB59}"/>
                </a:ext>
              </a:extLst>
            </p:cNvPr>
            <p:cNvSpPr/>
            <p:nvPr/>
          </p:nvSpPr>
          <p:spPr>
            <a:xfrm>
              <a:off x="7327106" y="9758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5" name="Freeform: Shape 774">
              <a:extLst>
                <a:ext uri="{FF2B5EF4-FFF2-40B4-BE49-F238E27FC236}">
                  <a16:creationId xmlns:a16="http://schemas.microsoft.com/office/drawing/2014/main" xmlns="" id="{B64C7F32-D4D1-4B09-8039-C12E7FF3583E}"/>
                </a:ext>
              </a:extLst>
            </p:cNvPr>
            <p:cNvSpPr/>
            <p:nvPr/>
          </p:nvSpPr>
          <p:spPr>
            <a:xfrm>
              <a:off x="7362349" y="941172"/>
              <a:ext cx="9525" cy="9525"/>
            </a:xfrm>
            <a:custGeom>
              <a:avLst/>
              <a:gdLst>
                <a:gd name="connsiteX0" fmla="*/ 7144 w 9525"/>
                <a:gd name="connsiteY0" fmla="*/ 9422 h 9525"/>
                <a:gd name="connsiteX1" fmla="*/ 9049 w 9525"/>
                <a:gd name="connsiteY1" fmla="*/ 7517 h 9525"/>
                <a:gd name="connsiteX2" fmla="*/ 7144 w 9525"/>
                <a:gd name="connsiteY2" fmla="*/ 942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422"/>
                  </a:moveTo>
                  <a:lnTo>
                    <a:pt x="9049" y="7517"/>
                  </a:lnTo>
                  <a:cubicBezTo>
                    <a:pt x="8096" y="6565"/>
                    <a:pt x="7144" y="7517"/>
                    <a:pt x="7144" y="94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6" name="Freeform: Shape 775">
              <a:extLst>
                <a:ext uri="{FF2B5EF4-FFF2-40B4-BE49-F238E27FC236}">
                  <a16:creationId xmlns:a16="http://schemas.microsoft.com/office/drawing/2014/main" xmlns="" id="{319CD144-7C6D-4D8F-B96A-754C1E76CC25}"/>
                </a:ext>
              </a:extLst>
            </p:cNvPr>
            <p:cNvSpPr/>
            <p:nvPr/>
          </p:nvSpPr>
          <p:spPr>
            <a:xfrm>
              <a:off x="7639103" y="94821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7" name="Freeform: Shape 776">
              <a:extLst>
                <a:ext uri="{FF2B5EF4-FFF2-40B4-BE49-F238E27FC236}">
                  <a16:creationId xmlns:a16="http://schemas.microsoft.com/office/drawing/2014/main" xmlns="" id="{FCCA25E2-420E-4638-B44F-C9E450BA2125}"/>
                </a:ext>
              </a:extLst>
            </p:cNvPr>
            <p:cNvSpPr/>
            <p:nvPr/>
          </p:nvSpPr>
          <p:spPr>
            <a:xfrm>
              <a:off x="7474744" y="943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9049" y="9049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8" name="Freeform: Shape 777">
              <a:extLst>
                <a:ext uri="{FF2B5EF4-FFF2-40B4-BE49-F238E27FC236}">
                  <a16:creationId xmlns:a16="http://schemas.microsoft.com/office/drawing/2014/main" xmlns="" id="{53B6F233-1DD8-42F1-92A4-5BEF02DD3B65}"/>
                </a:ext>
              </a:extLst>
            </p:cNvPr>
            <p:cNvSpPr/>
            <p:nvPr/>
          </p:nvSpPr>
          <p:spPr>
            <a:xfrm>
              <a:off x="7361396" y="94302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9" name="Freeform: Shape 778">
              <a:extLst>
                <a:ext uri="{FF2B5EF4-FFF2-40B4-BE49-F238E27FC236}">
                  <a16:creationId xmlns:a16="http://schemas.microsoft.com/office/drawing/2014/main" xmlns="" id="{EA9F2E1D-71E2-4168-BC99-12F8981EE140}"/>
                </a:ext>
              </a:extLst>
            </p:cNvPr>
            <p:cNvSpPr/>
            <p:nvPr/>
          </p:nvSpPr>
          <p:spPr>
            <a:xfrm>
              <a:off x="7306151" y="95297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8096"/>
                  </a:cubicBez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0" name="Freeform: Shape 779">
              <a:extLst>
                <a:ext uri="{FF2B5EF4-FFF2-40B4-BE49-F238E27FC236}">
                  <a16:creationId xmlns:a16="http://schemas.microsoft.com/office/drawing/2014/main" xmlns="" id="{6C8CDA0E-1B7F-460A-B3CE-6DB7F489BE48}"/>
                </a:ext>
              </a:extLst>
            </p:cNvPr>
            <p:cNvSpPr/>
            <p:nvPr/>
          </p:nvSpPr>
          <p:spPr>
            <a:xfrm>
              <a:off x="7310914" y="9767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8096"/>
                  </a:cubicBezTo>
                  <a:lnTo>
                    <a:pt x="809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1" name="Freeform: Shape 780">
              <a:extLst>
                <a:ext uri="{FF2B5EF4-FFF2-40B4-BE49-F238E27FC236}">
                  <a16:creationId xmlns:a16="http://schemas.microsoft.com/office/drawing/2014/main" xmlns="" id="{3CE68C7A-185A-4A34-A51A-2B583301B5FB}"/>
                </a:ext>
              </a:extLst>
            </p:cNvPr>
            <p:cNvSpPr/>
            <p:nvPr/>
          </p:nvSpPr>
          <p:spPr>
            <a:xfrm>
              <a:off x="7249001" y="9682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9049"/>
                  </a:lnTo>
                  <a:cubicBezTo>
                    <a:pt x="8096" y="8096"/>
                    <a:pt x="9049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2" name="Freeform: Shape 781">
              <a:extLst>
                <a:ext uri="{FF2B5EF4-FFF2-40B4-BE49-F238E27FC236}">
                  <a16:creationId xmlns:a16="http://schemas.microsoft.com/office/drawing/2014/main" xmlns="" id="{FB7682D5-F952-46E8-9BD1-8A534AA30C2E}"/>
                </a:ext>
              </a:extLst>
            </p:cNvPr>
            <p:cNvSpPr/>
            <p:nvPr/>
          </p:nvSpPr>
          <p:spPr>
            <a:xfrm>
              <a:off x="7305199" y="9720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3" name="Freeform: Shape 782">
              <a:extLst>
                <a:ext uri="{FF2B5EF4-FFF2-40B4-BE49-F238E27FC236}">
                  <a16:creationId xmlns:a16="http://schemas.microsoft.com/office/drawing/2014/main" xmlns="" id="{0E7D18A5-0642-44AD-BD95-E0F448E90858}"/>
                </a:ext>
              </a:extLst>
            </p:cNvPr>
            <p:cNvSpPr/>
            <p:nvPr/>
          </p:nvSpPr>
          <p:spPr>
            <a:xfrm>
              <a:off x="7677626" y="9701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4" name="Freeform: Shape 783">
              <a:extLst>
                <a:ext uri="{FF2B5EF4-FFF2-40B4-BE49-F238E27FC236}">
                  <a16:creationId xmlns:a16="http://schemas.microsoft.com/office/drawing/2014/main" xmlns="" id="{9A37342B-4E0A-4376-A96B-9A3CD732E316}"/>
                </a:ext>
              </a:extLst>
            </p:cNvPr>
            <p:cNvSpPr/>
            <p:nvPr/>
          </p:nvSpPr>
          <p:spPr>
            <a:xfrm>
              <a:off x="7682389" y="95583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9049" y="7144"/>
                  </a:lnTo>
                  <a:cubicBezTo>
                    <a:pt x="8096" y="8096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5" name="Freeform: Shape 784">
              <a:extLst>
                <a:ext uri="{FF2B5EF4-FFF2-40B4-BE49-F238E27FC236}">
                  <a16:creationId xmlns:a16="http://schemas.microsoft.com/office/drawing/2014/main" xmlns="" id="{0E72A33A-1F43-4915-8F3D-1B27AB685957}"/>
                </a:ext>
              </a:extLst>
            </p:cNvPr>
            <p:cNvSpPr/>
            <p:nvPr/>
          </p:nvSpPr>
          <p:spPr>
            <a:xfrm>
              <a:off x="7546181" y="962562"/>
              <a:ext cx="9525" cy="9525"/>
            </a:xfrm>
            <a:custGeom>
              <a:avLst/>
              <a:gdLst>
                <a:gd name="connsiteX0" fmla="*/ 7144 w 9525"/>
                <a:gd name="connsiteY0" fmla="*/ 8035 h 9525"/>
                <a:gd name="connsiteX1" fmla="*/ 9049 w 9525"/>
                <a:gd name="connsiteY1" fmla="*/ 11845 h 9525"/>
                <a:gd name="connsiteX2" fmla="*/ 7144 w 9525"/>
                <a:gd name="connsiteY2" fmla="*/ 80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35"/>
                  </a:moveTo>
                  <a:cubicBezTo>
                    <a:pt x="8096" y="8987"/>
                    <a:pt x="10001" y="10892"/>
                    <a:pt x="9049" y="11845"/>
                  </a:cubicBezTo>
                  <a:cubicBezTo>
                    <a:pt x="10001" y="9940"/>
                    <a:pt x="10001" y="5177"/>
                    <a:pt x="7144" y="80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6" name="Freeform: Shape 785">
              <a:extLst>
                <a:ext uri="{FF2B5EF4-FFF2-40B4-BE49-F238E27FC236}">
                  <a16:creationId xmlns:a16="http://schemas.microsoft.com/office/drawing/2014/main" xmlns="" id="{9AA4E2EB-C777-458F-855B-9ADA37EC36D8}"/>
                </a:ext>
              </a:extLst>
            </p:cNvPr>
            <p:cNvSpPr/>
            <p:nvPr/>
          </p:nvSpPr>
          <p:spPr>
            <a:xfrm>
              <a:off x="7672864" y="1051083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8096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7144" y="9049"/>
                    <a:pt x="8096" y="8096"/>
                    <a:pt x="8096" y="7144"/>
                  </a:cubicBezTo>
                  <a:cubicBezTo>
                    <a:pt x="8096" y="8096"/>
                    <a:pt x="7144" y="9049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7" name="Freeform: Shape 786">
              <a:extLst>
                <a:ext uri="{FF2B5EF4-FFF2-40B4-BE49-F238E27FC236}">
                  <a16:creationId xmlns:a16="http://schemas.microsoft.com/office/drawing/2014/main" xmlns="" id="{9A453440-392F-424A-B21E-4D8965D992DC}"/>
                </a:ext>
              </a:extLst>
            </p:cNvPr>
            <p:cNvSpPr/>
            <p:nvPr/>
          </p:nvSpPr>
          <p:spPr>
            <a:xfrm>
              <a:off x="7673816" y="104917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7144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8" name="Freeform: Shape 787">
              <a:extLst>
                <a:ext uri="{FF2B5EF4-FFF2-40B4-BE49-F238E27FC236}">
                  <a16:creationId xmlns:a16="http://schemas.microsoft.com/office/drawing/2014/main" xmlns="" id="{8B814CCC-DC66-4FC5-9B5B-76D22F3EB38D}"/>
                </a:ext>
              </a:extLst>
            </p:cNvPr>
            <p:cNvSpPr/>
            <p:nvPr/>
          </p:nvSpPr>
          <p:spPr>
            <a:xfrm>
              <a:off x="7538561" y="106346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9" name="Freeform: Shape 788">
              <a:extLst>
                <a:ext uri="{FF2B5EF4-FFF2-40B4-BE49-F238E27FC236}">
                  <a16:creationId xmlns:a16="http://schemas.microsoft.com/office/drawing/2014/main" xmlns="" id="{0B9B94CC-B643-44CF-A2D4-A6BDDCBA3E83}"/>
                </a:ext>
              </a:extLst>
            </p:cNvPr>
            <p:cNvSpPr/>
            <p:nvPr/>
          </p:nvSpPr>
          <p:spPr>
            <a:xfrm>
              <a:off x="7679789" y="929163"/>
              <a:ext cx="19050" cy="38100"/>
            </a:xfrm>
            <a:custGeom>
              <a:avLst/>
              <a:gdLst>
                <a:gd name="connsiteX0" fmla="*/ 13553 w 19050"/>
                <a:gd name="connsiteY0" fmla="*/ 35719 h 38100"/>
                <a:gd name="connsiteX1" fmla="*/ 18316 w 19050"/>
                <a:gd name="connsiteY1" fmla="*/ 7144 h 38100"/>
                <a:gd name="connsiteX2" fmla="*/ 13553 w 19050"/>
                <a:gd name="connsiteY2" fmla="*/ 3571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13553" y="35719"/>
                  </a:moveTo>
                  <a:cubicBezTo>
                    <a:pt x="14506" y="27146"/>
                    <a:pt x="25936" y="11906"/>
                    <a:pt x="18316" y="7144"/>
                  </a:cubicBezTo>
                  <a:cubicBezTo>
                    <a:pt x="-1687" y="15716"/>
                    <a:pt x="10696" y="27146"/>
                    <a:pt x="13553" y="357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0" name="Freeform: Shape 789">
              <a:extLst>
                <a:ext uri="{FF2B5EF4-FFF2-40B4-BE49-F238E27FC236}">
                  <a16:creationId xmlns:a16="http://schemas.microsoft.com/office/drawing/2014/main" xmlns="" id="{4ECAE63D-8525-4832-9B4B-9EF5843C56A4}"/>
                </a:ext>
              </a:extLst>
            </p:cNvPr>
            <p:cNvSpPr/>
            <p:nvPr/>
          </p:nvSpPr>
          <p:spPr>
            <a:xfrm>
              <a:off x="7686199" y="103446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1" name="Freeform: Shape 790">
              <a:extLst>
                <a:ext uri="{FF2B5EF4-FFF2-40B4-BE49-F238E27FC236}">
                  <a16:creationId xmlns:a16="http://schemas.microsoft.com/office/drawing/2014/main" xmlns="" id="{CA634068-5AB9-42EA-AF09-699910F3C9EF}"/>
                </a:ext>
              </a:extLst>
            </p:cNvPr>
            <p:cNvSpPr/>
            <p:nvPr/>
          </p:nvSpPr>
          <p:spPr>
            <a:xfrm>
              <a:off x="7265194" y="11072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2" name="Freeform: Shape 791">
              <a:extLst>
                <a:ext uri="{FF2B5EF4-FFF2-40B4-BE49-F238E27FC236}">
                  <a16:creationId xmlns:a16="http://schemas.microsoft.com/office/drawing/2014/main" xmlns="" id="{9CDC5003-8C0A-43D3-ABF3-33912A94398F}"/>
                </a:ext>
              </a:extLst>
            </p:cNvPr>
            <p:cNvSpPr/>
            <p:nvPr/>
          </p:nvSpPr>
          <p:spPr>
            <a:xfrm>
              <a:off x="7677626" y="9805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3" name="Freeform: Shape 792">
              <a:extLst>
                <a:ext uri="{FF2B5EF4-FFF2-40B4-BE49-F238E27FC236}">
                  <a16:creationId xmlns:a16="http://schemas.microsoft.com/office/drawing/2014/main" xmlns="" id="{9BE2987D-7CF8-45FD-9B95-1385C99FE9D0}"/>
                </a:ext>
              </a:extLst>
            </p:cNvPr>
            <p:cNvSpPr/>
            <p:nvPr/>
          </p:nvSpPr>
          <p:spPr>
            <a:xfrm>
              <a:off x="7283291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4" name="Freeform: Shape 793">
              <a:extLst>
                <a:ext uri="{FF2B5EF4-FFF2-40B4-BE49-F238E27FC236}">
                  <a16:creationId xmlns:a16="http://schemas.microsoft.com/office/drawing/2014/main" xmlns="" id="{C47FD27D-FB92-43BF-85F9-406E9248BCE7}"/>
                </a:ext>
              </a:extLst>
            </p:cNvPr>
            <p:cNvSpPr/>
            <p:nvPr/>
          </p:nvSpPr>
          <p:spPr>
            <a:xfrm>
              <a:off x="7272814" y="957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5" name="Freeform: Shape 794">
              <a:extLst>
                <a:ext uri="{FF2B5EF4-FFF2-40B4-BE49-F238E27FC236}">
                  <a16:creationId xmlns:a16="http://schemas.microsoft.com/office/drawing/2014/main" xmlns="" id="{ACC26871-DE7A-4E76-ABA2-545CB60BA036}"/>
                </a:ext>
              </a:extLst>
            </p:cNvPr>
            <p:cNvSpPr/>
            <p:nvPr/>
          </p:nvSpPr>
          <p:spPr>
            <a:xfrm>
              <a:off x="7283291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6" name="Freeform: Shape 795">
              <a:extLst>
                <a:ext uri="{FF2B5EF4-FFF2-40B4-BE49-F238E27FC236}">
                  <a16:creationId xmlns:a16="http://schemas.microsoft.com/office/drawing/2014/main" xmlns="" id="{54E04102-21FA-4A50-8ED2-A37F920F882A}"/>
                </a:ext>
              </a:extLst>
            </p:cNvPr>
            <p:cNvSpPr/>
            <p:nvPr/>
          </p:nvSpPr>
          <p:spPr>
            <a:xfrm>
              <a:off x="7399496" y="106156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9049"/>
                    <a:pt x="8096" y="8096"/>
                    <a:pt x="7144" y="7144"/>
                  </a:cubicBezTo>
                  <a:cubicBezTo>
                    <a:pt x="7144" y="8096"/>
                    <a:pt x="7144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7" name="Freeform: Shape 796">
              <a:extLst>
                <a:ext uri="{FF2B5EF4-FFF2-40B4-BE49-F238E27FC236}">
                  <a16:creationId xmlns:a16="http://schemas.microsoft.com/office/drawing/2014/main" xmlns="" id="{A9E15873-4A65-4572-B496-AA8B6B47FF95}"/>
                </a:ext>
              </a:extLst>
            </p:cNvPr>
            <p:cNvSpPr/>
            <p:nvPr/>
          </p:nvSpPr>
          <p:spPr>
            <a:xfrm>
              <a:off x="7381637" y="105775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lnTo>
                    <a:pt x="785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8" name="Freeform: Shape 797">
              <a:extLst>
                <a:ext uri="{FF2B5EF4-FFF2-40B4-BE49-F238E27FC236}">
                  <a16:creationId xmlns:a16="http://schemas.microsoft.com/office/drawing/2014/main" xmlns="" id="{8FAE8C77-7C60-4B70-A796-BC15B2E09E3B}"/>
                </a:ext>
              </a:extLst>
            </p:cNvPr>
            <p:cNvSpPr/>
            <p:nvPr/>
          </p:nvSpPr>
          <p:spPr>
            <a:xfrm>
              <a:off x="7537609" y="93868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7144" y="7144"/>
                    <a:pt x="7144" y="8096"/>
                  </a:cubicBezTo>
                  <a:cubicBezTo>
                    <a:pt x="7144" y="809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9" name="Freeform: Shape 798">
              <a:extLst>
                <a:ext uri="{FF2B5EF4-FFF2-40B4-BE49-F238E27FC236}">
                  <a16:creationId xmlns:a16="http://schemas.microsoft.com/office/drawing/2014/main" xmlns="" id="{37B30984-7A85-465D-93FA-F6A0545EC851}"/>
                </a:ext>
              </a:extLst>
            </p:cNvPr>
            <p:cNvSpPr/>
            <p:nvPr/>
          </p:nvSpPr>
          <p:spPr>
            <a:xfrm>
              <a:off x="7282339" y="110632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9049"/>
                  </a:cubicBezTo>
                  <a:cubicBezTo>
                    <a:pt x="7144" y="8096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0" name="Freeform: Shape 799">
              <a:extLst>
                <a:ext uri="{FF2B5EF4-FFF2-40B4-BE49-F238E27FC236}">
                  <a16:creationId xmlns:a16="http://schemas.microsoft.com/office/drawing/2014/main" xmlns="" id="{2FE729B2-F16C-4AB4-9ADA-C391AE855145}"/>
                </a:ext>
              </a:extLst>
            </p:cNvPr>
            <p:cNvSpPr/>
            <p:nvPr/>
          </p:nvSpPr>
          <p:spPr>
            <a:xfrm>
              <a:off x="7422594" y="103298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1" name="Freeform: Shape 800">
              <a:extLst>
                <a:ext uri="{FF2B5EF4-FFF2-40B4-BE49-F238E27FC236}">
                  <a16:creationId xmlns:a16="http://schemas.microsoft.com/office/drawing/2014/main" xmlns="" id="{C0B39135-58DD-43A2-A28A-5C53923E31C9}"/>
                </a:ext>
              </a:extLst>
            </p:cNvPr>
            <p:cNvSpPr/>
            <p:nvPr/>
          </p:nvSpPr>
          <p:spPr>
            <a:xfrm>
              <a:off x="7425192" y="1022754"/>
              <a:ext cx="19050" cy="28575"/>
            </a:xfrm>
            <a:custGeom>
              <a:avLst/>
              <a:gdLst>
                <a:gd name="connsiteX0" fmla="*/ 14786 w 19050"/>
                <a:gd name="connsiteY0" fmla="*/ 20233 h 28575"/>
                <a:gd name="connsiteX1" fmla="*/ 14786 w 19050"/>
                <a:gd name="connsiteY1" fmla="*/ 2023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14786" y="20233"/>
                  </a:moveTo>
                  <a:cubicBezTo>
                    <a:pt x="26216" y="-15009"/>
                    <a:pt x="-7122" y="33568"/>
                    <a:pt x="14786" y="202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2" name="Freeform: Shape 801">
              <a:extLst>
                <a:ext uri="{FF2B5EF4-FFF2-40B4-BE49-F238E27FC236}">
                  <a16:creationId xmlns:a16="http://schemas.microsoft.com/office/drawing/2014/main" xmlns="" id="{88B0D180-5D43-4383-A1A5-530FE63F3A5F}"/>
                </a:ext>
              </a:extLst>
            </p:cNvPr>
            <p:cNvSpPr/>
            <p:nvPr/>
          </p:nvSpPr>
          <p:spPr>
            <a:xfrm>
              <a:off x="7430929" y="103774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9049"/>
                  </a:cubicBez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3" name="Freeform: Shape 802">
              <a:extLst>
                <a:ext uri="{FF2B5EF4-FFF2-40B4-BE49-F238E27FC236}">
                  <a16:creationId xmlns:a16="http://schemas.microsoft.com/office/drawing/2014/main" xmlns="" id="{3B27B388-8090-49F5-9D3F-7241CD2F0D6A}"/>
                </a:ext>
              </a:extLst>
            </p:cNvPr>
            <p:cNvSpPr/>
            <p:nvPr/>
          </p:nvSpPr>
          <p:spPr>
            <a:xfrm>
              <a:off x="7464266" y="104155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7144"/>
                    <a:pt x="8096" y="7144"/>
                  </a:cubicBezTo>
                  <a:cubicBezTo>
                    <a:pt x="8096" y="8096"/>
                    <a:pt x="8096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4" name="Freeform: Shape 803">
              <a:extLst>
                <a:ext uri="{FF2B5EF4-FFF2-40B4-BE49-F238E27FC236}">
                  <a16:creationId xmlns:a16="http://schemas.microsoft.com/office/drawing/2014/main" xmlns="" id="{03AF11F2-FE0D-4556-BD48-6A47B4982CAF}"/>
                </a:ext>
              </a:extLst>
            </p:cNvPr>
            <p:cNvSpPr/>
            <p:nvPr/>
          </p:nvSpPr>
          <p:spPr>
            <a:xfrm>
              <a:off x="7201376" y="10739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1476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5" name="Freeform: Shape 804">
              <a:extLst>
                <a:ext uri="{FF2B5EF4-FFF2-40B4-BE49-F238E27FC236}">
                  <a16:creationId xmlns:a16="http://schemas.microsoft.com/office/drawing/2014/main" xmlns="" id="{DDE3A3A7-FCB3-45B4-B3A8-85B179C39848}"/>
                </a:ext>
              </a:extLst>
            </p:cNvPr>
            <p:cNvSpPr/>
            <p:nvPr/>
          </p:nvSpPr>
          <p:spPr>
            <a:xfrm>
              <a:off x="7581525" y="989171"/>
              <a:ext cx="9525" cy="9525"/>
            </a:xfrm>
            <a:custGeom>
              <a:avLst/>
              <a:gdLst>
                <a:gd name="connsiteX0" fmla="*/ 8947 w 9525"/>
                <a:gd name="connsiteY0" fmla="*/ 7144 h 9525"/>
                <a:gd name="connsiteX1" fmla="*/ 894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7144"/>
                  </a:moveTo>
                  <a:cubicBezTo>
                    <a:pt x="6090" y="7144"/>
                    <a:pt x="7042" y="9049"/>
                    <a:pt x="894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6" name="Freeform: Shape 805">
              <a:extLst>
                <a:ext uri="{FF2B5EF4-FFF2-40B4-BE49-F238E27FC236}">
                  <a16:creationId xmlns:a16="http://schemas.microsoft.com/office/drawing/2014/main" xmlns="" id="{E92115D2-B5AA-42F5-A315-52094EC5F115}"/>
                </a:ext>
              </a:extLst>
            </p:cNvPr>
            <p:cNvSpPr/>
            <p:nvPr/>
          </p:nvSpPr>
          <p:spPr>
            <a:xfrm>
              <a:off x="7434739" y="102250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8096"/>
                    <a:pt x="7144" y="9049"/>
                    <a:pt x="7144" y="9049"/>
                  </a:cubicBezTo>
                  <a:cubicBezTo>
                    <a:pt x="7144" y="9049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7" name="Freeform: Shape 806">
              <a:extLst>
                <a:ext uri="{FF2B5EF4-FFF2-40B4-BE49-F238E27FC236}">
                  <a16:creationId xmlns:a16="http://schemas.microsoft.com/office/drawing/2014/main" xmlns="" id="{E275DAA4-117E-4AEB-A4E6-A94597EE91E5}"/>
                </a:ext>
              </a:extLst>
            </p:cNvPr>
            <p:cNvSpPr/>
            <p:nvPr/>
          </p:nvSpPr>
          <p:spPr>
            <a:xfrm>
              <a:off x="7585234" y="10282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10954"/>
                    <a:pt x="13811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8" name="Freeform: Shape 807">
              <a:extLst>
                <a:ext uri="{FF2B5EF4-FFF2-40B4-BE49-F238E27FC236}">
                  <a16:creationId xmlns:a16="http://schemas.microsoft.com/office/drawing/2014/main" xmlns="" id="{93863E2B-513D-45C5-8393-B9D6DA79CD87}"/>
                </a:ext>
              </a:extLst>
            </p:cNvPr>
            <p:cNvSpPr/>
            <p:nvPr/>
          </p:nvSpPr>
          <p:spPr>
            <a:xfrm>
              <a:off x="7590949" y="10291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9" name="Freeform: Shape 808">
              <a:extLst>
                <a:ext uri="{FF2B5EF4-FFF2-40B4-BE49-F238E27FC236}">
                  <a16:creationId xmlns:a16="http://schemas.microsoft.com/office/drawing/2014/main" xmlns="" id="{BDDF95AE-8FE6-4196-8AE9-F7173381A86F}"/>
                </a:ext>
              </a:extLst>
            </p:cNvPr>
            <p:cNvSpPr/>
            <p:nvPr/>
          </p:nvSpPr>
          <p:spPr>
            <a:xfrm>
              <a:off x="6870859" y="924791"/>
              <a:ext cx="828675" cy="209550"/>
            </a:xfrm>
            <a:custGeom>
              <a:avLst/>
              <a:gdLst>
                <a:gd name="connsiteX0" fmla="*/ 334804 w 828675"/>
                <a:gd name="connsiteY0" fmla="*/ 154391 h 209550"/>
                <a:gd name="connsiteX1" fmla="*/ 305276 w 828675"/>
                <a:gd name="connsiteY1" fmla="*/ 162011 h 209550"/>
                <a:gd name="connsiteX2" fmla="*/ 302419 w 828675"/>
                <a:gd name="connsiteY2" fmla="*/ 172489 h 209550"/>
                <a:gd name="connsiteX3" fmla="*/ 286226 w 828675"/>
                <a:gd name="connsiteY3" fmla="*/ 153439 h 209550"/>
                <a:gd name="connsiteX4" fmla="*/ 248126 w 828675"/>
                <a:gd name="connsiteY4" fmla="*/ 163916 h 209550"/>
                <a:gd name="connsiteX5" fmla="*/ 251936 w 828675"/>
                <a:gd name="connsiteY5" fmla="*/ 179156 h 209550"/>
                <a:gd name="connsiteX6" fmla="*/ 184309 w 828675"/>
                <a:gd name="connsiteY6" fmla="*/ 180109 h 209550"/>
                <a:gd name="connsiteX7" fmla="*/ 182404 w 828675"/>
                <a:gd name="connsiteY7" fmla="*/ 160106 h 209550"/>
                <a:gd name="connsiteX8" fmla="*/ 7144 w 828675"/>
                <a:gd name="connsiteY8" fmla="*/ 158201 h 209550"/>
                <a:gd name="connsiteX9" fmla="*/ 17621 w 828675"/>
                <a:gd name="connsiteY9" fmla="*/ 135341 h 209550"/>
                <a:gd name="connsiteX10" fmla="*/ 121444 w 828675"/>
                <a:gd name="connsiteY10" fmla="*/ 127721 h 209550"/>
                <a:gd name="connsiteX11" fmla="*/ 108109 w 828675"/>
                <a:gd name="connsiteY11" fmla="*/ 144866 h 209550"/>
                <a:gd name="connsiteX12" fmla="*/ 121444 w 828675"/>
                <a:gd name="connsiteY12" fmla="*/ 142961 h 209550"/>
                <a:gd name="connsiteX13" fmla="*/ 123349 w 828675"/>
                <a:gd name="connsiteY13" fmla="*/ 127721 h 209550"/>
                <a:gd name="connsiteX14" fmla="*/ 186214 w 828675"/>
                <a:gd name="connsiteY14" fmla="*/ 133436 h 209550"/>
                <a:gd name="connsiteX15" fmla="*/ 225266 w 828675"/>
                <a:gd name="connsiteY15" fmla="*/ 114386 h 209550"/>
                <a:gd name="connsiteX16" fmla="*/ 220504 w 828675"/>
                <a:gd name="connsiteY16" fmla="*/ 136294 h 209550"/>
                <a:gd name="connsiteX17" fmla="*/ 342424 w 828675"/>
                <a:gd name="connsiteY17" fmla="*/ 58189 h 209550"/>
                <a:gd name="connsiteX18" fmla="*/ 326231 w 828675"/>
                <a:gd name="connsiteY18" fmla="*/ 42949 h 209550"/>
                <a:gd name="connsiteX19" fmla="*/ 298609 w 828675"/>
                <a:gd name="connsiteY19" fmla="*/ 71524 h 209550"/>
                <a:gd name="connsiteX20" fmla="*/ 283369 w 828675"/>
                <a:gd name="connsiteY20" fmla="*/ 70571 h 209550"/>
                <a:gd name="connsiteX21" fmla="*/ 289084 w 828675"/>
                <a:gd name="connsiteY21" fmla="*/ 58189 h 209550"/>
                <a:gd name="connsiteX22" fmla="*/ 304324 w 828675"/>
                <a:gd name="connsiteY22" fmla="*/ 60094 h 209550"/>
                <a:gd name="connsiteX23" fmla="*/ 353854 w 828675"/>
                <a:gd name="connsiteY23" fmla="*/ 33424 h 209550"/>
                <a:gd name="connsiteX24" fmla="*/ 357664 w 828675"/>
                <a:gd name="connsiteY24" fmla="*/ 39139 h 209550"/>
                <a:gd name="connsiteX25" fmla="*/ 350996 w 828675"/>
                <a:gd name="connsiteY25" fmla="*/ 63904 h 209550"/>
                <a:gd name="connsiteX26" fmla="*/ 352901 w 828675"/>
                <a:gd name="connsiteY26" fmla="*/ 70571 h 209550"/>
                <a:gd name="connsiteX27" fmla="*/ 373856 w 828675"/>
                <a:gd name="connsiteY27" fmla="*/ 47711 h 209550"/>
                <a:gd name="connsiteX28" fmla="*/ 385286 w 828675"/>
                <a:gd name="connsiteY28" fmla="*/ 70571 h 209550"/>
                <a:gd name="connsiteX29" fmla="*/ 409099 w 828675"/>
                <a:gd name="connsiteY29" fmla="*/ 35329 h 209550"/>
                <a:gd name="connsiteX30" fmla="*/ 387191 w 828675"/>
                <a:gd name="connsiteY30" fmla="*/ 48664 h 209550"/>
                <a:gd name="connsiteX31" fmla="*/ 383381 w 828675"/>
                <a:gd name="connsiteY31" fmla="*/ 46759 h 209550"/>
                <a:gd name="connsiteX32" fmla="*/ 385286 w 828675"/>
                <a:gd name="connsiteY32" fmla="*/ 30566 h 209550"/>
                <a:gd name="connsiteX33" fmla="*/ 476726 w 828675"/>
                <a:gd name="connsiteY33" fmla="*/ 28661 h 209550"/>
                <a:gd name="connsiteX34" fmla="*/ 449104 w 828675"/>
                <a:gd name="connsiteY34" fmla="*/ 44854 h 209550"/>
                <a:gd name="connsiteX35" fmla="*/ 453866 w 828675"/>
                <a:gd name="connsiteY35" fmla="*/ 27709 h 209550"/>
                <a:gd name="connsiteX36" fmla="*/ 437674 w 828675"/>
                <a:gd name="connsiteY36" fmla="*/ 29614 h 209550"/>
                <a:gd name="connsiteX37" fmla="*/ 444341 w 828675"/>
                <a:gd name="connsiteY37" fmla="*/ 69619 h 209550"/>
                <a:gd name="connsiteX38" fmla="*/ 453866 w 828675"/>
                <a:gd name="connsiteY38" fmla="*/ 54379 h 209550"/>
                <a:gd name="connsiteX39" fmla="*/ 489109 w 828675"/>
                <a:gd name="connsiteY39" fmla="*/ 37234 h 209550"/>
                <a:gd name="connsiteX40" fmla="*/ 478631 w 828675"/>
                <a:gd name="connsiteY40" fmla="*/ 57236 h 209550"/>
                <a:gd name="connsiteX41" fmla="*/ 471964 w 828675"/>
                <a:gd name="connsiteY41" fmla="*/ 50569 h 209550"/>
                <a:gd name="connsiteX42" fmla="*/ 475774 w 828675"/>
                <a:gd name="connsiteY42" fmla="*/ 41996 h 209550"/>
                <a:gd name="connsiteX43" fmla="*/ 476726 w 828675"/>
                <a:gd name="connsiteY43" fmla="*/ 31519 h 209550"/>
                <a:gd name="connsiteX44" fmla="*/ 543401 w 828675"/>
                <a:gd name="connsiteY44" fmla="*/ 12469 h 209550"/>
                <a:gd name="connsiteX45" fmla="*/ 496729 w 828675"/>
                <a:gd name="connsiteY45" fmla="*/ 38186 h 209550"/>
                <a:gd name="connsiteX46" fmla="*/ 544354 w 828675"/>
                <a:gd name="connsiteY46" fmla="*/ 20089 h 209550"/>
                <a:gd name="connsiteX47" fmla="*/ 533876 w 828675"/>
                <a:gd name="connsiteY47" fmla="*/ 34376 h 209550"/>
                <a:gd name="connsiteX48" fmla="*/ 492919 w 828675"/>
                <a:gd name="connsiteY48" fmla="*/ 49616 h 209550"/>
                <a:gd name="connsiteX49" fmla="*/ 564356 w 828675"/>
                <a:gd name="connsiteY49" fmla="*/ 8659 h 209550"/>
                <a:gd name="connsiteX50" fmla="*/ 576739 w 828675"/>
                <a:gd name="connsiteY50" fmla="*/ 12469 h 209550"/>
                <a:gd name="connsiteX51" fmla="*/ 552926 w 828675"/>
                <a:gd name="connsiteY51" fmla="*/ 18184 h 209550"/>
                <a:gd name="connsiteX52" fmla="*/ 556736 w 828675"/>
                <a:gd name="connsiteY52" fmla="*/ 43901 h 209550"/>
                <a:gd name="connsiteX53" fmla="*/ 583406 w 828675"/>
                <a:gd name="connsiteY53" fmla="*/ 25804 h 209550"/>
                <a:gd name="connsiteX54" fmla="*/ 584359 w 828675"/>
                <a:gd name="connsiteY54" fmla="*/ 7706 h 209550"/>
                <a:gd name="connsiteX55" fmla="*/ 611981 w 828675"/>
                <a:gd name="connsiteY55" fmla="*/ 24851 h 209550"/>
                <a:gd name="connsiteX56" fmla="*/ 608171 w 828675"/>
                <a:gd name="connsiteY56" fmla="*/ 18184 h 209550"/>
                <a:gd name="connsiteX57" fmla="*/ 582454 w 828675"/>
                <a:gd name="connsiteY57" fmla="*/ 28661 h 209550"/>
                <a:gd name="connsiteX58" fmla="*/ 618649 w 828675"/>
                <a:gd name="connsiteY58" fmla="*/ 35329 h 209550"/>
                <a:gd name="connsiteX59" fmla="*/ 619601 w 828675"/>
                <a:gd name="connsiteY59" fmla="*/ 15326 h 209550"/>
                <a:gd name="connsiteX60" fmla="*/ 673894 w 828675"/>
                <a:gd name="connsiteY60" fmla="*/ 21994 h 209550"/>
                <a:gd name="connsiteX61" fmla="*/ 663416 w 828675"/>
                <a:gd name="connsiteY61" fmla="*/ 45806 h 209550"/>
                <a:gd name="connsiteX62" fmla="*/ 703421 w 828675"/>
                <a:gd name="connsiteY62" fmla="*/ 20089 h 209550"/>
                <a:gd name="connsiteX63" fmla="*/ 763429 w 828675"/>
                <a:gd name="connsiteY63" fmla="*/ 26756 h 209550"/>
                <a:gd name="connsiteX64" fmla="*/ 743426 w 828675"/>
                <a:gd name="connsiteY64" fmla="*/ 26756 h 209550"/>
                <a:gd name="connsiteX65" fmla="*/ 743426 w 828675"/>
                <a:gd name="connsiteY65" fmla="*/ 42949 h 209550"/>
                <a:gd name="connsiteX66" fmla="*/ 752951 w 828675"/>
                <a:gd name="connsiteY66" fmla="*/ 45806 h 209550"/>
                <a:gd name="connsiteX67" fmla="*/ 763429 w 828675"/>
                <a:gd name="connsiteY67" fmla="*/ 14374 h 209550"/>
                <a:gd name="connsiteX68" fmla="*/ 770096 w 828675"/>
                <a:gd name="connsiteY68" fmla="*/ 45806 h 209550"/>
                <a:gd name="connsiteX69" fmla="*/ 775811 w 828675"/>
                <a:gd name="connsiteY69" fmla="*/ 21041 h 209550"/>
                <a:gd name="connsiteX70" fmla="*/ 775811 w 828675"/>
                <a:gd name="connsiteY70" fmla="*/ 31519 h 209550"/>
                <a:gd name="connsiteX71" fmla="*/ 818674 w 828675"/>
                <a:gd name="connsiteY71" fmla="*/ 40091 h 209550"/>
                <a:gd name="connsiteX72" fmla="*/ 821531 w 828675"/>
                <a:gd name="connsiteY72" fmla="*/ 43901 h 209550"/>
                <a:gd name="connsiteX73" fmla="*/ 770096 w 828675"/>
                <a:gd name="connsiteY73" fmla="*/ 121054 h 209550"/>
                <a:gd name="connsiteX74" fmla="*/ 820579 w 828675"/>
                <a:gd name="connsiteY74" fmla="*/ 105814 h 209550"/>
                <a:gd name="connsiteX75" fmla="*/ 830104 w 828675"/>
                <a:gd name="connsiteY75" fmla="*/ 105814 h 209550"/>
                <a:gd name="connsiteX76" fmla="*/ 824389 w 828675"/>
                <a:gd name="connsiteY76" fmla="*/ 119149 h 209550"/>
                <a:gd name="connsiteX77" fmla="*/ 762476 w 828675"/>
                <a:gd name="connsiteY77" fmla="*/ 139151 h 209550"/>
                <a:gd name="connsiteX78" fmla="*/ 724376 w 828675"/>
                <a:gd name="connsiteY78" fmla="*/ 160106 h 209550"/>
                <a:gd name="connsiteX79" fmla="*/ 718661 w 828675"/>
                <a:gd name="connsiteY79" fmla="*/ 138199 h 209550"/>
                <a:gd name="connsiteX80" fmla="*/ 676751 w 828675"/>
                <a:gd name="connsiteY80" fmla="*/ 161059 h 209550"/>
                <a:gd name="connsiteX81" fmla="*/ 682466 w 828675"/>
                <a:gd name="connsiteY81" fmla="*/ 141056 h 209550"/>
                <a:gd name="connsiteX82" fmla="*/ 684371 w 828675"/>
                <a:gd name="connsiteY82" fmla="*/ 136294 h 209550"/>
                <a:gd name="connsiteX83" fmla="*/ 538639 w 828675"/>
                <a:gd name="connsiteY83" fmla="*/ 138199 h 209550"/>
                <a:gd name="connsiteX84" fmla="*/ 532924 w 828675"/>
                <a:gd name="connsiteY84" fmla="*/ 143914 h 209550"/>
                <a:gd name="connsiteX85" fmla="*/ 525304 w 828675"/>
                <a:gd name="connsiteY85" fmla="*/ 168679 h 209550"/>
                <a:gd name="connsiteX86" fmla="*/ 531019 w 828675"/>
                <a:gd name="connsiteY86" fmla="*/ 163916 h 209550"/>
                <a:gd name="connsiteX87" fmla="*/ 517684 w 828675"/>
                <a:gd name="connsiteY87" fmla="*/ 151534 h 209550"/>
                <a:gd name="connsiteX88" fmla="*/ 527209 w 828675"/>
                <a:gd name="connsiteY88" fmla="*/ 124864 h 209550"/>
                <a:gd name="connsiteX89" fmla="*/ 513874 w 828675"/>
                <a:gd name="connsiteY89" fmla="*/ 133436 h 209550"/>
                <a:gd name="connsiteX90" fmla="*/ 518636 w 828675"/>
                <a:gd name="connsiteY90" fmla="*/ 155344 h 209550"/>
                <a:gd name="connsiteX91" fmla="*/ 413861 w 828675"/>
                <a:gd name="connsiteY91" fmla="*/ 189634 h 209550"/>
                <a:gd name="connsiteX92" fmla="*/ 416719 w 828675"/>
                <a:gd name="connsiteY92" fmla="*/ 180109 h 209550"/>
                <a:gd name="connsiteX93" fmla="*/ 395764 w 828675"/>
                <a:gd name="connsiteY93" fmla="*/ 171536 h 209550"/>
                <a:gd name="connsiteX94" fmla="*/ 386239 w 828675"/>
                <a:gd name="connsiteY94" fmla="*/ 197254 h 209550"/>
                <a:gd name="connsiteX95" fmla="*/ 382429 w 828675"/>
                <a:gd name="connsiteY95" fmla="*/ 199159 h 209550"/>
                <a:gd name="connsiteX96" fmla="*/ 389096 w 828675"/>
                <a:gd name="connsiteY96" fmla="*/ 167726 h 209550"/>
                <a:gd name="connsiteX97" fmla="*/ 368141 w 828675"/>
                <a:gd name="connsiteY97" fmla="*/ 204874 h 209550"/>
                <a:gd name="connsiteX98" fmla="*/ 348139 w 828675"/>
                <a:gd name="connsiteY98" fmla="*/ 143914 h 209550"/>
                <a:gd name="connsiteX99" fmla="*/ 348139 w 828675"/>
                <a:gd name="connsiteY99" fmla="*/ 153439 h 209550"/>
                <a:gd name="connsiteX100" fmla="*/ 355759 w 828675"/>
                <a:gd name="connsiteY100" fmla="*/ 139151 h 209550"/>
                <a:gd name="connsiteX101" fmla="*/ 334804 w 828675"/>
                <a:gd name="connsiteY101" fmla="*/ 154391 h 209550"/>
                <a:gd name="connsiteX102" fmla="*/ 38576 w 828675"/>
                <a:gd name="connsiteY102" fmla="*/ 154391 h 209550"/>
                <a:gd name="connsiteX103" fmla="*/ 39529 w 828675"/>
                <a:gd name="connsiteY103" fmla="*/ 152486 h 209550"/>
                <a:gd name="connsiteX104" fmla="*/ 38576 w 828675"/>
                <a:gd name="connsiteY104" fmla="*/ 154391 h 209550"/>
                <a:gd name="connsiteX105" fmla="*/ 420529 w 828675"/>
                <a:gd name="connsiteY105" fmla="*/ 122959 h 209550"/>
                <a:gd name="connsiteX106" fmla="*/ 404336 w 828675"/>
                <a:gd name="connsiteY106" fmla="*/ 144866 h 209550"/>
                <a:gd name="connsiteX107" fmla="*/ 420529 w 828675"/>
                <a:gd name="connsiteY107" fmla="*/ 122959 h 209550"/>
                <a:gd name="connsiteX108" fmla="*/ 427196 w 828675"/>
                <a:gd name="connsiteY108" fmla="*/ 142961 h 209550"/>
                <a:gd name="connsiteX109" fmla="*/ 427196 w 828675"/>
                <a:gd name="connsiteY109" fmla="*/ 142961 h 209550"/>
                <a:gd name="connsiteX110" fmla="*/ 430054 w 828675"/>
                <a:gd name="connsiteY110" fmla="*/ 136294 h 209550"/>
                <a:gd name="connsiteX111" fmla="*/ 430054 w 828675"/>
                <a:gd name="connsiteY111" fmla="*/ 136294 h 209550"/>
                <a:gd name="connsiteX112" fmla="*/ 430054 w 828675"/>
                <a:gd name="connsiteY112" fmla="*/ 136294 h 209550"/>
                <a:gd name="connsiteX113" fmla="*/ 362426 w 828675"/>
                <a:gd name="connsiteY113" fmla="*/ 141056 h 209550"/>
                <a:gd name="connsiteX114" fmla="*/ 362426 w 828675"/>
                <a:gd name="connsiteY114" fmla="*/ 141056 h 209550"/>
                <a:gd name="connsiteX115" fmla="*/ 370046 w 828675"/>
                <a:gd name="connsiteY115" fmla="*/ 146771 h 209550"/>
                <a:gd name="connsiteX116" fmla="*/ 370046 w 828675"/>
                <a:gd name="connsiteY116" fmla="*/ 146771 h 209550"/>
                <a:gd name="connsiteX117" fmla="*/ 394811 w 828675"/>
                <a:gd name="connsiteY117" fmla="*/ 159154 h 209550"/>
                <a:gd name="connsiteX118" fmla="*/ 394811 w 828675"/>
                <a:gd name="connsiteY118" fmla="*/ 159154 h 209550"/>
                <a:gd name="connsiteX119" fmla="*/ 757714 w 828675"/>
                <a:gd name="connsiteY119" fmla="*/ 105814 h 209550"/>
                <a:gd name="connsiteX120" fmla="*/ 757714 w 828675"/>
                <a:gd name="connsiteY120" fmla="*/ 105814 h 209550"/>
                <a:gd name="connsiteX121" fmla="*/ 701516 w 828675"/>
                <a:gd name="connsiteY121" fmla="*/ 101051 h 209550"/>
                <a:gd name="connsiteX122" fmla="*/ 687229 w 828675"/>
                <a:gd name="connsiteY122" fmla="*/ 131531 h 209550"/>
                <a:gd name="connsiteX123" fmla="*/ 682466 w 828675"/>
                <a:gd name="connsiteY123" fmla="*/ 132484 h 209550"/>
                <a:gd name="connsiteX124" fmla="*/ 696754 w 828675"/>
                <a:gd name="connsiteY124" fmla="*/ 111529 h 209550"/>
                <a:gd name="connsiteX125" fmla="*/ 730091 w 828675"/>
                <a:gd name="connsiteY125" fmla="*/ 129626 h 209550"/>
                <a:gd name="connsiteX126" fmla="*/ 701516 w 828675"/>
                <a:gd name="connsiteY126" fmla="*/ 101051 h 209550"/>
                <a:gd name="connsiteX127" fmla="*/ 519589 w 828675"/>
                <a:gd name="connsiteY127" fmla="*/ 102004 h 209550"/>
                <a:gd name="connsiteX128" fmla="*/ 558641 w 828675"/>
                <a:gd name="connsiteY128" fmla="*/ 116291 h 209550"/>
                <a:gd name="connsiteX129" fmla="*/ 562451 w 828675"/>
                <a:gd name="connsiteY129" fmla="*/ 129626 h 209550"/>
                <a:gd name="connsiteX130" fmla="*/ 543401 w 828675"/>
                <a:gd name="connsiteY130" fmla="*/ 130579 h 209550"/>
                <a:gd name="connsiteX131" fmla="*/ 557689 w 828675"/>
                <a:gd name="connsiteY131" fmla="*/ 158201 h 209550"/>
                <a:gd name="connsiteX132" fmla="*/ 571976 w 828675"/>
                <a:gd name="connsiteY132" fmla="*/ 148676 h 209550"/>
                <a:gd name="connsiteX133" fmla="*/ 558641 w 828675"/>
                <a:gd name="connsiteY133" fmla="*/ 140104 h 209550"/>
                <a:gd name="connsiteX134" fmla="*/ 598646 w 828675"/>
                <a:gd name="connsiteY134" fmla="*/ 115339 h 209550"/>
                <a:gd name="connsiteX135" fmla="*/ 599599 w 828675"/>
                <a:gd name="connsiteY135" fmla="*/ 126769 h 209550"/>
                <a:gd name="connsiteX136" fmla="*/ 598646 w 828675"/>
                <a:gd name="connsiteY136" fmla="*/ 105814 h 209550"/>
                <a:gd name="connsiteX137" fmla="*/ 670084 w 828675"/>
                <a:gd name="connsiteY137" fmla="*/ 114386 h 209550"/>
                <a:gd name="connsiteX138" fmla="*/ 671036 w 828675"/>
                <a:gd name="connsiteY138" fmla="*/ 105814 h 209550"/>
                <a:gd name="connsiteX139" fmla="*/ 583406 w 828675"/>
                <a:gd name="connsiteY139" fmla="*/ 110576 h 209550"/>
                <a:gd name="connsiteX140" fmla="*/ 579596 w 828675"/>
                <a:gd name="connsiteY140" fmla="*/ 61999 h 209550"/>
                <a:gd name="connsiteX141" fmla="*/ 519589 w 828675"/>
                <a:gd name="connsiteY141" fmla="*/ 102004 h 209550"/>
                <a:gd name="connsiteX142" fmla="*/ 471011 w 828675"/>
                <a:gd name="connsiteY142" fmla="*/ 120101 h 209550"/>
                <a:gd name="connsiteX143" fmla="*/ 435769 w 828675"/>
                <a:gd name="connsiteY143" fmla="*/ 136294 h 209550"/>
                <a:gd name="connsiteX144" fmla="*/ 431959 w 828675"/>
                <a:gd name="connsiteY144" fmla="*/ 153439 h 209550"/>
                <a:gd name="connsiteX145" fmla="*/ 471011 w 828675"/>
                <a:gd name="connsiteY145" fmla="*/ 120101 h 209550"/>
                <a:gd name="connsiteX146" fmla="*/ 373856 w 828675"/>
                <a:gd name="connsiteY146" fmla="*/ 58189 h 209550"/>
                <a:gd name="connsiteX147" fmla="*/ 373856 w 828675"/>
                <a:gd name="connsiteY147" fmla="*/ 58189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828675" h="209550">
                  <a:moveTo>
                    <a:pt x="334804" y="154391"/>
                  </a:moveTo>
                  <a:cubicBezTo>
                    <a:pt x="333851" y="155344"/>
                    <a:pt x="301466" y="166774"/>
                    <a:pt x="305276" y="162011"/>
                  </a:cubicBezTo>
                  <a:cubicBezTo>
                    <a:pt x="311944" y="160106"/>
                    <a:pt x="310991" y="162964"/>
                    <a:pt x="302419" y="172489"/>
                  </a:cubicBezTo>
                  <a:cubicBezTo>
                    <a:pt x="305276" y="175346"/>
                    <a:pt x="290989" y="152486"/>
                    <a:pt x="286226" y="153439"/>
                  </a:cubicBezTo>
                  <a:cubicBezTo>
                    <a:pt x="302419" y="178204"/>
                    <a:pt x="238601" y="165821"/>
                    <a:pt x="248126" y="163916"/>
                  </a:cubicBezTo>
                  <a:cubicBezTo>
                    <a:pt x="245269" y="183919"/>
                    <a:pt x="237649" y="166774"/>
                    <a:pt x="251936" y="179156"/>
                  </a:cubicBezTo>
                  <a:cubicBezTo>
                    <a:pt x="233839" y="166774"/>
                    <a:pt x="191929" y="167726"/>
                    <a:pt x="184309" y="180109"/>
                  </a:cubicBezTo>
                  <a:cubicBezTo>
                    <a:pt x="180499" y="170584"/>
                    <a:pt x="178594" y="169631"/>
                    <a:pt x="182404" y="160106"/>
                  </a:cubicBezTo>
                  <a:cubicBezTo>
                    <a:pt x="166211" y="148676"/>
                    <a:pt x="41434" y="180109"/>
                    <a:pt x="7144" y="158201"/>
                  </a:cubicBezTo>
                  <a:cubicBezTo>
                    <a:pt x="12859" y="150581"/>
                    <a:pt x="37624" y="132484"/>
                    <a:pt x="17621" y="135341"/>
                  </a:cubicBezTo>
                  <a:cubicBezTo>
                    <a:pt x="40481" y="111529"/>
                    <a:pt x="86201" y="142961"/>
                    <a:pt x="121444" y="127721"/>
                  </a:cubicBezTo>
                  <a:cubicBezTo>
                    <a:pt x="121444" y="129626"/>
                    <a:pt x="109061" y="142961"/>
                    <a:pt x="108109" y="144866"/>
                  </a:cubicBezTo>
                  <a:cubicBezTo>
                    <a:pt x="114776" y="136294"/>
                    <a:pt x="119539" y="136294"/>
                    <a:pt x="121444" y="142961"/>
                  </a:cubicBezTo>
                  <a:cubicBezTo>
                    <a:pt x="134779" y="136294"/>
                    <a:pt x="123349" y="132484"/>
                    <a:pt x="123349" y="127721"/>
                  </a:cubicBezTo>
                  <a:cubicBezTo>
                    <a:pt x="139541" y="129626"/>
                    <a:pt x="197644" y="125816"/>
                    <a:pt x="186214" y="133436"/>
                  </a:cubicBezTo>
                  <a:cubicBezTo>
                    <a:pt x="184309" y="133436"/>
                    <a:pt x="225266" y="114386"/>
                    <a:pt x="225266" y="114386"/>
                  </a:cubicBezTo>
                  <a:cubicBezTo>
                    <a:pt x="230029" y="120101"/>
                    <a:pt x="212884" y="137246"/>
                    <a:pt x="220504" y="136294"/>
                  </a:cubicBezTo>
                  <a:cubicBezTo>
                    <a:pt x="270034" y="107719"/>
                    <a:pt x="301466" y="93431"/>
                    <a:pt x="342424" y="58189"/>
                  </a:cubicBezTo>
                  <a:cubicBezTo>
                    <a:pt x="344329" y="68666"/>
                    <a:pt x="330041" y="41996"/>
                    <a:pt x="326231" y="42949"/>
                  </a:cubicBezTo>
                  <a:cubicBezTo>
                    <a:pt x="317659" y="54379"/>
                    <a:pt x="314801" y="56284"/>
                    <a:pt x="298609" y="71524"/>
                  </a:cubicBezTo>
                  <a:cubicBezTo>
                    <a:pt x="296704" y="57236"/>
                    <a:pt x="291941" y="56284"/>
                    <a:pt x="283369" y="70571"/>
                  </a:cubicBezTo>
                  <a:cubicBezTo>
                    <a:pt x="293846" y="65809"/>
                    <a:pt x="295751" y="61999"/>
                    <a:pt x="289084" y="58189"/>
                  </a:cubicBezTo>
                  <a:cubicBezTo>
                    <a:pt x="295751" y="52474"/>
                    <a:pt x="300514" y="53426"/>
                    <a:pt x="304324" y="60094"/>
                  </a:cubicBezTo>
                  <a:cubicBezTo>
                    <a:pt x="302419" y="14374"/>
                    <a:pt x="348139" y="61999"/>
                    <a:pt x="353854" y="33424"/>
                  </a:cubicBezTo>
                  <a:cubicBezTo>
                    <a:pt x="350044" y="39139"/>
                    <a:pt x="351949" y="41044"/>
                    <a:pt x="357664" y="39139"/>
                  </a:cubicBezTo>
                  <a:cubicBezTo>
                    <a:pt x="357664" y="41996"/>
                    <a:pt x="351949" y="60094"/>
                    <a:pt x="350996" y="63904"/>
                  </a:cubicBezTo>
                  <a:cubicBezTo>
                    <a:pt x="348139" y="59141"/>
                    <a:pt x="350996" y="68666"/>
                    <a:pt x="352901" y="70571"/>
                  </a:cubicBezTo>
                  <a:cubicBezTo>
                    <a:pt x="354806" y="69619"/>
                    <a:pt x="372904" y="48664"/>
                    <a:pt x="373856" y="47711"/>
                  </a:cubicBezTo>
                  <a:cubicBezTo>
                    <a:pt x="378619" y="47711"/>
                    <a:pt x="385286" y="69619"/>
                    <a:pt x="385286" y="70571"/>
                  </a:cubicBezTo>
                  <a:cubicBezTo>
                    <a:pt x="396716" y="53426"/>
                    <a:pt x="415766" y="64856"/>
                    <a:pt x="409099" y="35329"/>
                  </a:cubicBezTo>
                  <a:cubicBezTo>
                    <a:pt x="397669" y="41996"/>
                    <a:pt x="399574" y="53426"/>
                    <a:pt x="387191" y="48664"/>
                  </a:cubicBezTo>
                  <a:cubicBezTo>
                    <a:pt x="399574" y="28661"/>
                    <a:pt x="380524" y="45806"/>
                    <a:pt x="383381" y="46759"/>
                  </a:cubicBezTo>
                  <a:cubicBezTo>
                    <a:pt x="383381" y="43901"/>
                    <a:pt x="386239" y="31519"/>
                    <a:pt x="385286" y="30566"/>
                  </a:cubicBezTo>
                  <a:cubicBezTo>
                    <a:pt x="421481" y="32471"/>
                    <a:pt x="427196" y="23899"/>
                    <a:pt x="476726" y="28661"/>
                  </a:cubicBezTo>
                  <a:cubicBezTo>
                    <a:pt x="478631" y="26756"/>
                    <a:pt x="451009" y="45806"/>
                    <a:pt x="449104" y="44854"/>
                  </a:cubicBezTo>
                  <a:cubicBezTo>
                    <a:pt x="451961" y="39139"/>
                    <a:pt x="453866" y="33424"/>
                    <a:pt x="453866" y="27709"/>
                  </a:cubicBezTo>
                  <a:cubicBezTo>
                    <a:pt x="447199" y="41996"/>
                    <a:pt x="444341" y="29614"/>
                    <a:pt x="437674" y="29614"/>
                  </a:cubicBezTo>
                  <a:cubicBezTo>
                    <a:pt x="446246" y="41996"/>
                    <a:pt x="440531" y="44854"/>
                    <a:pt x="444341" y="69619"/>
                  </a:cubicBezTo>
                  <a:cubicBezTo>
                    <a:pt x="445294" y="67714"/>
                    <a:pt x="458629" y="58189"/>
                    <a:pt x="453866" y="54379"/>
                  </a:cubicBezTo>
                  <a:cubicBezTo>
                    <a:pt x="455771" y="55331"/>
                    <a:pt x="515779" y="77239"/>
                    <a:pt x="489109" y="37234"/>
                  </a:cubicBezTo>
                  <a:cubicBezTo>
                    <a:pt x="490061" y="46759"/>
                    <a:pt x="486251" y="53426"/>
                    <a:pt x="478631" y="57236"/>
                  </a:cubicBezTo>
                  <a:cubicBezTo>
                    <a:pt x="481489" y="51521"/>
                    <a:pt x="479584" y="49616"/>
                    <a:pt x="471964" y="50569"/>
                  </a:cubicBezTo>
                  <a:cubicBezTo>
                    <a:pt x="479584" y="46759"/>
                    <a:pt x="481489" y="43901"/>
                    <a:pt x="475774" y="41996"/>
                  </a:cubicBezTo>
                  <a:cubicBezTo>
                    <a:pt x="491014" y="15326"/>
                    <a:pt x="474821" y="70571"/>
                    <a:pt x="476726" y="31519"/>
                  </a:cubicBezTo>
                  <a:cubicBezTo>
                    <a:pt x="475774" y="33424"/>
                    <a:pt x="544354" y="11516"/>
                    <a:pt x="543401" y="12469"/>
                  </a:cubicBezTo>
                  <a:cubicBezTo>
                    <a:pt x="544354" y="7706"/>
                    <a:pt x="495776" y="40091"/>
                    <a:pt x="496729" y="38186"/>
                  </a:cubicBezTo>
                  <a:cubicBezTo>
                    <a:pt x="511016" y="18184"/>
                    <a:pt x="538639" y="21041"/>
                    <a:pt x="544354" y="20089"/>
                  </a:cubicBezTo>
                  <a:cubicBezTo>
                    <a:pt x="547211" y="24851"/>
                    <a:pt x="539591" y="35329"/>
                    <a:pt x="533876" y="34376"/>
                  </a:cubicBezTo>
                  <a:cubicBezTo>
                    <a:pt x="538639" y="27709"/>
                    <a:pt x="502444" y="40091"/>
                    <a:pt x="492919" y="49616"/>
                  </a:cubicBezTo>
                  <a:cubicBezTo>
                    <a:pt x="522446" y="54379"/>
                    <a:pt x="548164" y="-2771"/>
                    <a:pt x="564356" y="8659"/>
                  </a:cubicBezTo>
                  <a:cubicBezTo>
                    <a:pt x="564356" y="7706"/>
                    <a:pt x="569119" y="16279"/>
                    <a:pt x="576739" y="12469"/>
                  </a:cubicBezTo>
                  <a:cubicBezTo>
                    <a:pt x="577691" y="25804"/>
                    <a:pt x="552926" y="6754"/>
                    <a:pt x="552926" y="18184"/>
                  </a:cubicBezTo>
                  <a:cubicBezTo>
                    <a:pt x="551974" y="11516"/>
                    <a:pt x="571024" y="45806"/>
                    <a:pt x="556736" y="43901"/>
                  </a:cubicBezTo>
                  <a:cubicBezTo>
                    <a:pt x="550069" y="18184"/>
                    <a:pt x="584359" y="25804"/>
                    <a:pt x="583406" y="25804"/>
                  </a:cubicBezTo>
                  <a:cubicBezTo>
                    <a:pt x="584359" y="16279"/>
                    <a:pt x="575786" y="16279"/>
                    <a:pt x="584359" y="7706"/>
                  </a:cubicBezTo>
                  <a:cubicBezTo>
                    <a:pt x="591026" y="7706"/>
                    <a:pt x="601504" y="9611"/>
                    <a:pt x="611981" y="24851"/>
                  </a:cubicBezTo>
                  <a:cubicBezTo>
                    <a:pt x="599599" y="28661"/>
                    <a:pt x="598646" y="25804"/>
                    <a:pt x="608171" y="18184"/>
                  </a:cubicBezTo>
                  <a:cubicBezTo>
                    <a:pt x="605314" y="8659"/>
                    <a:pt x="582454" y="20089"/>
                    <a:pt x="582454" y="28661"/>
                  </a:cubicBezTo>
                  <a:cubicBezTo>
                    <a:pt x="582454" y="28661"/>
                    <a:pt x="615791" y="33424"/>
                    <a:pt x="618649" y="35329"/>
                  </a:cubicBezTo>
                  <a:cubicBezTo>
                    <a:pt x="618649" y="33424"/>
                    <a:pt x="621506" y="15326"/>
                    <a:pt x="619601" y="15326"/>
                  </a:cubicBezTo>
                  <a:cubicBezTo>
                    <a:pt x="614839" y="24851"/>
                    <a:pt x="673894" y="21994"/>
                    <a:pt x="673894" y="21994"/>
                  </a:cubicBezTo>
                  <a:cubicBezTo>
                    <a:pt x="671036" y="23899"/>
                    <a:pt x="661511" y="44854"/>
                    <a:pt x="663416" y="45806"/>
                  </a:cubicBezTo>
                  <a:cubicBezTo>
                    <a:pt x="671989" y="58189"/>
                    <a:pt x="697706" y="37234"/>
                    <a:pt x="703421" y="20089"/>
                  </a:cubicBezTo>
                  <a:cubicBezTo>
                    <a:pt x="705326" y="25804"/>
                    <a:pt x="764381" y="16279"/>
                    <a:pt x="763429" y="26756"/>
                  </a:cubicBezTo>
                  <a:cubicBezTo>
                    <a:pt x="749141" y="24851"/>
                    <a:pt x="756761" y="31519"/>
                    <a:pt x="743426" y="26756"/>
                  </a:cubicBezTo>
                  <a:cubicBezTo>
                    <a:pt x="750094" y="29614"/>
                    <a:pt x="750094" y="35329"/>
                    <a:pt x="743426" y="42949"/>
                  </a:cubicBezTo>
                  <a:cubicBezTo>
                    <a:pt x="750094" y="42949"/>
                    <a:pt x="762476" y="31519"/>
                    <a:pt x="752951" y="45806"/>
                  </a:cubicBezTo>
                  <a:cubicBezTo>
                    <a:pt x="758666" y="43901"/>
                    <a:pt x="776764" y="24851"/>
                    <a:pt x="763429" y="14374"/>
                  </a:cubicBezTo>
                  <a:cubicBezTo>
                    <a:pt x="782479" y="7706"/>
                    <a:pt x="755809" y="45806"/>
                    <a:pt x="770096" y="45806"/>
                  </a:cubicBezTo>
                  <a:cubicBezTo>
                    <a:pt x="770096" y="45806"/>
                    <a:pt x="802481" y="16279"/>
                    <a:pt x="775811" y="21041"/>
                  </a:cubicBezTo>
                  <a:cubicBezTo>
                    <a:pt x="774859" y="29614"/>
                    <a:pt x="777716" y="28661"/>
                    <a:pt x="775811" y="31519"/>
                  </a:cubicBezTo>
                  <a:cubicBezTo>
                    <a:pt x="769144" y="32471"/>
                    <a:pt x="821531" y="38186"/>
                    <a:pt x="818674" y="40091"/>
                  </a:cubicBezTo>
                  <a:cubicBezTo>
                    <a:pt x="816769" y="41996"/>
                    <a:pt x="818674" y="42949"/>
                    <a:pt x="821531" y="43901"/>
                  </a:cubicBezTo>
                  <a:cubicBezTo>
                    <a:pt x="813911" y="65809"/>
                    <a:pt x="797719" y="91526"/>
                    <a:pt x="770096" y="121054"/>
                  </a:cubicBezTo>
                  <a:cubicBezTo>
                    <a:pt x="772001" y="122959"/>
                    <a:pt x="821531" y="104861"/>
                    <a:pt x="820579" y="105814"/>
                  </a:cubicBezTo>
                  <a:cubicBezTo>
                    <a:pt x="812959" y="105814"/>
                    <a:pt x="816769" y="105814"/>
                    <a:pt x="830104" y="105814"/>
                  </a:cubicBezTo>
                  <a:cubicBezTo>
                    <a:pt x="828199" y="116291"/>
                    <a:pt x="810101" y="108671"/>
                    <a:pt x="824389" y="119149"/>
                  </a:cubicBezTo>
                  <a:cubicBezTo>
                    <a:pt x="814864" y="150581"/>
                    <a:pt x="766286" y="138199"/>
                    <a:pt x="762476" y="139151"/>
                  </a:cubicBezTo>
                  <a:cubicBezTo>
                    <a:pt x="751046" y="141056"/>
                    <a:pt x="757714" y="178204"/>
                    <a:pt x="724376" y="160106"/>
                  </a:cubicBezTo>
                  <a:cubicBezTo>
                    <a:pt x="735806" y="162011"/>
                    <a:pt x="721519" y="142009"/>
                    <a:pt x="718661" y="138199"/>
                  </a:cubicBezTo>
                  <a:cubicBezTo>
                    <a:pt x="718661" y="138199"/>
                    <a:pt x="681514" y="150581"/>
                    <a:pt x="676751" y="161059"/>
                  </a:cubicBezTo>
                  <a:cubicBezTo>
                    <a:pt x="672941" y="152486"/>
                    <a:pt x="674846" y="145819"/>
                    <a:pt x="682466" y="141056"/>
                  </a:cubicBezTo>
                  <a:cubicBezTo>
                    <a:pt x="685324" y="152486"/>
                    <a:pt x="686276" y="150581"/>
                    <a:pt x="684371" y="136294"/>
                  </a:cubicBezTo>
                  <a:cubicBezTo>
                    <a:pt x="659606" y="143914"/>
                    <a:pt x="552926" y="196301"/>
                    <a:pt x="538639" y="138199"/>
                  </a:cubicBezTo>
                  <a:cubicBezTo>
                    <a:pt x="538639" y="142961"/>
                    <a:pt x="536734" y="144866"/>
                    <a:pt x="532924" y="143914"/>
                  </a:cubicBezTo>
                  <a:cubicBezTo>
                    <a:pt x="542449" y="152486"/>
                    <a:pt x="539591" y="160106"/>
                    <a:pt x="525304" y="168679"/>
                  </a:cubicBezTo>
                  <a:cubicBezTo>
                    <a:pt x="523399" y="162964"/>
                    <a:pt x="524351" y="161059"/>
                    <a:pt x="531019" y="163916"/>
                  </a:cubicBezTo>
                  <a:cubicBezTo>
                    <a:pt x="526256" y="146771"/>
                    <a:pt x="521494" y="153439"/>
                    <a:pt x="517684" y="151534"/>
                  </a:cubicBezTo>
                  <a:cubicBezTo>
                    <a:pt x="517684" y="141056"/>
                    <a:pt x="520541" y="132484"/>
                    <a:pt x="527209" y="124864"/>
                  </a:cubicBezTo>
                  <a:cubicBezTo>
                    <a:pt x="520541" y="138199"/>
                    <a:pt x="515779" y="141056"/>
                    <a:pt x="513874" y="133436"/>
                  </a:cubicBezTo>
                  <a:cubicBezTo>
                    <a:pt x="510064" y="137246"/>
                    <a:pt x="483394" y="177251"/>
                    <a:pt x="518636" y="155344"/>
                  </a:cubicBezTo>
                  <a:cubicBezTo>
                    <a:pt x="509111" y="172489"/>
                    <a:pt x="422434" y="188681"/>
                    <a:pt x="413861" y="189634"/>
                  </a:cubicBezTo>
                  <a:cubicBezTo>
                    <a:pt x="401479" y="181061"/>
                    <a:pt x="411956" y="187729"/>
                    <a:pt x="416719" y="180109"/>
                  </a:cubicBezTo>
                  <a:cubicBezTo>
                    <a:pt x="411004" y="182966"/>
                    <a:pt x="394811" y="171536"/>
                    <a:pt x="395764" y="171536"/>
                  </a:cubicBezTo>
                  <a:cubicBezTo>
                    <a:pt x="407194" y="166774"/>
                    <a:pt x="383381" y="202969"/>
                    <a:pt x="386239" y="197254"/>
                  </a:cubicBezTo>
                  <a:cubicBezTo>
                    <a:pt x="387191" y="189634"/>
                    <a:pt x="386239" y="190586"/>
                    <a:pt x="382429" y="199159"/>
                  </a:cubicBezTo>
                  <a:cubicBezTo>
                    <a:pt x="388144" y="179156"/>
                    <a:pt x="388144" y="183919"/>
                    <a:pt x="389096" y="167726"/>
                  </a:cubicBezTo>
                  <a:cubicBezTo>
                    <a:pt x="382429" y="163916"/>
                    <a:pt x="365284" y="205826"/>
                    <a:pt x="368141" y="204874"/>
                  </a:cubicBezTo>
                  <a:cubicBezTo>
                    <a:pt x="375761" y="153439"/>
                    <a:pt x="354806" y="167726"/>
                    <a:pt x="348139" y="143914"/>
                  </a:cubicBezTo>
                  <a:cubicBezTo>
                    <a:pt x="354806" y="143914"/>
                    <a:pt x="354806" y="147724"/>
                    <a:pt x="348139" y="153439"/>
                  </a:cubicBezTo>
                  <a:cubicBezTo>
                    <a:pt x="396716" y="129626"/>
                    <a:pt x="340519" y="154391"/>
                    <a:pt x="355759" y="139151"/>
                  </a:cubicBezTo>
                  <a:cubicBezTo>
                    <a:pt x="337661" y="138199"/>
                    <a:pt x="341471" y="143914"/>
                    <a:pt x="334804" y="154391"/>
                  </a:cubicBezTo>
                  <a:close/>
                  <a:moveTo>
                    <a:pt x="38576" y="154391"/>
                  </a:moveTo>
                  <a:cubicBezTo>
                    <a:pt x="38576" y="153439"/>
                    <a:pt x="39529" y="153439"/>
                    <a:pt x="39529" y="152486"/>
                  </a:cubicBezTo>
                  <a:cubicBezTo>
                    <a:pt x="39529" y="153439"/>
                    <a:pt x="39529" y="154391"/>
                    <a:pt x="38576" y="154391"/>
                  </a:cubicBezTo>
                  <a:close/>
                  <a:moveTo>
                    <a:pt x="420529" y="122959"/>
                  </a:moveTo>
                  <a:cubicBezTo>
                    <a:pt x="398621" y="122006"/>
                    <a:pt x="403384" y="129626"/>
                    <a:pt x="404336" y="144866"/>
                  </a:cubicBezTo>
                  <a:cubicBezTo>
                    <a:pt x="420529" y="152486"/>
                    <a:pt x="430054" y="110576"/>
                    <a:pt x="420529" y="122959"/>
                  </a:cubicBezTo>
                  <a:close/>
                  <a:moveTo>
                    <a:pt x="427196" y="142961"/>
                  </a:moveTo>
                  <a:cubicBezTo>
                    <a:pt x="431006" y="143914"/>
                    <a:pt x="428149" y="133436"/>
                    <a:pt x="427196" y="142961"/>
                  </a:cubicBezTo>
                  <a:close/>
                  <a:moveTo>
                    <a:pt x="430054" y="136294"/>
                  </a:moveTo>
                  <a:cubicBezTo>
                    <a:pt x="429101" y="136294"/>
                    <a:pt x="429101" y="136294"/>
                    <a:pt x="430054" y="136294"/>
                  </a:cubicBezTo>
                  <a:lnTo>
                    <a:pt x="430054" y="136294"/>
                  </a:lnTo>
                  <a:close/>
                  <a:moveTo>
                    <a:pt x="362426" y="141056"/>
                  </a:moveTo>
                  <a:cubicBezTo>
                    <a:pt x="364331" y="140104"/>
                    <a:pt x="355759" y="142009"/>
                    <a:pt x="362426" y="141056"/>
                  </a:cubicBezTo>
                  <a:close/>
                  <a:moveTo>
                    <a:pt x="370046" y="146771"/>
                  </a:moveTo>
                  <a:cubicBezTo>
                    <a:pt x="368141" y="136294"/>
                    <a:pt x="369094" y="144866"/>
                    <a:pt x="370046" y="146771"/>
                  </a:cubicBezTo>
                  <a:close/>
                  <a:moveTo>
                    <a:pt x="394811" y="159154"/>
                  </a:moveTo>
                  <a:cubicBezTo>
                    <a:pt x="399574" y="122006"/>
                    <a:pt x="392906" y="162011"/>
                    <a:pt x="394811" y="159154"/>
                  </a:cubicBezTo>
                  <a:close/>
                  <a:moveTo>
                    <a:pt x="757714" y="105814"/>
                  </a:moveTo>
                  <a:cubicBezTo>
                    <a:pt x="751046" y="88669"/>
                    <a:pt x="734854" y="128674"/>
                    <a:pt x="757714" y="105814"/>
                  </a:cubicBezTo>
                  <a:close/>
                  <a:moveTo>
                    <a:pt x="701516" y="101051"/>
                  </a:moveTo>
                  <a:cubicBezTo>
                    <a:pt x="686276" y="116291"/>
                    <a:pt x="671989" y="113434"/>
                    <a:pt x="687229" y="131531"/>
                  </a:cubicBezTo>
                  <a:cubicBezTo>
                    <a:pt x="686276" y="125816"/>
                    <a:pt x="684371" y="125816"/>
                    <a:pt x="682466" y="132484"/>
                  </a:cubicBezTo>
                  <a:cubicBezTo>
                    <a:pt x="685324" y="138199"/>
                    <a:pt x="706279" y="120101"/>
                    <a:pt x="696754" y="111529"/>
                  </a:cubicBezTo>
                  <a:cubicBezTo>
                    <a:pt x="706279" y="99146"/>
                    <a:pt x="722471" y="128674"/>
                    <a:pt x="730091" y="129626"/>
                  </a:cubicBezTo>
                  <a:cubicBezTo>
                    <a:pt x="740569" y="116291"/>
                    <a:pt x="728186" y="98194"/>
                    <a:pt x="701516" y="101051"/>
                  </a:cubicBezTo>
                  <a:close/>
                  <a:moveTo>
                    <a:pt x="519589" y="102004"/>
                  </a:moveTo>
                  <a:cubicBezTo>
                    <a:pt x="537686" y="150581"/>
                    <a:pt x="539591" y="101051"/>
                    <a:pt x="558641" y="116291"/>
                  </a:cubicBezTo>
                  <a:cubicBezTo>
                    <a:pt x="548164" y="131531"/>
                    <a:pt x="551974" y="129626"/>
                    <a:pt x="562451" y="129626"/>
                  </a:cubicBezTo>
                  <a:cubicBezTo>
                    <a:pt x="548164" y="152486"/>
                    <a:pt x="563404" y="117244"/>
                    <a:pt x="543401" y="130579"/>
                  </a:cubicBezTo>
                  <a:cubicBezTo>
                    <a:pt x="544354" y="134389"/>
                    <a:pt x="557689" y="159154"/>
                    <a:pt x="557689" y="158201"/>
                  </a:cubicBezTo>
                  <a:cubicBezTo>
                    <a:pt x="557689" y="158201"/>
                    <a:pt x="571976" y="148676"/>
                    <a:pt x="571976" y="148676"/>
                  </a:cubicBezTo>
                  <a:cubicBezTo>
                    <a:pt x="571976" y="146771"/>
                    <a:pt x="557689" y="150581"/>
                    <a:pt x="558641" y="140104"/>
                  </a:cubicBezTo>
                  <a:cubicBezTo>
                    <a:pt x="573881" y="129626"/>
                    <a:pt x="591026" y="122006"/>
                    <a:pt x="598646" y="115339"/>
                  </a:cubicBezTo>
                  <a:cubicBezTo>
                    <a:pt x="593884" y="134389"/>
                    <a:pt x="597694" y="118196"/>
                    <a:pt x="599599" y="126769"/>
                  </a:cubicBezTo>
                  <a:cubicBezTo>
                    <a:pt x="639604" y="85811"/>
                    <a:pt x="670084" y="175346"/>
                    <a:pt x="598646" y="105814"/>
                  </a:cubicBezTo>
                  <a:cubicBezTo>
                    <a:pt x="609124" y="102004"/>
                    <a:pt x="664369" y="122006"/>
                    <a:pt x="670084" y="114386"/>
                  </a:cubicBezTo>
                  <a:cubicBezTo>
                    <a:pt x="671036" y="111529"/>
                    <a:pt x="671036" y="108671"/>
                    <a:pt x="671036" y="105814"/>
                  </a:cubicBezTo>
                  <a:cubicBezTo>
                    <a:pt x="629126" y="99146"/>
                    <a:pt x="611981" y="95336"/>
                    <a:pt x="583406" y="110576"/>
                  </a:cubicBezTo>
                  <a:cubicBezTo>
                    <a:pt x="584359" y="111529"/>
                    <a:pt x="581501" y="61999"/>
                    <a:pt x="579596" y="61999"/>
                  </a:cubicBezTo>
                  <a:cubicBezTo>
                    <a:pt x="580549" y="64856"/>
                    <a:pt x="523399" y="99146"/>
                    <a:pt x="519589" y="102004"/>
                  </a:cubicBezTo>
                  <a:close/>
                  <a:moveTo>
                    <a:pt x="471011" y="120101"/>
                  </a:moveTo>
                  <a:cubicBezTo>
                    <a:pt x="451009" y="128674"/>
                    <a:pt x="461486" y="150581"/>
                    <a:pt x="435769" y="136294"/>
                  </a:cubicBezTo>
                  <a:cubicBezTo>
                    <a:pt x="439579" y="141056"/>
                    <a:pt x="431959" y="152486"/>
                    <a:pt x="431959" y="153439"/>
                  </a:cubicBezTo>
                  <a:cubicBezTo>
                    <a:pt x="457676" y="160106"/>
                    <a:pt x="475774" y="143914"/>
                    <a:pt x="471011" y="120101"/>
                  </a:cubicBezTo>
                  <a:close/>
                  <a:moveTo>
                    <a:pt x="373856" y="58189"/>
                  </a:moveTo>
                  <a:cubicBezTo>
                    <a:pt x="372904" y="58189"/>
                    <a:pt x="373856" y="58189"/>
                    <a:pt x="373856" y="581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0" name="Freeform: Shape 809">
              <a:extLst>
                <a:ext uri="{FF2B5EF4-FFF2-40B4-BE49-F238E27FC236}">
                  <a16:creationId xmlns:a16="http://schemas.microsoft.com/office/drawing/2014/main" xmlns="" id="{E5184B02-46A8-4D10-8EC0-04D96CC9D813}"/>
                </a:ext>
              </a:extLst>
            </p:cNvPr>
            <p:cNvSpPr/>
            <p:nvPr/>
          </p:nvSpPr>
          <p:spPr>
            <a:xfrm>
              <a:off x="7680092" y="965358"/>
              <a:ext cx="9525" cy="19050"/>
            </a:xfrm>
            <a:custGeom>
              <a:avLst/>
              <a:gdLst>
                <a:gd name="connsiteX0" fmla="*/ 7535 w 9525"/>
                <a:gd name="connsiteY0" fmla="*/ 12859 h 19050"/>
                <a:gd name="connsiteX1" fmla="*/ 10393 w 9525"/>
                <a:gd name="connsiteY1" fmla="*/ 7144 h 19050"/>
                <a:gd name="connsiteX2" fmla="*/ 7535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35" y="12859"/>
                  </a:moveTo>
                  <a:cubicBezTo>
                    <a:pt x="8488" y="10954"/>
                    <a:pt x="11345" y="10954"/>
                    <a:pt x="10393" y="7144"/>
                  </a:cubicBezTo>
                  <a:cubicBezTo>
                    <a:pt x="11345" y="10954"/>
                    <a:pt x="5630" y="8096"/>
                    <a:pt x="7535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1" name="Freeform: Shape 810">
              <a:extLst>
                <a:ext uri="{FF2B5EF4-FFF2-40B4-BE49-F238E27FC236}">
                  <a16:creationId xmlns:a16="http://schemas.microsoft.com/office/drawing/2014/main" xmlns="" id="{129F2AC7-6360-4922-8776-4F3470F4D8C1}"/>
                </a:ext>
              </a:extLst>
            </p:cNvPr>
            <p:cNvSpPr/>
            <p:nvPr/>
          </p:nvSpPr>
          <p:spPr>
            <a:xfrm>
              <a:off x="7683870" y="971982"/>
              <a:ext cx="9525" cy="9525"/>
            </a:xfrm>
            <a:custGeom>
              <a:avLst/>
              <a:gdLst>
                <a:gd name="connsiteX0" fmla="*/ 7567 w 9525"/>
                <a:gd name="connsiteY0" fmla="*/ 10045 h 9525"/>
                <a:gd name="connsiteX1" fmla="*/ 7567 w 9525"/>
                <a:gd name="connsiteY1" fmla="*/ 100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10045"/>
                  </a:moveTo>
                  <a:cubicBezTo>
                    <a:pt x="7567" y="5282"/>
                    <a:pt x="6615" y="7187"/>
                    <a:pt x="7567" y="100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2" name="Freeform: Shape 811">
              <a:extLst>
                <a:ext uri="{FF2B5EF4-FFF2-40B4-BE49-F238E27FC236}">
                  <a16:creationId xmlns:a16="http://schemas.microsoft.com/office/drawing/2014/main" xmlns="" id="{B9F86077-22FA-40D3-AA4A-5319108358B2}"/>
                </a:ext>
              </a:extLst>
            </p:cNvPr>
            <p:cNvSpPr/>
            <p:nvPr/>
          </p:nvSpPr>
          <p:spPr>
            <a:xfrm>
              <a:off x="7691914" y="1029908"/>
              <a:ext cx="9525" cy="19050"/>
            </a:xfrm>
            <a:custGeom>
              <a:avLst/>
              <a:gdLst>
                <a:gd name="connsiteX0" fmla="*/ 7144 w 9525"/>
                <a:gd name="connsiteY0" fmla="*/ 9269 h 19050"/>
                <a:gd name="connsiteX1" fmla="*/ 7144 w 9525"/>
                <a:gd name="connsiteY1" fmla="*/ 926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9269"/>
                  </a:moveTo>
                  <a:cubicBezTo>
                    <a:pt x="10001" y="697"/>
                    <a:pt x="8096" y="21652"/>
                    <a:pt x="7144" y="92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3" name="Freeform: Shape 812">
              <a:extLst>
                <a:ext uri="{FF2B5EF4-FFF2-40B4-BE49-F238E27FC236}">
                  <a16:creationId xmlns:a16="http://schemas.microsoft.com/office/drawing/2014/main" xmlns="" id="{38AAC76A-EEED-44BF-8555-0CCB503B490A}"/>
                </a:ext>
              </a:extLst>
            </p:cNvPr>
            <p:cNvSpPr/>
            <p:nvPr/>
          </p:nvSpPr>
          <p:spPr>
            <a:xfrm>
              <a:off x="7690961" y="1042182"/>
              <a:ext cx="9525" cy="9525"/>
            </a:xfrm>
            <a:custGeom>
              <a:avLst/>
              <a:gdLst>
                <a:gd name="connsiteX0" fmla="*/ 7144 w 9525"/>
                <a:gd name="connsiteY0" fmla="*/ 10330 h 9525"/>
                <a:gd name="connsiteX1" fmla="*/ 7144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30"/>
                  </a:moveTo>
                  <a:cubicBezTo>
                    <a:pt x="12859" y="3663"/>
                    <a:pt x="8096" y="9378"/>
                    <a:pt x="7144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4" name="Freeform: Shape 813">
              <a:extLst>
                <a:ext uri="{FF2B5EF4-FFF2-40B4-BE49-F238E27FC236}">
                  <a16:creationId xmlns:a16="http://schemas.microsoft.com/office/drawing/2014/main" xmlns="" id="{C8E2DB66-7C53-418F-880A-EA4323988AA5}"/>
                </a:ext>
              </a:extLst>
            </p:cNvPr>
            <p:cNvSpPr/>
            <p:nvPr/>
          </p:nvSpPr>
          <p:spPr>
            <a:xfrm>
              <a:off x="7612856" y="932688"/>
              <a:ext cx="9525" cy="9525"/>
            </a:xfrm>
            <a:custGeom>
              <a:avLst/>
              <a:gdLst>
                <a:gd name="connsiteX0" fmla="*/ 10001 w 9525"/>
                <a:gd name="connsiteY0" fmla="*/ 8381 h 9525"/>
                <a:gd name="connsiteX1" fmla="*/ 7144 w 9525"/>
                <a:gd name="connsiteY1" fmla="*/ 9334 h 9525"/>
                <a:gd name="connsiteX2" fmla="*/ 10001 w 9525"/>
                <a:gd name="connsiteY2" fmla="*/ 838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381"/>
                  </a:moveTo>
                  <a:cubicBezTo>
                    <a:pt x="9049" y="5524"/>
                    <a:pt x="8096" y="8381"/>
                    <a:pt x="7144" y="9334"/>
                  </a:cubicBezTo>
                  <a:cubicBezTo>
                    <a:pt x="7144" y="9334"/>
                    <a:pt x="9049" y="10286"/>
                    <a:pt x="10001" y="83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5" name="Freeform: Shape 814">
              <a:extLst>
                <a:ext uri="{FF2B5EF4-FFF2-40B4-BE49-F238E27FC236}">
                  <a16:creationId xmlns:a16="http://schemas.microsoft.com/office/drawing/2014/main" xmlns="" id="{39B15569-AE16-4D05-9173-7B4CDBA4A3F6}"/>
                </a:ext>
              </a:extLst>
            </p:cNvPr>
            <p:cNvSpPr/>
            <p:nvPr/>
          </p:nvSpPr>
          <p:spPr>
            <a:xfrm>
              <a:off x="6955771" y="1016793"/>
              <a:ext cx="28575" cy="9525"/>
            </a:xfrm>
            <a:custGeom>
              <a:avLst/>
              <a:gdLst>
                <a:gd name="connsiteX0" fmla="*/ 28911 w 28575"/>
                <a:gd name="connsiteY0" fmla="*/ 7144 h 9525"/>
                <a:gd name="connsiteX1" fmla="*/ 28911 w 2857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28911" y="7144"/>
                  </a:moveTo>
                  <a:cubicBezTo>
                    <a:pt x="19386" y="7144"/>
                    <a:pt x="-14903" y="10954"/>
                    <a:pt x="289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6" name="Freeform: Shape 815">
              <a:extLst>
                <a:ext uri="{FF2B5EF4-FFF2-40B4-BE49-F238E27FC236}">
                  <a16:creationId xmlns:a16="http://schemas.microsoft.com/office/drawing/2014/main" xmlns="" id="{FF2BAD92-263D-4068-AB7D-5EAB7E220E84}"/>
                </a:ext>
              </a:extLst>
            </p:cNvPr>
            <p:cNvSpPr/>
            <p:nvPr/>
          </p:nvSpPr>
          <p:spPr>
            <a:xfrm>
              <a:off x="7543324" y="954936"/>
              <a:ext cx="19050" cy="19050"/>
            </a:xfrm>
            <a:custGeom>
              <a:avLst/>
              <a:gdLst>
                <a:gd name="connsiteX0" fmla="*/ 7144 w 19050"/>
                <a:gd name="connsiteY0" fmla="*/ 16613 h 19050"/>
                <a:gd name="connsiteX1" fmla="*/ 7144 w 19050"/>
                <a:gd name="connsiteY1" fmla="*/ 1661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6613"/>
                  </a:moveTo>
                  <a:cubicBezTo>
                    <a:pt x="34766" y="-1484"/>
                    <a:pt x="10954" y="10898"/>
                    <a:pt x="7144" y="166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7" name="Freeform: Shape 816">
              <a:extLst>
                <a:ext uri="{FF2B5EF4-FFF2-40B4-BE49-F238E27FC236}">
                  <a16:creationId xmlns:a16="http://schemas.microsoft.com/office/drawing/2014/main" xmlns="" id="{113C107E-7E64-4D13-9C6B-BE1F1F14C03C}"/>
                </a:ext>
              </a:extLst>
            </p:cNvPr>
            <p:cNvSpPr/>
            <p:nvPr/>
          </p:nvSpPr>
          <p:spPr>
            <a:xfrm>
              <a:off x="7542242" y="938688"/>
              <a:ext cx="9525" cy="19050"/>
            </a:xfrm>
            <a:custGeom>
              <a:avLst/>
              <a:gdLst>
                <a:gd name="connsiteX0" fmla="*/ 7273 w 9525"/>
                <a:gd name="connsiteY0" fmla="*/ 7144 h 19050"/>
                <a:gd name="connsiteX1" fmla="*/ 7273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273" y="7144"/>
                  </a:moveTo>
                  <a:cubicBezTo>
                    <a:pt x="11083" y="21431"/>
                    <a:pt x="6320" y="18574"/>
                    <a:pt x="72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8" name="Freeform: Shape 817">
              <a:extLst>
                <a:ext uri="{FF2B5EF4-FFF2-40B4-BE49-F238E27FC236}">
                  <a16:creationId xmlns:a16="http://schemas.microsoft.com/office/drawing/2014/main" xmlns="" id="{A8D2C831-8831-49EC-8260-3CA61FAC9C44}"/>
                </a:ext>
              </a:extLst>
            </p:cNvPr>
            <p:cNvSpPr/>
            <p:nvPr/>
          </p:nvSpPr>
          <p:spPr>
            <a:xfrm>
              <a:off x="7580867" y="1065371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14764"/>
                    <a:pt x="7701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9" name="Freeform: Shape 818">
              <a:extLst>
                <a:ext uri="{FF2B5EF4-FFF2-40B4-BE49-F238E27FC236}">
                  <a16:creationId xmlns:a16="http://schemas.microsoft.com/office/drawing/2014/main" xmlns="" id="{F5824086-711B-4C17-BE02-9087325DC142}"/>
                </a:ext>
              </a:extLst>
            </p:cNvPr>
            <p:cNvSpPr/>
            <p:nvPr/>
          </p:nvSpPr>
          <p:spPr>
            <a:xfrm>
              <a:off x="7476209" y="933175"/>
              <a:ext cx="9525" cy="9525"/>
            </a:xfrm>
            <a:custGeom>
              <a:avLst/>
              <a:gdLst>
                <a:gd name="connsiteX0" fmla="*/ 9488 w 9525"/>
                <a:gd name="connsiteY0" fmla="*/ 10752 h 9525"/>
                <a:gd name="connsiteX1" fmla="*/ 9488 w 9525"/>
                <a:gd name="connsiteY1" fmla="*/ 1075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10752"/>
                  </a:moveTo>
                  <a:cubicBezTo>
                    <a:pt x="8536" y="9800"/>
                    <a:pt x="4726" y="3132"/>
                    <a:pt x="9488" y="1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0" name="Freeform: Shape 819">
              <a:extLst>
                <a:ext uri="{FF2B5EF4-FFF2-40B4-BE49-F238E27FC236}">
                  <a16:creationId xmlns:a16="http://schemas.microsoft.com/office/drawing/2014/main" xmlns="" id="{20E622CF-9C92-4D70-8CCA-24F937311CDF}"/>
                </a:ext>
              </a:extLst>
            </p:cNvPr>
            <p:cNvSpPr/>
            <p:nvPr/>
          </p:nvSpPr>
          <p:spPr>
            <a:xfrm>
              <a:off x="7478554" y="93392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lnTo>
                    <a:pt x="809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1" name="Freeform: Shape 820">
              <a:extLst>
                <a:ext uri="{FF2B5EF4-FFF2-40B4-BE49-F238E27FC236}">
                  <a16:creationId xmlns:a16="http://schemas.microsoft.com/office/drawing/2014/main" xmlns="" id="{EE791029-30AD-4C9B-8045-30DFB74CF2BA}"/>
                </a:ext>
              </a:extLst>
            </p:cNvPr>
            <p:cNvSpPr/>
            <p:nvPr/>
          </p:nvSpPr>
          <p:spPr>
            <a:xfrm>
              <a:off x="7581424" y="107828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001" y="7567"/>
                    <a:pt x="1476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2" name="Freeform: Shape 821">
              <a:extLst>
                <a:ext uri="{FF2B5EF4-FFF2-40B4-BE49-F238E27FC236}">
                  <a16:creationId xmlns:a16="http://schemas.microsoft.com/office/drawing/2014/main" xmlns="" id="{4BFB028C-633A-4E23-8901-EC17B73EDC99}"/>
                </a:ext>
              </a:extLst>
            </p:cNvPr>
            <p:cNvSpPr/>
            <p:nvPr/>
          </p:nvSpPr>
          <p:spPr>
            <a:xfrm>
              <a:off x="7552315" y="1046176"/>
              <a:ext cx="9525" cy="9525"/>
            </a:xfrm>
            <a:custGeom>
              <a:avLst/>
              <a:gdLst>
                <a:gd name="connsiteX0" fmla="*/ 7677 w 9525"/>
                <a:gd name="connsiteY0" fmla="*/ 9193 h 9525"/>
                <a:gd name="connsiteX1" fmla="*/ 9582 w 9525"/>
                <a:gd name="connsiteY1" fmla="*/ 7288 h 9525"/>
                <a:gd name="connsiteX2" fmla="*/ 7677 w 9525"/>
                <a:gd name="connsiteY2" fmla="*/ 919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677" y="9193"/>
                  </a:moveTo>
                  <a:lnTo>
                    <a:pt x="9582" y="7288"/>
                  </a:lnTo>
                  <a:cubicBezTo>
                    <a:pt x="9582" y="8241"/>
                    <a:pt x="5772" y="5383"/>
                    <a:pt x="7677" y="9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3" name="Freeform: Shape 822">
              <a:extLst>
                <a:ext uri="{FF2B5EF4-FFF2-40B4-BE49-F238E27FC236}">
                  <a16:creationId xmlns:a16="http://schemas.microsoft.com/office/drawing/2014/main" xmlns="" id="{4DF3B06D-0DF4-43DF-BE63-507A26B73B0E}"/>
                </a:ext>
              </a:extLst>
            </p:cNvPr>
            <p:cNvSpPr/>
            <p:nvPr/>
          </p:nvSpPr>
          <p:spPr>
            <a:xfrm>
              <a:off x="7456738" y="936783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4194" y="13811"/>
                    <a:pt x="8956" y="8096"/>
                    <a:pt x="99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4" name="Freeform: Shape 823">
              <a:extLst>
                <a:ext uri="{FF2B5EF4-FFF2-40B4-BE49-F238E27FC236}">
                  <a16:creationId xmlns:a16="http://schemas.microsoft.com/office/drawing/2014/main" xmlns="" id="{D5E6B6D6-AEF1-4237-B3AB-81848B8C8F3E}"/>
                </a:ext>
              </a:extLst>
            </p:cNvPr>
            <p:cNvSpPr/>
            <p:nvPr/>
          </p:nvSpPr>
          <p:spPr>
            <a:xfrm>
              <a:off x="7533553" y="1068228"/>
              <a:ext cx="9525" cy="19050"/>
            </a:xfrm>
            <a:custGeom>
              <a:avLst/>
              <a:gdLst>
                <a:gd name="connsiteX0" fmla="*/ 9294 w 9525"/>
                <a:gd name="connsiteY0" fmla="*/ 7144 h 19050"/>
                <a:gd name="connsiteX1" fmla="*/ 8342 w 9525"/>
                <a:gd name="connsiteY1" fmla="*/ 12859 h 19050"/>
                <a:gd name="connsiteX2" fmla="*/ 9294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294" y="7144"/>
                  </a:moveTo>
                  <a:cubicBezTo>
                    <a:pt x="11199" y="11906"/>
                    <a:pt x="4532" y="9049"/>
                    <a:pt x="8342" y="12859"/>
                  </a:cubicBezTo>
                  <a:cubicBezTo>
                    <a:pt x="12152" y="11906"/>
                    <a:pt x="10247" y="9049"/>
                    <a:pt x="929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5" name="Freeform: Shape 824">
              <a:extLst>
                <a:ext uri="{FF2B5EF4-FFF2-40B4-BE49-F238E27FC236}">
                  <a16:creationId xmlns:a16="http://schemas.microsoft.com/office/drawing/2014/main" xmlns="" id="{2D85E760-0386-4242-AFCD-7B3131FD2ECB}"/>
                </a:ext>
              </a:extLst>
            </p:cNvPr>
            <p:cNvSpPr/>
            <p:nvPr/>
          </p:nvSpPr>
          <p:spPr>
            <a:xfrm>
              <a:off x="7458551" y="103012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8096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6" name="Freeform: Shape 825">
              <a:extLst>
                <a:ext uri="{FF2B5EF4-FFF2-40B4-BE49-F238E27FC236}">
                  <a16:creationId xmlns:a16="http://schemas.microsoft.com/office/drawing/2014/main" xmlns="" id="{6C1E4A39-3F46-45EE-AB6E-CF2EA88B0950}"/>
                </a:ext>
              </a:extLst>
            </p:cNvPr>
            <p:cNvSpPr/>
            <p:nvPr/>
          </p:nvSpPr>
          <p:spPr>
            <a:xfrm>
              <a:off x="7459504" y="1029028"/>
              <a:ext cx="9525" cy="9525"/>
            </a:xfrm>
            <a:custGeom>
              <a:avLst/>
              <a:gdLst>
                <a:gd name="connsiteX0" fmla="*/ 7144 w 9525"/>
                <a:gd name="connsiteY0" fmla="*/ 8244 h 9525"/>
                <a:gd name="connsiteX1" fmla="*/ 10954 w 9525"/>
                <a:gd name="connsiteY1" fmla="*/ 8244 h 9525"/>
                <a:gd name="connsiteX2" fmla="*/ 7144 w 9525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244"/>
                  </a:moveTo>
                  <a:cubicBezTo>
                    <a:pt x="8096" y="8244"/>
                    <a:pt x="10001" y="10149"/>
                    <a:pt x="10954" y="8244"/>
                  </a:cubicBezTo>
                  <a:cubicBezTo>
                    <a:pt x="9049" y="6339"/>
                    <a:pt x="8096" y="7291"/>
                    <a:pt x="7144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7" name="Freeform: Shape 826">
              <a:extLst>
                <a:ext uri="{FF2B5EF4-FFF2-40B4-BE49-F238E27FC236}">
                  <a16:creationId xmlns:a16="http://schemas.microsoft.com/office/drawing/2014/main" xmlns="" id="{CB87CC51-0E44-4D3E-ACCB-6B48B6D60E2C}"/>
                </a:ext>
              </a:extLst>
            </p:cNvPr>
            <p:cNvSpPr/>
            <p:nvPr/>
          </p:nvSpPr>
          <p:spPr>
            <a:xfrm>
              <a:off x="7445121" y="1029686"/>
              <a:ext cx="9525" cy="9525"/>
            </a:xfrm>
            <a:custGeom>
              <a:avLst/>
              <a:gdLst>
                <a:gd name="connsiteX0" fmla="*/ 7239 w 9525"/>
                <a:gd name="connsiteY0" fmla="*/ 10443 h 9525"/>
                <a:gd name="connsiteX1" fmla="*/ 7239 w 9525"/>
                <a:gd name="connsiteY1" fmla="*/ 10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39" y="10443"/>
                  </a:moveTo>
                  <a:cubicBezTo>
                    <a:pt x="12954" y="4728"/>
                    <a:pt x="6286" y="7586"/>
                    <a:pt x="7239" y="10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8" name="Freeform: Shape 827">
              <a:extLst>
                <a:ext uri="{FF2B5EF4-FFF2-40B4-BE49-F238E27FC236}">
                  <a16:creationId xmlns:a16="http://schemas.microsoft.com/office/drawing/2014/main" xmlns="" id="{D81BC30D-D4E3-48A0-A71B-A872CEFBC249}"/>
                </a:ext>
              </a:extLst>
            </p:cNvPr>
            <p:cNvSpPr/>
            <p:nvPr/>
          </p:nvSpPr>
          <p:spPr>
            <a:xfrm>
              <a:off x="7347109" y="940446"/>
              <a:ext cx="19050" cy="9525"/>
            </a:xfrm>
            <a:custGeom>
              <a:avLst/>
              <a:gdLst>
                <a:gd name="connsiteX0" fmla="*/ 7144 w 19050"/>
                <a:gd name="connsiteY0" fmla="*/ 8244 h 9525"/>
                <a:gd name="connsiteX1" fmla="*/ 7144 w 19050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244"/>
                  </a:moveTo>
                  <a:cubicBezTo>
                    <a:pt x="21431" y="12054"/>
                    <a:pt x="17621" y="4434"/>
                    <a:pt x="7144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9" name="Freeform: Shape 828">
              <a:extLst>
                <a:ext uri="{FF2B5EF4-FFF2-40B4-BE49-F238E27FC236}">
                  <a16:creationId xmlns:a16="http://schemas.microsoft.com/office/drawing/2014/main" xmlns="" id="{EA5BBCDA-8997-492F-A3A5-1D446BA85F5C}"/>
                </a:ext>
              </a:extLst>
            </p:cNvPr>
            <p:cNvSpPr/>
            <p:nvPr/>
          </p:nvSpPr>
          <p:spPr>
            <a:xfrm>
              <a:off x="7358539" y="93868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9049" y="7144"/>
                  </a:cubicBezTo>
                  <a:cubicBezTo>
                    <a:pt x="8096" y="8096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0" name="Freeform: Shape 829">
              <a:extLst>
                <a:ext uri="{FF2B5EF4-FFF2-40B4-BE49-F238E27FC236}">
                  <a16:creationId xmlns:a16="http://schemas.microsoft.com/office/drawing/2014/main" xmlns="" id="{BF0AF1CE-E380-4070-B1BB-220F72DDB1F3}"/>
                </a:ext>
              </a:extLst>
            </p:cNvPr>
            <p:cNvSpPr/>
            <p:nvPr/>
          </p:nvSpPr>
          <p:spPr>
            <a:xfrm>
              <a:off x="7501625" y="1081563"/>
              <a:ext cx="9525" cy="19050"/>
            </a:xfrm>
            <a:custGeom>
              <a:avLst/>
              <a:gdLst>
                <a:gd name="connsiteX0" fmla="*/ 8837 w 9525"/>
                <a:gd name="connsiteY0" fmla="*/ 7144 h 19050"/>
                <a:gd name="connsiteX1" fmla="*/ 8837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837" y="7144"/>
                  </a:moveTo>
                  <a:cubicBezTo>
                    <a:pt x="5027" y="20479"/>
                    <a:pt x="8837" y="9049"/>
                    <a:pt x="88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1" name="Freeform: Shape 830">
              <a:extLst>
                <a:ext uri="{FF2B5EF4-FFF2-40B4-BE49-F238E27FC236}">
                  <a16:creationId xmlns:a16="http://schemas.microsoft.com/office/drawing/2014/main" xmlns="" id="{05511A29-75FC-41BB-8E9A-3A7485845F3C}"/>
                </a:ext>
              </a:extLst>
            </p:cNvPr>
            <p:cNvSpPr/>
            <p:nvPr/>
          </p:nvSpPr>
          <p:spPr>
            <a:xfrm>
              <a:off x="7340288" y="939565"/>
              <a:ext cx="9525" cy="9525"/>
            </a:xfrm>
            <a:custGeom>
              <a:avLst/>
              <a:gdLst>
                <a:gd name="connsiteX0" fmla="*/ 7297 w 9525"/>
                <a:gd name="connsiteY0" fmla="*/ 8172 h 9525"/>
                <a:gd name="connsiteX1" fmla="*/ 10154 w 9525"/>
                <a:gd name="connsiteY1" fmla="*/ 9125 h 9525"/>
                <a:gd name="connsiteX2" fmla="*/ 7297 w 9525"/>
                <a:gd name="connsiteY2" fmla="*/ 817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297" y="8172"/>
                  </a:moveTo>
                  <a:cubicBezTo>
                    <a:pt x="8249" y="8172"/>
                    <a:pt x="9202" y="8172"/>
                    <a:pt x="10154" y="9125"/>
                  </a:cubicBezTo>
                  <a:cubicBezTo>
                    <a:pt x="10154" y="5315"/>
                    <a:pt x="6344" y="8172"/>
                    <a:pt x="7297" y="81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2" name="Freeform: Shape 831">
              <a:extLst>
                <a:ext uri="{FF2B5EF4-FFF2-40B4-BE49-F238E27FC236}">
                  <a16:creationId xmlns:a16="http://schemas.microsoft.com/office/drawing/2014/main" xmlns="" id="{79875EB2-2B3D-478E-A9CF-3E31B823468D}"/>
                </a:ext>
              </a:extLst>
            </p:cNvPr>
            <p:cNvSpPr/>
            <p:nvPr/>
          </p:nvSpPr>
          <p:spPr>
            <a:xfrm>
              <a:off x="7398544" y="1026861"/>
              <a:ext cx="19050" cy="9525"/>
            </a:xfrm>
            <a:custGeom>
              <a:avLst/>
              <a:gdLst>
                <a:gd name="connsiteX0" fmla="*/ 7144 w 19050"/>
                <a:gd name="connsiteY0" fmla="*/ 9458 h 9525"/>
                <a:gd name="connsiteX1" fmla="*/ 11906 w 19050"/>
                <a:gd name="connsiteY1" fmla="*/ 10411 h 9525"/>
                <a:gd name="connsiteX2" fmla="*/ 7144 w 19050"/>
                <a:gd name="connsiteY2" fmla="*/ 94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9458"/>
                  </a:moveTo>
                  <a:cubicBezTo>
                    <a:pt x="8096" y="11363"/>
                    <a:pt x="10001" y="10411"/>
                    <a:pt x="11906" y="10411"/>
                  </a:cubicBezTo>
                  <a:cubicBezTo>
                    <a:pt x="10001" y="10411"/>
                    <a:pt x="8096" y="3743"/>
                    <a:pt x="7144" y="94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3" name="Freeform: Shape 832">
              <a:extLst>
                <a:ext uri="{FF2B5EF4-FFF2-40B4-BE49-F238E27FC236}">
                  <a16:creationId xmlns:a16="http://schemas.microsoft.com/office/drawing/2014/main" xmlns="" id="{3A630964-C1B1-4959-AD43-E84F97139BEC}"/>
                </a:ext>
              </a:extLst>
            </p:cNvPr>
            <p:cNvSpPr/>
            <p:nvPr/>
          </p:nvSpPr>
          <p:spPr>
            <a:xfrm>
              <a:off x="7329964" y="956592"/>
              <a:ext cx="9525" cy="19050"/>
            </a:xfrm>
            <a:custGeom>
              <a:avLst/>
              <a:gdLst>
                <a:gd name="connsiteX0" fmla="*/ 7144 w 9525"/>
                <a:gd name="connsiteY0" fmla="*/ 8290 h 19050"/>
                <a:gd name="connsiteX1" fmla="*/ 9049 w 9525"/>
                <a:gd name="connsiteY1" fmla="*/ 14005 h 19050"/>
                <a:gd name="connsiteX2" fmla="*/ 7144 w 9525"/>
                <a:gd name="connsiteY2" fmla="*/ 829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8290"/>
                  </a:moveTo>
                  <a:cubicBezTo>
                    <a:pt x="8096" y="8290"/>
                    <a:pt x="9049" y="11148"/>
                    <a:pt x="9049" y="14005"/>
                  </a:cubicBezTo>
                  <a:cubicBezTo>
                    <a:pt x="10001" y="11148"/>
                    <a:pt x="10954" y="4480"/>
                    <a:pt x="7144" y="82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4" name="Freeform: Shape 833">
              <a:extLst>
                <a:ext uri="{FF2B5EF4-FFF2-40B4-BE49-F238E27FC236}">
                  <a16:creationId xmlns:a16="http://schemas.microsoft.com/office/drawing/2014/main" xmlns="" id="{1753CDAE-2D3C-46B4-97C8-530DFD6A5472}"/>
                </a:ext>
              </a:extLst>
            </p:cNvPr>
            <p:cNvSpPr/>
            <p:nvPr/>
          </p:nvSpPr>
          <p:spPr>
            <a:xfrm>
              <a:off x="7390924" y="1028329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15716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5" name="Freeform: Shape 834">
              <a:extLst>
                <a:ext uri="{FF2B5EF4-FFF2-40B4-BE49-F238E27FC236}">
                  <a16:creationId xmlns:a16="http://schemas.microsoft.com/office/drawing/2014/main" xmlns="" id="{8963D405-E160-42F0-AF50-4722C92FF195}"/>
                </a:ext>
              </a:extLst>
            </p:cNvPr>
            <p:cNvSpPr/>
            <p:nvPr/>
          </p:nvSpPr>
          <p:spPr>
            <a:xfrm>
              <a:off x="7407519" y="1069159"/>
              <a:ext cx="9525" cy="19050"/>
            </a:xfrm>
            <a:custGeom>
              <a:avLst/>
              <a:gdLst>
                <a:gd name="connsiteX0" fmla="*/ 7694 w 9525"/>
                <a:gd name="connsiteY0" fmla="*/ 20500 h 19050"/>
                <a:gd name="connsiteX1" fmla="*/ 7694 w 9525"/>
                <a:gd name="connsiteY1" fmla="*/ 2050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694" y="20500"/>
                  </a:moveTo>
                  <a:cubicBezTo>
                    <a:pt x="5789" y="23358"/>
                    <a:pt x="9599" y="-10932"/>
                    <a:pt x="7694" y="205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6" name="Freeform: Shape 835">
              <a:extLst>
                <a:ext uri="{FF2B5EF4-FFF2-40B4-BE49-F238E27FC236}">
                  <a16:creationId xmlns:a16="http://schemas.microsoft.com/office/drawing/2014/main" xmlns="" id="{6EA5D71E-3491-4F4E-9B3F-0ADCF8B9E227}"/>
                </a:ext>
              </a:extLst>
            </p:cNvPr>
            <p:cNvSpPr/>
            <p:nvPr/>
          </p:nvSpPr>
          <p:spPr>
            <a:xfrm>
              <a:off x="7400449" y="107394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9049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7" name="Freeform: Shape 836">
              <a:extLst>
                <a:ext uri="{FF2B5EF4-FFF2-40B4-BE49-F238E27FC236}">
                  <a16:creationId xmlns:a16="http://schemas.microsoft.com/office/drawing/2014/main" xmlns="" id="{ED6D8CE9-457D-4795-996C-BD522D447AFB}"/>
                </a:ext>
              </a:extLst>
            </p:cNvPr>
            <p:cNvSpPr/>
            <p:nvPr/>
          </p:nvSpPr>
          <p:spPr>
            <a:xfrm>
              <a:off x="7319486" y="106060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8096" y="8096"/>
                    <a:pt x="8096" y="7144"/>
                  </a:cubicBez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8" name="Freeform: Shape 837">
              <a:extLst>
                <a:ext uri="{FF2B5EF4-FFF2-40B4-BE49-F238E27FC236}">
                  <a16:creationId xmlns:a16="http://schemas.microsoft.com/office/drawing/2014/main" xmlns="" id="{A6EEC68B-8984-4F8C-AB8C-31CA202B5A99}"/>
                </a:ext>
              </a:extLst>
            </p:cNvPr>
            <p:cNvSpPr/>
            <p:nvPr/>
          </p:nvSpPr>
          <p:spPr>
            <a:xfrm>
              <a:off x="7383867" y="1077738"/>
              <a:ext cx="9525" cy="9525"/>
            </a:xfrm>
            <a:custGeom>
              <a:avLst/>
              <a:gdLst>
                <a:gd name="connsiteX0" fmla="*/ 8485 w 9525"/>
                <a:gd name="connsiteY0" fmla="*/ 9064 h 9525"/>
                <a:gd name="connsiteX1" fmla="*/ 8485 w 9525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85" y="9064"/>
                  </a:moveTo>
                  <a:cubicBezTo>
                    <a:pt x="4675" y="4302"/>
                    <a:pt x="10390" y="10017"/>
                    <a:pt x="8485" y="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9" name="Freeform: Shape 838">
              <a:extLst>
                <a:ext uri="{FF2B5EF4-FFF2-40B4-BE49-F238E27FC236}">
                  <a16:creationId xmlns:a16="http://schemas.microsoft.com/office/drawing/2014/main" xmlns="" id="{889F2A37-207C-42A6-ADD2-CCB0155EAD52}"/>
                </a:ext>
              </a:extLst>
            </p:cNvPr>
            <p:cNvSpPr/>
            <p:nvPr/>
          </p:nvSpPr>
          <p:spPr>
            <a:xfrm>
              <a:off x="7280434" y="946511"/>
              <a:ext cx="9525" cy="9525"/>
            </a:xfrm>
            <a:custGeom>
              <a:avLst/>
              <a:gdLst>
                <a:gd name="connsiteX0" fmla="*/ 7144 w 9525"/>
                <a:gd name="connsiteY0" fmla="*/ 10751 h 9525"/>
                <a:gd name="connsiteX1" fmla="*/ 7144 w 9525"/>
                <a:gd name="connsiteY1" fmla="*/ 10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751"/>
                  </a:moveTo>
                  <a:cubicBezTo>
                    <a:pt x="8096" y="5036"/>
                    <a:pt x="8096" y="6941"/>
                    <a:pt x="7144" y="10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0" name="Freeform: Shape 839">
              <a:extLst>
                <a:ext uri="{FF2B5EF4-FFF2-40B4-BE49-F238E27FC236}">
                  <a16:creationId xmlns:a16="http://schemas.microsoft.com/office/drawing/2014/main" xmlns="" id="{A39380BB-D432-4E5E-B0DB-FBDAADD7D68F}"/>
                </a:ext>
              </a:extLst>
            </p:cNvPr>
            <p:cNvSpPr/>
            <p:nvPr/>
          </p:nvSpPr>
          <p:spPr>
            <a:xfrm>
              <a:off x="7278529" y="9463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1" name="Freeform: Shape 840">
              <a:extLst>
                <a:ext uri="{FF2B5EF4-FFF2-40B4-BE49-F238E27FC236}">
                  <a16:creationId xmlns:a16="http://schemas.microsoft.com/office/drawing/2014/main" xmlns="" id="{89E018A8-AC61-43C6-85BA-6D3BB773113E}"/>
                </a:ext>
              </a:extLst>
            </p:cNvPr>
            <p:cNvSpPr/>
            <p:nvPr/>
          </p:nvSpPr>
          <p:spPr>
            <a:xfrm>
              <a:off x="7328059" y="1055846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954 w 9525"/>
                <a:gd name="connsiteY1" fmla="*/ 8096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9049" y="9049"/>
                    <a:pt x="10001" y="9049"/>
                    <a:pt x="10954" y="8096"/>
                  </a:cubicBezTo>
                  <a:cubicBezTo>
                    <a:pt x="10954" y="7144"/>
                    <a:pt x="7144" y="6191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2" name="Freeform: Shape 841">
              <a:extLst>
                <a:ext uri="{FF2B5EF4-FFF2-40B4-BE49-F238E27FC236}">
                  <a16:creationId xmlns:a16="http://schemas.microsoft.com/office/drawing/2014/main" xmlns="" id="{F4D00CF1-FA95-4918-845F-F145B53E3103}"/>
                </a:ext>
              </a:extLst>
            </p:cNvPr>
            <p:cNvSpPr/>
            <p:nvPr/>
          </p:nvSpPr>
          <p:spPr>
            <a:xfrm>
              <a:off x="7266146" y="959008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15716" y="3969"/>
                    <a:pt x="7144" y="9684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3" name="Freeform: Shape 842">
              <a:extLst>
                <a:ext uri="{FF2B5EF4-FFF2-40B4-BE49-F238E27FC236}">
                  <a16:creationId xmlns:a16="http://schemas.microsoft.com/office/drawing/2014/main" xmlns="" id="{6D056001-FF52-4FEF-998B-AD8A39759CD8}"/>
                </a:ext>
              </a:extLst>
            </p:cNvPr>
            <p:cNvSpPr/>
            <p:nvPr/>
          </p:nvSpPr>
          <p:spPr>
            <a:xfrm>
              <a:off x="7244864" y="952023"/>
              <a:ext cx="9525" cy="9525"/>
            </a:xfrm>
            <a:custGeom>
              <a:avLst/>
              <a:gdLst>
                <a:gd name="connsiteX0" fmla="*/ 10329 w 9525"/>
                <a:gd name="connsiteY0" fmla="*/ 7144 h 9525"/>
                <a:gd name="connsiteX1" fmla="*/ 1032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329" y="7144"/>
                  </a:moveTo>
                  <a:cubicBezTo>
                    <a:pt x="11281" y="7144"/>
                    <a:pt x="2708" y="11906"/>
                    <a:pt x="1032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4" name="Freeform: Shape 843">
              <a:extLst>
                <a:ext uri="{FF2B5EF4-FFF2-40B4-BE49-F238E27FC236}">
                  <a16:creationId xmlns:a16="http://schemas.microsoft.com/office/drawing/2014/main" xmlns="" id="{77BBE46C-AC77-4821-9125-D926D7E0D5A5}"/>
                </a:ext>
              </a:extLst>
            </p:cNvPr>
            <p:cNvSpPr/>
            <p:nvPr/>
          </p:nvSpPr>
          <p:spPr>
            <a:xfrm>
              <a:off x="7286149" y="1100084"/>
              <a:ext cx="9525" cy="19050"/>
            </a:xfrm>
            <a:custGeom>
              <a:avLst/>
              <a:gdLst>
                <a:gd name="connsiteX0" fmla="*/ 7144 w 9525"/>
                <a:gd name="connsiteY0" fmla="*/ 14340 h 19050"/>
                <a:gd name="connsiteX1" fmla="*/ 7144 w 9525"/>
                <a:gd name="connsiteY1" fmla="*/ 1434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4340"/>
                  </a:moveTo>
                  <a:cubicBezTo>
                    <a:pt x="7144" y="14340"/>
                    <a:pt x="10001" y="-1852"/>
                    <a:pt x="7144" y="143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5" name="Freeform: Shape 844">
              <a:extLst>
                <a:ext uri="{FF2B5EF4-FFF2-40B4-BE49-F238E27FC236}">
                  <a16:creationId xmlns:a16="http://schemas.microsoft.com/office/drawing/2014/main" xmlns="" id="{A29DFCD5-C669-4DA7-A224-D40AC5FA5582}"/>
                </a:ext>
              </a:extLst>
            </p:cNvPr>
            <p:cNvSpPr/>
            <p:nvPr/>
          </p:nvSpPr>
          <p:spPr>
            <a:xfrm>
              <a:off x="7064216" y="961548"/>
              <a:ext cx="95250" cy="76200"/>
            </a:xfrm>
            <a:custGeom>
              <a:avLst/>
              <a:gdLst>
                <a:gd name="connsiteX0" fmla="*/ 69056 w 95250"/>
                <a:gd name="connsiteY0" fmla="*/ 22384 h 76200"/>
                <a:gd name="connsiteX1" fmla="*/ 85249 w 95250"/>
                <a:gd name="connsiteY1" fmla="*/ 28099 h 76200"/>
                <a:gd name="connsiteX2" fmla="*/ 90964 w 95250"/>
                <a:gd name="connsiteY2" fmla="*/ 10001 h 76200"/>
                <a:gd name="connsiteX3" fmla="*/ 90011 w 95250"/>
                <a:gd name="connsiteY3" fmla="*/ 7144 h 76200"/>
                <a:gd name="connsiteX4" fmla="*/ 7144 w 95250"/>
                <a:gd name="connsiteY4" fmla="*/ 20479 h 76200"/>
                <a:gd name="connsiteX5" fmla="*/ 13811 w 95250"/>
                <a:gd name="connsiteY5" fmla="*/ 69056 h 76200"/>
                <a:gd name="connsiteX6" fmla="*/ 69056 w 95250"/>
                <a:gd name="connsiteY6" fmla="*/ 22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76200">
                  <a:moveTo>
                    <a:pt x="69056" y="22384"/>
                  </a:moveTo>
                  <a:cubicBezTo>
                    <a:pt x="69056" y="22384"/>
                    <a:pt x="77629" y="29051"/>
                    <a:pt x="85249" y="28099"/>
                  </a:cubicBezTo>
                  <a:cubicBezTo>
                    <a:pt x="78581" y="26194"/>
                    <a:pt x="88106" y="15716"/>
                    <a:pt x="90964" y="10001"/>
                  </a:cubicBezTo>
                  <a:cubicBezTo>
                    <a:pt x="90011" y="10001"/>
                    <a:pt x="89059" y="9049"/>
                    <a:pt x="90011" y="7144"/>
                  </a:cubicBezTo>
                  <a:cubicBezTo>
                    <a:pt x="73819" y="18574"/>
                    <a:pt x="34766" y="16669"/>
                    <a:pt x="7144" y="20479"/>
                  </a:cubicBezTo>
                  <a:cubicBezTo>
                    <a:pt x="20479" y="24289"/>
                    <a:pt x="13811" y="61436"/>
                    <a:pt x="13811" y="69056"/>
                  </a:cubicBezTo>
                  <a:cubicBezTo>
                    <a:pt x="25241" y="76676"/>
                    <a:pt x="71914" y="31909"/>
                    <a:pt x="69056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6" name="Freeform: Shape 845">
              <a:extLst>
                <a:ext uri="{FF2B5EF4-FFF2-40B4-BE49-F238E27FC236}">
                  <a16:creationId xmlns:a16="http://schemas.microsoft.com/office/drawing/2014/main" xmlns="" id="{8057F3E3-1F28-4576-A3A9-5DFBDCA18187}"/>
                </a:ext>
              </a:extLst>
            </p:cNvPr>
            <p:cNvSpPr/>
            <p:nvPr/>
          </p:nvSpPr>
          <p:spPr>
            <a:xfrm>
              <a:off x="7141369" y="98274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9049" y="7858"/>
                  </a:cubicBezTo>
                  <a:cubicBezTo>
                    <a:pt x="9049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7" name="Freeform: Shape 846">
              <a:extLst>
                <a:ext uri="{FF2B5EF4-FFF2-40B4-BE49-F238E27FC236}">
                  <a16:creationId xmlns:a16="http://schemas.microsoft.com/office/drawing/2014/main" xmlns="" id="{6EB28436-278C-47B0-B231-68A928E346D1}"/>
                </a:ext>
              </a:extLst>
            </p:cNvPr>
            <p:cNvSpPr/>
            <p:nvPr/>
          </p:nvSpPr>
          <p:spPr>
            <a:xfrm>
              <a:off x="7059454" y="97512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10001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10001" y="7858"/>
                  </a:lnTo>
                  <a:cubicBezTo>
                    <a:pt x="10001" y="6906"/>
                    <a:pt x="9049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8" name="Freeform: Shape 847">
              <a:extLst>
                <a:ext uri="{FF2B5EF4-FFF2-40B4-BE49-F238E27FC236}">
                  <a16:creationId xmlns:a16="http://schemas.microsoft.com/office/drawing/2014/main" xmlns="" id="{351E527B-C654-47F4-B4F1-EED53EEA81FB}"/>
                </a:ext>
              </a:extLst>
            </p:cNvPr>
            <p:cNvSpPr/>
            <p:nvPr/>
          </p:nvSpPr>
          <p:spPr>
            <a:xfrm>
              <a:off x="7152911" y="964882"/>
              <a:ext cx="9525" cy="9525"/>
            </a:xfrm>
            <a:custGeom>
              <a:avLst/>
              <a:gdLst>
                <a:gd name="connsiteX0" fmla="*/ 11794 w 9525"/>
                <a:gd name="connsiteY0" fmla="*/ 11430 h 9525"/>
                <a:gd name="connsiteX1" fmla="*/ 11794 w 9525"/>
                <a:gd name="connsiteY1" fmla="*/ 114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794" y="11430"/>
                  </a:moveTo>
                  <a:cubicBezTo>
                    <a:pt x="6079" y="5715"/>
                    <a:pt x="5126" y="5715"/>
                    <a:pt x="11794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9" name="Freeform: Shape 848">
              <a:extLst>
                <a:ext uri="{FF2B5EF4-FFF2-40B4-BE49-F238E27FC236}">
                  <a16:creationId xmlns:a16="http://schemas.microsoft.com/office/drawing/2014/main" xmlns="" id="{0701F5D7-2158-4650-8E0C-B4D409946D36}"/>
                </a:ext>
              </a:extLst>
            </p:cNvPr>
            <p:cNvSpPr/>
            <p:nvPr/>
          </p:nvSpPr>
          <p:spPr>
            <a:xfrm>
              <a:off x="7148832" y="960596"/>
              <a:ext cx="9525" cy="9525"/>
            </a:xfrm>
            <a:custGeom>
              <a:avLst/>
              <a:gdLst>
                <a:gd name="connsiteX0" fmla="*/ 7301 w 9525"/>
                <a:gd name="connsiteY0" fmla="*/ 7144 h 9525"/>
                <a:gd name="connsiteX1" fmla="*/ 7301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7144"/>
                  </a:moveTo>
                  <a:cubicBezTo>
                    <a:pt x="6348" y="16669"/>
                    <a:pt x="10158" y="9049"/>
                    <a:pt x="73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0" name="Freeform: Shape 849">
              <a:extLst>
                <a:ext uri="{FF2B5EF4-FFF2-40B4-BE49-F238E27FC236}">
                  <a16:creationId xmlns:a16="http://schemas.microsoft.com/office/drawing/2014/main" xmlns="" id="{BE356560-3553-424B-9074-EA59D2115AAE}"/>
                </a:ext>
              </a:extLst>
            </p:cNvPr>
            <p:cNvSpPr/>
            <p:nvPr/>
          </p:nvSpPr>
          <p:spPr>
            <a:xfrm>
              <a:off x="7159425" y="1098708"/>
              <a:ext cx="9525" cy="9525"/>
            </a:xfrm>
            <a:custGeom>
              <a:avLst/>
              <a:gdLst>
                <a:gd name="connsiteX0" fmla="*/ 10995 w 9525"/>
                <a:gd name="connsiteY0" fmla="*/ 7144 h 9525"/>
                <a:gd name="connsiteX1" fmla="*/ 10995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995" y="7144"/>
                  </a:moveTo>
                  <a:cubicBezTo>
                    <a:pt x="9090" y="7144"/>
                    <a:pt x="3375" y="10954"/>
                    <a:pt x="1099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1" name="Freeform: Shape 850">
              <a:extLst>
                <a:ext uri="{FF2B5EF4-FFF2-40B4-BE49-F238E27FC236}">
                  <a16:creationId xmlns:a16="http://schemas.microsoft.com/office/drawing/2014/main" xmlns="" id="{154A6F9F-6931-4596-8B96-3CC130D7D41F}"/>
                </a:ext>
              </a:extLst>
            </p:cNvPr>
            <p:cNvSpPr/>
            <p:nvPr/>
          </p:nvSpPr>
          <p:spPr>
            <a:xfrm>
              <a:off x="7141369" y="1091088"/>
              <a:ext cx="19050" cy="9525"/>
            </a:xfrm>
            <a:custGeom>
              <a:avLst/>
              <a:gdLst>
                <a:gd name="connsiteX0" fmla="*/ 7144 w 19050"/>
                <a:gd name="connsiteY0" fmla="*/ 8096 h 9525"/>
                <a:gd name="connsiteX1" fmla="*/ 12859 w 19050"/>
                <a:gd name="connsiteY1" fmla="*/ 7144 h 9525"/>
                <a:gd name="connsiteX2" fmla="*/ 7144 w 19050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096"/>
                  </a:moveTo>
                  <a:cubicBezTo>
                    <a:pt x="9049" y="10954"/>
                    <a:pt x="11906" y="8096"/>
                    <a:pt x="12859" y="7144"/>
                  </a:cubicBezTo>
                  <a:cubicBezTo>
                    <a:pt x="9049" y="8096"/>
                    <a:pt x="10954" y="6191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2" name="Freeform: Shape 851">
              <a:extLst>
                <a:ext uri="{FF2B5EF4-FFF2-40B4-BE49-F238E27FC236}">
                  <a16:creationId xmlns:a16="http://schemas.microsoft.com/office/drawing/2014/main" xmlns="" id="{9661D50B-29EB-4D89-9FA3-E32DFADB9AF9}"/>
                </a:ext>
              </a:extLst>
            </p:cNvPr>
            <p:cNvSpPr/>
            <p:nvPr/>
          </p:nvSpPr>
          <p:spPr>
            <a:xfrm>
              <a:off x="7146717" y="1124426"/>
              <a:ext cx="9525" cy="9525"/>
            </a:xfrm>
            <a:custGeom>
              <a:avLst/>
              <a:gdLst>
                <a:gd name="connsiteX0" fmla="*/ 10368 w 9525"/>
                <a:gd name="connsiteY0" fmla="*/ 7144 h 9525"/>
                <a:gd name="connsiteX1" fmla="*/ 1036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368" y="7144"/>
                  </a:moveTo>
                  <a:cubicBezTo>
                    <a:pt x="6558" y="10001"/>
                    <a:pt x="5606" y="10954"/>
                    <a:pt x="1036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3" name="Freeform: Shape 852">
              <a:extLst>
                <a:ext uri="{FF2B5EF4-FFF2-40B4-BE49-F238E27FC236}">
                  <a16:creationId xmlns:a16="http://schemas.microsoft.com/office/drawing/2014/main" xmlns="" id="{7A2B1E94-304E-487F-88A7-DD3D906EB61E}"/>
                </a:ext>
              </a:extLst>
            </p:cNvPr>
            <p:cNvSpPr/>
            <p:nvPr/>
          </p:nvSpPr>
          <p:spPr>
            <a:xfrm>
              <a:off x="7036594" y="102631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8096" y="8096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4" name="Freeform: Shape 853">
              <a:extLst>
                <a:ext uri="{FF2B5EF4-FFF2-40B4-BE49-F238E27FC236}">
                  <a16:creationId xmlns:a16="http://schemas.microsoft.com/office/drawing/2014/main" xmlns="" id="{5B315129-E263-4F81-B7E0-244A0FA06843}"/>
                </a:ext>
              </a:extLst>
            </p:cNvPr>
            <p:cNvSpPr/>
            <p:nvPr/>
          </p:nvSpPr>
          <p:spPr>
            <a:xfrm>
              <a:off x="7021354" y="976980"/>
              <a:ext cx="57150" cy="57150"/>
            </a:xfrm>
            <a:custGeom>
              <a:avLst/>
              <a:gdLst>
                <a:gd name="connsiteX0" fmla="*/ 50006 w 57150"/>
                <a:gd name="connsiteY0" fmla="*/ 49814 h 57150"/>
                <a:gd name="connsiteX1" fmla="*/ 7144 w 57150"/>
                <a:gd name="connsiteY1" fmla="*/ 53624 h 57150"/>
                <a:gd name="connsiteX2" fmla="*/ 20479 w 57150"/>
                <a:gd name="connsiteY2" fmla="*/ 53624 h 57150"/>
                <a:gd name="connsiteX3" fmla="*/ 33814 w 57150"/>
                <a:gd name="connsiteY3" fmla="*/ 15524 h 57150"/>
                <a:gd name="connsiteX4" fmla="*/ 50006 w 57150"/>
                <a:gd name="connsiteY4" fmla="*/ 4981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006" y="49814"/>
                  </a:moveTo>
                  <a:cubicBezTo>
                    <a:pt x="16669" y="26002"/>
                    <a:pt x="56674" y="-34958"/>
                    <a:pt x="7144" y="53624"/>
                  </a:cubicBezTo>
                  <a:cubicBezTo>
                    <a:pt x="15716" y="46957"/>
                    <a:pt x="20479" y="46957"/>
                    <a:pt x="20479" y="53624"/>
                  </a:cubicBezTo>
                  <a:cubicBezTo>
                    <a:pt x="20479" y="53624"/>
                    <a:pt x="24289" y="-2573"/>
                    <a:pt x="33814" y="15524"/>
                  </a:cubicBezTo>
                  <a:cubicBezTo>
                    <a:pt x="14764" y="25049"/>
                    <a:pt x="25241" y="68864"/>
                    <a:pt x="50006" y="49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5" name="Freeform: Shape 854">
              <a:extLst>
                <a:ext uri="{FF2B5EF4-FFF2-40B4-BE49-F238E27FC236}">
                  <a16:creationId xmlns:a16="http://schemas.microsoft.com/office/drawing/2014/main" xmlns="" id="{AEE0AAC0-A2C9-481B-875B-D2F0781670CF}"/>
                </a:ext>
              </a:extLst>
            </p:cNvPr>
            <p:cNvSpPr/>
            <p:nvPr/>
          </p:nvSpPr>
          <p:spPr>
            <a:xfrm>
              <a:off x="6977539" y="10225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6" name="Freeform: Shape 855">
              <a:extLst>
                <a:ext uri="{FF2B5EF4-FFF2-40B4-BE49-F238E27FC236}">
                  <a16:creationId xmlns:a16="http://schemas.microsoft.com/office/drawing/2014/main" xmlns="" id="{C62D0EC9-FBD3-4CA1-A7B2-7B3632B86B42}"/>
                </a:ext>
              </a:extLst>
            </p:cNvPr>
            <p:cNvSpPr/>
            <p:nvPr/>
          </p:nvSpPr>
          <p:spPr>
            <a:xfrm>
              <a:off x="6980396" y="1017266"/>
              <a:ext cx="9525" cy="19050"/>
            </a:xfrm>
            <a:custGeom>
              <a:avLst/>
              <a:gdLst>
                <a:gd name="connsiteX0" fmla="*/ 7144 w 9525"/>
                <a:gd name="connsiteY0" fmla="*/ 13339 h 19050"/>
                <a:gd name="connsiteX1" fmla="*/ 7144 w 9525"/>
                <a:gd name="connsiteY1" fmla="*/ 1333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3339"/>
                  </a:moveTo>
                  <a:cubicBezTo>
                    <a:pt x="7144" y="956"/>
                    <a:pt x="7144" y="10481"/>
                    <a:pt x="7144" y="133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7" name="Freeform: Shape 856">
              <a:extLst>
                <a:ext uri="{FF2B5EF4-FFF2-40B4-BE49-F238E27FC236}">
                  <a16:creationId xmlns:a16="http://schemas.microsoft.com/office/drawing/2014/main" xmlns="" id="{A548B94A-06CF-44ED-BC09-E69D9FD37936}"/>
                </a:ext>
              </a:extLst>
            </p:cNvPr>
            <p:cNvSpPr/>
            <p:nvPr/>
          </p:nvSpPr>
          <p:spPr>
            <a:xfrm>
              <a:off x="6986069" y="984408"/>
              <a:ext cx="19050" cy="19050"/>
            </a:xfrm>
            <a:custGeom>
              <a:avLst/>
              <a:gdLst>
                <a:gd name="connsiteX0" fmla="*/ 11948 w 19050"/>
                <a:gd name="connsiteY0" fmla="*/ 7144 h 19050"/>
                <a:gd name="connsiteX1" fmla="*/ 11948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1948" y="7144"/>
                  </a:moveTo>
                  <a:cubicBezTo>
                    <a:pt x="8138" y="9049"/>
                    <a:pt x="3375" y="34766"/>
                    <a:pt x="1194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8" name="Freeform: Shape 857">
              <a:extLst>
                <a:ext uri="{FF2B5EF4-FFF2-40B4-BE49-F238E27FC236}">
                  <a16:creationId xmlns:a16="http://schemas.microsoft.com/office/drawing/2014/main" xmlns="" id="{08247976-CC1D-428E-8E78-D3BF78BBA0D5}"/>
                </a:ext>
              </a:extLst>
            </p:cNvPr>
            <p:cNvSpPr/>
            <p:nvPr/>
          </p:nvSpPr>
          <p:spPr>
            <a:xfrm>
              <a:off x="7013734" y="9891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001"/>
                    <a:pt x="8096" y="1285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9" name="Freeform: Shape 858">
              <a:extLst>
                <a:ext uri="{FF2B5EF4-FFF2-40B4-BE49-F238E27FC236}">
                  <a16:creationId xmlns:a16="http://schemas.microsoft.com/office/drawing/2014/main" xmlns="" id="{5EB015A6-7D03-485B-84C3-A1B8020DFD5F}"/>
                </a:ext>
              </a:extLst>
            </p:cNvPr>
            <p:cNvSpPr/>
            <p:nvPr/>
          </p:nvSpPr>
          <p:spPr>
            <a:xfrm>
              <a:off x="7010241" y="1019651"/>
              <a:ext cx="9525" cy="9525"/>
            </a:xfrm>
            <a:custGeom>
              <a:avLst/>
              <a:gdLst>
                <a:gd name="connsiteX0" fmla="*/ 9684 w 9525"/>
                <a:gd name="connsiteY0" fmla="*/ 7144 h 9525"/>
                <a:gd name="connsiteX1" fmla="*/ 968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684" y="7144"/>
                  </a:moveTo>
                  <a:cubicBezTo>
                    <a:pt x="9684" y="7144"/>
                    <a:pt x="3969" y="14764"/>
                    <a:pt x="968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0" name="Freeform: Shape 859">
              <a:extLst>
                <a:ext uri="{FF2B5EF4-FFF2-40B4-BE49-F238E27FC236}">
                  <a16:creationId xmlns:a16="http://schemas.microsoft.com/office/drawing/2014/main" xmlns="" id="{5BF12F9A-AB0D-464B-A44A-EECC528C8767}"/>
                </a:ext>
              </a:extLst>
            </p:cNvPr>
            <p:cNvSpPr/>
            <p:nvPr/>
          </p:nvSpPr>
          <p:spPr>
            <a:xfrm>
              <a:off x="7002304" y="988218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7144"/>
                    <a:pt x="8096" y="7144"/>
                    <a:pt x="7144" y="7144"/>
                  </a:cubicBezTo>
                  <a:lnTo>
                    <a:pt x="10001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1" name="Freeform: Shape 860">
              <a:extLst>
                <a:ext uri="{FF2B5EF4-FFF2-40B4-BE49-F238E27FC236}">
                  <a16:creationId xmlns:a16="http://schemas.microsoft.com/office/drawing/2014/main" xmlns="" id="{13961D9C-78AB-4FEC-B7D3-F5F6A0057B51}"/>
                </a:ext>
              </a:extLst>
            </p:cNvPr>
            <p:cNvSpPr/>
            <p:nvPr/>
          </p:nvSpPr>
          <p:spPr>
            <a:xfrm>
              <a:off x="7005253" y="1017005"/>
              <a:ext cx="9525" cy="9525"/>
            </a:xfrm>
            <a:custGeom>
              <a:avLst/>
              <a:gdLst>
                <a:gd name="connsiteX0" fmla="*/ 9909 w 9525"/>
                <a:gd name="connsiteY0" fmla="*/ 8837 h 9525"/>
                <a:gd name="connsiteX1" fmla="*/ 9909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8837"/>
                  </a:moveTo>
                  <a:cubicBezTo>
                    <a:pt x="8956" y="8837"/>
                    <a:pt x="4194" y="5027"/>
                    <a:pt x="9909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2" name="Freeform: Shape 861">
              <a:extLst>
                <a:ext uri="{FF2B5EF4-FFF2-40B4-BE49-F238E27FC236}">
                  <a16:creationId xmlns:a16="http://schemas.microsoft.com/office/drawing/2014/main" xmlns="" id="{69EAF25E-6B75-49BD-9533-7396C823EDED}"/>
                </a:ext>
              </a:extLst>
            </p:cNvPr>
            <p:cNvSpPr/>
            <p:nvPr/>
          </p:nvSpPr>
          <p:spPr>
            <a:xfrm>
              <a:off x="7008532" y="978375"/>
              <a:ext cx="9525" cy="47625"/>
            </a:xfrm>
            <a:custGeom>
              <a:avLst/>
              <a:gdLst>
                <a:gd name="connsiteX0" fmla="*/ 9488 w 9525"/>
                <a:gd name="connsiteY0" fmla="*/ 48420 h 47625"/>
                <a:gd name="connsiteX1" fmla="*/ 9488 w 9525"/>
                <a:gd name="connsiteY1" fmla="*/ 4842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7625">
                  <a:moveTo>
                    <a:pt x="9488" y="48420"/>
                  </a:moveTo>
                  <a:cubicBezTo>
                    <a:pt x="4726" y="-43973"/>
                    <a:pt x="8536" y="47467"/>
                    <a:pt x="9488" y="484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3" name="Freeform: Shape 862">
              <a:extLst>
                <a:ext uri="{FF2B5EF4-FFF2-40B4-BE49-F238E27FC236}">
                  <a16:creationId xmlns:a16="http://schemas.microsoft.com/office/drawing/2014/main" xmlns="" id="{AA459D0C-E5C5-45F8-82E7-D4DBE77EB373}"/>
                </a:ext>
              </a:extLst>
            </p:cNvPr>
            <p:cNvSpPr/>
            <p:nvPr/>
          </p:nvSpPr>
          <p:spPr>
            <a:xfrm>
              <a:off x="7122411" y="1121568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4194" y="13811"/>
                    <a:pt x="8957" y="8096"/>
                    <a:pt x="99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4" name="Freeform: Shape 863">
              <a:extLst>
                <a:ext uri="{FF2B5EF4-FFF2-40B4-BE49-F238E27FC236}">
                  <a16:creationId xmlns:a16="http://schemas.microsoft.com/office/drawing/2014/main" xmlns="" id="{727ADEEF-5BA6-4A9E-AF73-5A4FC2AFEC20}"/>
                </a:ext>
              </a:extLst>
            </p:cNvPr>
            <p:cNvSpPr/>
            <p:nvPr/>
          </p:nvSpPr>
          <p:spPr>
            <a:xfrm>
              <a:off x="7105174" y="111966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10001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8096"/>
                    <a:pt x="8096" y="9049"/>
                    <a:pt x="7144" y="10001"/>
                  </a:cubicBezTo>
                  <a:cubicBezTo>
                    <a:pt x="8096" y="9049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5" name="Freeform: Shape 864">
              <a:extLst>
                <a:ext uri="{FF2B5EF4-FFF2-40B4-BE49-F238E27FC236}">
                  <a16:creationId xmlns:a16="http://schemas.microsoft.com/office/drawing/2014/main" xmlns="" id="{D910AF25-4B61-4B25-9A72-D7FEA5DC3A3F}"/>
                </a:ext>
              </a:extLst>
            </p:cNvPr>
            <p:cNvSpPr/>
            <p:nvPr/>
          </p:nvSpPr>
          <p:spPr>
            <a:xfrm>
              <a:off x="7089099" y="1121568"/>
              <a:ext cx="28575" cy="38100"/>
            </a:xfrm>
            <a:custGeom>
              <a:avLst/>
              <a:gdLst>
                <a:gd name="connsiteX0" fmla="*/ 14645 w 28575"/>
                <a:gd name="connsiteY0" fmla="*/ 34766 h 38100"/>
                <a:gd name="connsiteX1" fmla="*/ 23218 w 28575"/>
                <a:gd name="connsiteY1" fmla="*/ 7144 h 38100"/>
                <a:gd name="connsiteX2" fmla="*/ 14645 w 28575"/>
                <a:gd name="connsiteY2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38100">
                  <a:moveTo>
                    <a:pt x="14645" y="34766"/>
                  </a:moveTo>
                  <a:cubicBezTo>
                    <a:pt x="9883" y="30004"/>
                    <a:pt x="17503" y="17621"/>
                    <a:pt x="23218" y="7144"/>
                  </a:cubicBezTo>
                  <a:cubicBezTo>
                    <a:pt x="-6309" y="29051"/>
                    <a:pt x="13693" y="25241"/>
                    <a:pt x="14645" y="347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6" name="Freeform: Shape 865">
              <a:extLst>
                <a:ext uri="{FF2B5EF4-FFF2-40B4-BE49-F238E27FC236}">
                  <a16:creationId xmlns:a16="http://schemas.microsoft.com/office/drawing/2014/main" xmlns="" id="{E210D099-3E59-4721-8111-F3B25C6F99FF}"/>
                </a:ext>
              </a:extLst>
            </p:cNvPr>
            <p:cNvSpPr/>
            <p:nvPr/>
          </p:nvSpPr>
          <p:spPr>
            <a:xfrm>
              <a:off x="7103269" y="1156103"/>
              <a:ext cx="9525" cy="9525"/>
            </a:xfrm>
            <a:custGeom>
              <a:avLst/>
              <a:gdLst>
                <a:gd name="connsiteX0" fmla="*/ 7144 w 9525"/>
                <a:gd name="connsiteY0" fmla="*/ 9756 h 9525"/>
                <a:gd name="connsiteX1" fmla="*/ 10001 w 9525"/>
                <a:gd name="connsiteY1" fmla="*/ 8804 h 9525"/>
                <a:gd name="connsiteX2" fmla="*/ 7144 w 9525"/>
                <a:gd name="connsiteY2" fmla="*/ 975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756"/>
                  </a:moveTo>
                  <a:cubicBezTo>
                    <a:pt x="9049" y="9756"/>
                    <a:pt x="9049" y="9756"/>
                    <a:pt x="10001" y="8804"/>
                  </a:cubicBezTo>
                  <a:cubicBezTo>
                    <a:pt x="10001" y="4994"/>
                    <a:pt x="9049" y="8804"/>
                    <a:pt x="7144" y="97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7" name="Freeform: Shape 866">
              <a:extLst>
                <a:ext uri="{FF2B5EF4-FFF2-40B4-BE49-F238E27FC236}">
                  <a16:creationId xmlns:a16="http://schemas.microsoft.com/office/drawing/2014/main" xmlns="" id="{59EA3483-B051-4ABA-897E-50E35919F8C4}"/>
                </a:ext>
              </a:extLst>
            </p:cNvPr>
            <p:cNvSpPr/>
            <p:nvPr/>
          </p:nvSpPr>
          <p:spPr>
            <a:xfrm>
              <a:off x="7057830" y="1089183"/>
              <a:ext cx="9525" cy="19050"/>
            </a:xfrm>
            <a:custGeom>
              <a:avLst/>
              <a:gdLst>
                <a:gd name="connsiteX0" fmla="*/ 7814 w 9525"/>
                <a:gd name="connsiteY0" fmla="*/ 7144 h 19050"/>
                <a:gd name="connsiteX1" fmla="*/ 781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814" y="7144"/>
                  </a:moveTo>
                  <a:cubicBezTo>
                    <a:pt x="5910" y="17621"/>
                    <a:pt x="8767" y="10954"/>
                    <a:pt x="78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8" name="Freeform: Shape 867">
              <a:extLst>
                <a:ext uri="{FF2B5EF4-FFF2-40B4-BE49-F238E27FC236}">
                  <a16:creationId xmlns:a16="http://schemas.microsoft.com/office/drawing/2014/main" xmlns="" id="{E445664F-A48F-46BE-AACC-F6326892CB2A}"/>
                </a:ext>
              </a:extLst>
            </p:cNvPr>
            <p:cNvSpPr/>
            <p:nvPr/>
          </p:nvSpPr>
          <p:spPr>
            <a:xfrm>
              <a:off x="7060406" y="109204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9" name="Freeform: Shape 868">
              <a:extLst>
                <a:ext uri="{FF2B5EF4-FFF2-40B4-BE49-F238E27FC236}">
                  <a16:creationId xmlns:a16="http://schemas.microsoft.com/office/drawing/2014/main" xmlns="" id="{76BEA2E3-A175-4B10-80D3-117CF807B4FB}"/>
                </a:ext>
              </a:extLst>
            </p:cNvPr>
            <p:cNvSpPr/>
            <p:nvPr/>
          </p:nvSpPr>
          <p:spPr>
            <a:xfrm>
              <a:off x="7057549" y="10882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0" name="Freeform: Shape 869">
              <a:extLst>
                <a:ext uri="{FF2B5EF4-FFF2-40B4-BE49-F238E27FC236}">
                  <a16:creationId xmlns:a16="http://schemas.microsoft.com/office/drawing/2014/main" xmlns="" id="{512CD8D6-4571-4F62-93F2-96D58AF22750}"/>
                </a:ext>
              </a:extLst>
            </p:cNvPr>
            <p:cNvSpPr/>
            <p:nvPr/>
          </p:nvSpPr>
          <p:spPr>
            <a:xfrm>
              <a:off x="6993731" y="984739"/>
              <a:ext cx="9525" cy="9525"/>
            </a:xfrm>
            <a:custGeom>
              <a:avLst/>
              <a:gdLst>
                <a:gd name="connsiteX0" fmla="*/ 10001 w 9525"/>
                <a:gd name="connsiteY0" fmla="*/ 8718 h 9525"/>
                <a:gd name="connsiteX1" fmla="*/ 7144 w 9525"/>
                <a:gd name="connsiteY1" fmla="*/ 7766 h 9525"/>
                <a:gd name="connsiteX2" fmla="*/ 10001 w 9525"/>
                <a:gd name="connsiteY2" fmla="*/ 87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718"/>
                  </a:moveTo>
                  <a:cubicBezTo>
                    <a:pt x="10001" y="5861"/>
                    <a:pt x="8096" y="7766"/>
                    <a:pt x="7144" y="7766"/>
                  </a:cubicBezTo>
                  <a:cubicBezTo>
                    <a:pt x="8096" y="7766"/>
                    <a:pt x="9049" y="8718"/>
                    <a:pt x="10001" y="8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1" name="Freeform: Shape 870">
              <a:extLst>
                <a:ext uri="{FF2B5EF4-FFF2-40B4-BE49-F238E27FC236}">
                  <a16:creationId xmlns:a16="http://schemas.microsoft.com/office/drawing/2014/main" xmlns="" id="{72FB209A-D825-4DD6-9B8C-EF2AC4E99FC2}"/>
                </a:ext>
              </a:extLst>
            </p:cNvPr>
            <p:cNvSpPr/>
            <p:nvPr/>
          </p:nvSpPr>
          <p:spPr>
            <a:xfrm>
              <a:off x="6928009" y="1012031"/>
              <a:ext cx="9525" cy="9525"/>
            </a:xfrm>
            <a:custGeom>
              <a:avLst/>
              <a:gdLst>
                <a:gd name="connsiteX0" fmla="*/ 8096 w 9525"/>
                <a:gd name="connsiteY0" fmla="*/ 10001 h 9525"/>
                <a:gd name="connsiteX1" fmla="*/ 7144 w 9525"/>
                <a:gd name="connsiteY1" fmla="*/ 7144 h 9525"/>
                <a:gd name="connsiteX2" fmla="*/ 8096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001"/>
                  </a:moveTo>
                  <a:lnTo>
                    <a:pt x="7144" y="7144"/>
                  </a:lnTo>
                  <a:cubicBezTo>
                    <a:pt x="7144" y="9049"/>
                    <a:pt x="7144" y="10001"/>
                    <a:pt x="8096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2" name="Freeform: Shape 871">
              <a:extLst>
                <a:ext uri="{FF2B5EF4-FFF2-40B4-BE49-F238E27FC236}">
                  <a16:creationId xmlns:a16="http://schemas.microsoft.com/office/drawing/2014/main" xmlns="" id="{470BF3F8-7828-417F-98C9-821E71E0DF02}"/>
                </a:ext>
              </a:extLst>
            </p:cNvPr>
            <p:cNvSpPr/>
            <p:nvPr/>
          </p:nvSpPr>
          <p:spPr>
            <a:xfrm>
              <a:off x="6886099" y="107965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8096"/>
                  </a:cubicBez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3" name="Freeform: Shape 872">
              <a:extLst>
                <a:ext uri="{FF2B5EF4-FFF2-40B4-BE49-F238E27FC236}">
                  <a16:creationId xmlns:a16="http://schemas.microsoft.com/office/drawing/2014/main" xmlns="" id="{BACC9D3C-0C0D-487B-933F-66B5D50DA344}"/>
                </a:ext>
              </a:extLst>
            </p:cNvPr>
            <p:cNvSpPr/>
            <p:nvPr/>
          </p:nvSpPr>
          <p:spPr>
            <a:xfrm>
              <a:off x="6882490" y="1080611"/>
              <a:ext cx="9525" cy="9525"/>
            </a:xfrm>
            <a:custGeom>
              <a:avLst/>
              <a:gdLst>
                <a:gd name="connsiteX0" fmla="*/ 10752 w 9525"/>
                <a:gd name="connsiteY0" fmla="*/ 7144 h 9525"/>
                <a:gd name="connsiteX1" fmla="*/ 10752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2" y="7144"/>
                  </a:moveTo>
                  <a:cubicBezTo>
                    <a:pt x="3132" y="15716"/>
                    <a:pt x="9800" y="9049"/>
                    <a:pt x="1075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4" name="Freeform: Shape 873">
              <a:extLst>
                <a:ext uri="{FF2B5EF4-FFF2-40B4-BE49-F238E27FC236}">
                  <a16:creationId xmlns:a16="http://schemas.microsoft.com/office/drawing/2014/main" xmlns="" id="{E61B71C8-13FE-48D7-8167-CAB9E9860D88}"/>
                </a:ext>
              </a:extLst>
            </p:cNvPr>
            <p:cNvSpPr/>
            <p:nvPr/>
          </p:nvSpPr>
          <p:spPr>
            <a:xfrm>
              <a:off x="6890374" y="1037748"/>
              <a:ext cx="19050" cy="38100"/>
            </a:xfrm>
            <a:custGeom>
              <a:avLst/>
              <a:gdLst>
                <a:gd name="connsiteX0" fmla="*/ 19061 w 19050"/>
                <a:gd name="connsiteY0" fmla="*/ 31909 h 38100"/>
                <a:gd name="connsiteX1" fmla="*/ 7631 w 19050"/>
                <a:gd name="connsiteY1" fmla="*/ 7144 h 38100"/>
                <a:gd name="connsiteX2" fmla="*/ 19061 w 19050"/>
                <a:gd name="connsiteY2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19061" y="31909"/>
                  </a:moveTo>
                  <a:cubicBezTo>
                    <a:pt x="16204" y="24289"/>
                    <a:pt x="20014" y="9049"/>
                    <a:pt x="7631" y="7144"/>
                  </a:cubicBezTo>
                  <a:cubicBezTo>
                    <a:pt x="4774" y="15716"/>
                    <a:pt x="15251" y="40481"/>
                    <a:pt x="19061" y="31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5" name="Freeform: Shape 874">
              <a:extLst>
                <a:ext uri="{FF2B5EF4-FFF2-40B4-BE49-F238E27FC236}">
                  <a16:creationId xmlns:a16="http://schemas.microsoft.com/office/drawing/2014/main" xmlns="" id="{665DBE87-DEEC-48C1-A461-F871E8117C95}"/>
                </a:ext>
              </a:extLst>
            </p:cNvPr>
            <p:cNvSpPr/>
            <p:nvPr/>
          </p:nvSpPr>
          <p:spPr>
            <a:xfrm>
              <a:off x="6884822" y="1062738"/>
              <a:ext cx="38100" cy="28575"/>
            </a:xfrm>
            <a:custGeom>
              <a:avLst/>
              <a:gdLst>
                <a:gd name="connsiteX0" fmla="*/ 11278 w 38100"/>
                <a:gd name="connsiteY0" fmla="*/ 18349 h 28575"/>
                <a:gd name="connsiteX1" fmla="*/ 24613 w 38100"/>
                <a:gd name="connsiteY1" fmla="*/ 8824 h 28575"/>
                <a:gd name="connsiteX2" fmla="*/ 11278 w 38100"/>
                <a:gd name="connsiteY2" fmla="*/ 1834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28575">
                  <a:moveTo>
                    <a:pt x="11278" y="18349"/>
                  </a:moveTo>
                  <a:cubicBezTo>
                    <a:pt x="20803" y="17397"/>
                    <a:pt x="44615" y="48829"/>
                    <a:pt x="24613" y="8824"/>
                  </a:cubicBezTo>
                  <a:cubicBezTo>
                    <a:pt x="20803" y="-1653"/>
                    <a:pt x="-2057" y="41209"/>
                    <a:pt x="11278" y="183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6" name="Freeform: Shape 875">
              <a:extLst>
                <a:ext uri="{FF2B5EF4-FFF2-40B4-BE49-F238E27FC236}">
                  <a16:creationId xmlns:a16="http://schemas.microsoft.com/office/drawing/2014/main" xmlns="" id="{44005970-FF4B-472E-AC1D-53C465050A9F}"/>
                </a:ext>
              </a:extLst>
            </p:cNvPr>
            <p:cNvSpPr/>
            <p:nvPr/>
          </p:nvSpPr>
          <p:spPr>
            <a:xfrm>
              <a:off x="6902291" y="10653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7" name="Freeform: Shape 876">
              <a:extLst>
                <a:ext uri="{FF2B5EF4-FFF2-40B4-BE49-F238E27FC236}">
                  <a16:creationId xmlns:a16="http://schemas.microsoft.com/office/drawing/2014/main" xmlns="" id="{FBFD9862-C08D-4FAF-9734-53520D466C8F}"/>
                </a:ext>
              </a:extLst>
            </p:cNvPr>
            <p:cNvSpPr/>
            <p:nvPr/>
          </p:nvSpPr>
          <p:spPr>
            <a:xfrm>
              <a:off x="7413964" y="1218257"/>
              <a:ext cx="28575" cy="19050"/>
            </a:xfrm>
            <a:custGeom>
              <a:avLst/>
              <a:gdLst>
                <a:gd name="connsiteX0" fmla="*/ 7916 w 28575"/>
                <a:gd name="connsiteY0" fmla="*/ 13325 h 19050"/>
                <a:gd name="connsiteX1" fmla="*/ 7916 w 28575"/>
                <a:gd name="connsiteY1" fmla="*/ 133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7916" y="13325"/>
                  </a:moveTo>
                  <a:cubicBezTo>
                    <a:pt x="296" y="16183"/>
                    <a:pt x="52683" y="-1915"/>
                    <a:pt x="7916" y="133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8" name="Freeform: Shape 877">
              <a:extLst>
                <a:ext uri="{FF2B5EF4-FFF2-40B4-BE49-F238E27FC236}">
                  <a16:creationId xmlns:a16="http://schemas.microsoft.com/office/drawing/2014/main" xmlns="" id="{B72E2ADD-FFB5-48BC-9511-24DB7A814AAA}"/>
                </a:ext>
              </a:extLst>
            </p:cNvPr>
            <p:cNvSpPr/>
            <p:nvPr/>
          </p:nvSpPr>
          <p:spPr>
            <a:xfrm>
              <a:off x="7701439" y="9663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10001"/>
                    <a:pt x="8096" y="10001"/>
                  </a:cubicBezTo>
                  <a:cubicBezTo>
                    <a:pt x="8096" y="10001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9" name="Freeform: Shape 878">
              <a:extLst>
                <a:ext uri="{FF2B5EF4-FFF2-40B4-BE49-F238E27FC236}">
                  <a16:creationId xmlns:a16="http://schemas.microsoft.com/office/drawing/2014/main" xmlns="" id="{24B69873-3F17-4D7F-A943-C34255AB8BCD}"/>
                </a:ext>
              </a:extLst>
            </p:cNvPr>
            <p:cNvSpPr/>
            <p:nvPr/>
          </p:nvSpPr>
          <p:spPr>
            <a:xfrm>
              <a:off x="7458551" y="1216818"/>
              <a:ext cx="9525" cy="19050"/>
            </a:xfrm>
            <a:custGeom>
              <a:avLst/>
              <a:gdLst>
                <a:gd name="connsiteX0" fmla="*/ 7144 w 9525"/>
                <a:gd name="connsiteY0" fmla="*/ 12859 h 19050"/>
                <a:gd name="connsiteX1" fmla="*/ 9049 w 9525"/>
                <a:gd name="connsiteY1" fmla="*/ 7144 h 19050"/>
                <a:gd name="connsiteX2" fmla="*/ 7144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2859"/>
                  </a:moveTo>
                  <a:lnTo>
                    <a:pt x="9049" y="7144"/>
                  </a:lnTo>
                  <a:cubicBezTo>
                    <a:pt x="8096" y="8096"/>
                    <a:pt x="7144" y="10001"/>
                    <a:pt x="7144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0" name="Freeform: Shape 879">
              <a:extLst>
                <a:ext uri="{FF2B5EF4-FFF2-40B4-BE49-F238E27FC236}">
                  <a16:creationId xmlns:a16="http://schemas.microsoft.com/office/drawing/2014/main" xmlns="" id="{2A4F09FE-F71D-4490-A0CE-A4F13F005804}"/>
                </a:ext>
              </a:extLst>
            </p:cNvPr>
            <p:cNvSpPr/>
            <p:nvPr/>
          </p:nvSpPr>
          <p:spPr>
            <a:xfrm>
              <a:off x="7455694" y="1305293"/>
              <a:ext cx="9525" cy="9525"/>
            </a:xfrm>
            <a:custGeom>
              <a:avLst/>
              <a:gdLst>
                <a:gd name="connsiteX0" fmla="*/ 7144 w 9525"/>
                <a:gd name="connsiteY0" fmla="*/ 9156 h 9525"/>
                <a:gd name="connsiteX1" fmla="*/ 7144 w 9525"/>
                <a:gd name="connsiteY1" fmla="*/ 915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156"/>
                  </a:moveTo>
                  <a:cubicBezTo>
                    <a:pt x="7144" y="12014"/>
                    <a:pt x="10001" y="3441"/>
                    <a:pt x="7144" y="9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1" name="Freeform: Shape 880">
              <a:extLst>
                <a:ext uri="{FF2B5EF4-FFF2-40B4-BE49-F238E27FC236}">
                  <a16:creationId xmlns:a16="http://schemas.microsoft.com/office/drawing/2014/main" xmlns="" id="{FD2A62EA-0E9E-4E62-92C0-85388A07591E}"/>
                </a:ext>
              </a:extLst>
            </p:cNvPr>
            <p:cNvSpPr/>
            <p:nvPr/>
          </p:nvSpPr>
          <p:spPr>
            <a:xfrm>
              <a:off x="7515701" y="117419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2" name="Freeform: Shape 881">
              <a:extLst>
                <a:ext uri="{FF2B5EF4-FFF2-40B4-BE49-F238E27FC236}">
                  <a16:creationId xmlns:a16="http://schemas.microsoft.com/office/drawing/2014/main" xmlns="" id="{8A87B40E-580F-4129-A30F-987A28F015CA}"/>
                </a:ext>
              </a:extLst>
            </p:cNvPr>
            <p:cNvSpPr/>
            <p:nvPr/>
          </p:nvSpPr>
          <p:spPr>
            <a:xfrm>
              <a:off x="7369016" y="1322132"/>
              <a:ext cx="28575" cy="28575"/>
            </a:xfrm>
            <a:custGeom>
              <a:avLst/>
              <a:gdLst>
                <a:gd name="connsiteX0" fmla="*/ 7144 w 28575"/>
                <a:gd name="connsiteY0" fmla="*/ 21845 h 28575"/>
                <a:gd name="connsiteX1" fmla="*/ 7144 w 28575"/>
                <a:gd name="connsiteY1" fmla="*/ 2184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28575">
                  <a:moveTo>
                    <a:pt x="7144" y="21845"/>
                  </a:moveTo>
                  <a:cubicBezTo>
                    <a:pt x="19526" y="9463"/>
                    <a:pt x="33814" y="-3872"/>
                    <a:pt x="7144" y="218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3" name="Freeform: Shape 882">
              <a:extLst>
                <a:ext uri="{FF2B5EF4-FFF2-40B4-BE49-F238E27FC236}">
                  <a16:creationId xmlns:a16="http://schemas.microsoft.com/office/drawing/2014/main" xmlns="" id="{98CEF4B9-F28A-436C-BC81-8095D21B2BC6}"/>
                </a:ext>
              </a:extLst>
            </p:cNvPr>
            <p:cNvSpPr/>
            <p:nvPr/>
          </p:nvSpPr>
          <p:spPr>
            <a:xfrm>
              <a:off x="7681436" y="11149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4" name="Freeform: Shape 883">
              <a:extLst>
                <a:ext uri="{FF2B5EF4-FFF2-40B4-BE49-F238E27FC236}">
                  <a16:creationId xmlns:a16="http://schemas.microsoft.com/office/drawing/2014/main" xmlns="" id="{D0DE38B4-C4C9-49F7-B8CC-09CA17E7CC18}"/>
                </a:ext>
              </a:extLst>
            </p:cNvPr>
            <p:cNvSpPr/>
            <p:nvPr/>
          </p:nvSpPr>
          <p:spPr>
            <a:xfrm>
              <a:off x="7681436" y="1114901"/>
              <a:ext cx="9525" cy="9525"/>
            </a:xfrm>
            <a:custGeom>
              <a:avLst/>
              <a:gdLst>
                <a:gd name="connsiteX0" fmla="*/ 9049 w 9525"/>
                <a:gd name="connsiteY0" fmla="*/ 9049 h 9525"/>
                <a:gd name="connsiteX1" fmla="*/ 7144 w 9525"/>
                <a:gd name="connsiteY1" fmla="*/ 7144 h 9525"/>
                <a:gd name="connsiteX2" fmla="*/ 9049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049"/>
                  </a:moveTo>
                  <a:lnTo>
                    <a:pt x="7144" y="7144"/>
                  </a:lnTo>
                  <a:cubicBezTo>
                    <a:pt x="8096" y="9049"/>
                    <a:pt x="8096" y="10954"/>
                    <a:pt x="9049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5" name="Freeform: Shape 884">
              <a:extLst>
                <a:ext uri="{FF2B5EF4-FFF2-40B4-BE49-F238E27FC236}">
                  <a16:creationId xmlns:a16="http://schemas.microsoft.com/office/drawing/2014/main" xmlns="" id="{3AB6A290-872F-4BFC-A241-756F9FF7A4E9}"/>
                </a:ext>
              </a:extLst>
            </p:cNvPr>
            <p:cNvSpPr/>
            <p:nvPr/>
          </p:nvSpPr>
          <p:spPr>
            <a:xfrm>
              <a:off x="7457705" y="1222216"/>
              <a:ext cx="9525" cy="19050"/>
            </a:xfrm>
            <a:custGeom>
              <a:avLst/>
              <a:gdLst>
                <a:gd name="connsiteX0" fmla="*/ 7990 w 9525"/>
                <a:gd name="connsiteY0" fmla="*/ 12224 h 19050"/>
                <a:gd name="connsiteX1" fmla="*/ 7990 w 9525"/>
                <a:gd name="connsiteY1" fmla="*/ 1222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990" y="12224"/>
                  </a:moveTo>
                  <a:cubicBezTo>
                    <a:pt x="6086" y="794"/>
                    <a:pt x="7990" y="12224"/>
                    <a:pt x="7990" y="122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6" name="Freeform: Shape 885">
              <a:extLst>
                <a:ext uri="{FF2B5EF4-FFF2-40B4-BE49-F238E27FC236}">
                  <a16:creationId xmlns:a16="http://schemas.microsoft.com/office/drawing/2014/main" xmlns="" id="{D617DBA6-9B82-4F80-A420-0238163E5A05}"/>
                </a:ext>
              </a:extLst>
            </p:cNvPr>
            <p:cNvSpPr/>
            <p:nvPr/>
          </p:nvSpPr>
          <p:spPr>
            <a:xfrm>
              <a:off x="7450770" y="1243488"/>
              <a:ext cx="19050" cy="19050"/>
            </a:xfrm>
            <a:custGeom>
              <a:avLst/>
              <a:gdLst>
                <a:gd name="connsiteX0" fmla="*/ 13972 w 19050"/>
                <a:gd name="connsiteY0" fmla="*/ 7144 h 19050"/>
                <a:gd name="connsiteX1" fmla="*/ 13972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972" y="7144"/>
                  </a:moveTo>
                  <a:cubicBezTo>
                    <a:pt x="6352" y="12859"/>
                    <a:pt x="3495" y="19526"/>
                    <a:pt x="1397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7" name="Freeform: Shape 886">
              <a:extLst>
                <a:ext uri="{FF2B5EF4-FFF2-40B4-BE49-F238E27FC236}">
                  <a16:creationId xmlns:a16="http://schemas.microsoft.com/office/drawing/2014/main" xmlns="" id="{BDF548B2-E454-42EA-9A28-ABFB3CC4BC8D}"/>
                </a:ext>
              </a:extLst>
            </p:cNvPr>
            <p:cNvSpPr/>
            <p:nvPr/>
          </p:nvSpPr>
          <p:spPr>
            <a:xfrm>
              <a:off x="7459504" y="1142507"/>
              <a:ext cx="76200" cy="95250"/>
            </a:xfrm>
            <a:custGeom>
              <a:avLst/>
              <a:gdLst>
                <a:gd name="connsiteX0" fmla="*/ 53816 w 76200"/>
                <a:gd name="connsiteY0" fmla="*/ 40498 h 95250"/>
                <a:gd name="connsiteX1" fmla="*/ 55721 w 76200"/>
                <a:gd name="connsiteY1" fmla="*/ 24305 h 95250"/>
                <a:gd name="connsiteX2" fmla="*/ 60484 w 76200"/>
                <a:gd name="connsiteY2" fmla="*/ 7160 h 95250"/>
                <a:gd name="connsiteX3" fmla="*/ 7144 w 76200"/>
                <a:gd name="connsiteY3" fmla="*/ 80503 h 95250"/>
                <a:gd name="connsiteX4" fmla="*/ 11906 w 76200"/>
                <a:gd name="connsiteY4" fmla="*/ 89075 h 95250"/>
                <a:gd name="connsiteX5" fmla="*/ 22384 w 76200"/>
                <a:gd name="connsiteY5" fmla="*/ 88123 h 95250"/>
                <a:gd name="connsiteX6" fmla="*/ 53816 w 76200"/>
                <a:gd name="connsiteY6" fmla="*/ 4049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95250">
                  <a:moveTo>
                    <a:pt x="53816" y="40498"/>
                  </a:moveTo>
                  <a:cubicBezTo>
                    <a:pt x="47149" y="45260"/>
                    <a:pt x="70961" y="24305"/>
                    <a:pt x="55721" y="24305"/>
                  </a:cubicBezTo>
                  <a:cubicBezTo>
                    <a:pt x="64294" y="30020"/>
                    <a:pt x="79534" y="23353"/>
                    <a:pt x="60484" y="7160"/>
                  </a:cubicBezTo>
                  <a:cubicBezTo>
                    <a:pt x="59531" y="6208"/>
                    <a:pt x="20479" y="47165"/>
                    <a:pt x="7144" y="80503"/>
                  </a:cubicBezTo>
                  <a:cubicBezTo>
                    <a:pt x="10001" y="74788"/>
                    <a:pt x="11906" y="77645"/>
                    <a:pt x="11906" y="89075"/>
                  </a:cubicBezTo>
                  <a:cubicBezTo>
                    <a:pt x="13811" y="74788"/>
                    <a:pt x="17621" y="74788"/>
                    <a:pt x="22384" y="88123"/>
                  </a:cubicBezTo>
                  <a:cubicBezTo>
                    <a:pt x="51911" y="60500"/>
                    <a:pt x="50006" y="47165"/>
                    <a:pt x="53816" y="404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8" name="Freeform: Shape 887">
              <a:extLst>
                <a:ext uri="{FF2B5EF4-FFF2-40B4-BE49-F238E27FC236}">
                  <a16:creationId xmlns:a16="http://schemas.microsoft.com/office/drawing/2014/main" xmlns="" id="{BFF94C6A-56BD-42AC-9477-EACA57748042}"/>
                </a:ext>
              </a:extLst>
            </p:cNvPr>
            <p:cNvSpPr/>
            <p:nvPr/>
          </p:nvSpPr>
          <p:spPr>
            <a:xfrm>
              <a:off x="7488079" y="12025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9" name="Freeform: Shape 888">
              <a:extLst>
                <a:ext uri="{FF2B5EF4-FFF2-40B4-BE49-F238E27FC236}">
                  <a16:creationId xmlns:a16="http://schemas.microsoft.com/office/drawing/2014/main" xmlns="" id="{7EA934F9-1A9F-4C1C-B5CF-D67A2DC387B7}"/>
                </a:ext>
              </a:extLst>
            </p:cNvPr>
            <p:cNvSpPr/>
            <p:nvPr/>
          </p:nvSpPr>
          <p:spPr>
            <a:xfrm>
              <a:off x="7501414" y="118877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10001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0" name="Freeform: Shape 889">
              <a:extLst>
                <a:ext uri="{FF2B5EF4-FFF2-40B4-BE49-F238E27FC236}">
                  <a16:creationId xmlns:a16="http://schemas.microsoft.com/office/drawing/2014/main" xmlns="" id="{8462C88E-3FC7-4D8A-A0C7-7AC6C69294F4}"/>
                </a:ext>
              </a:extLst>
            </p:cNvPr>
            <p:cNvSpPr/>
            <p:nvPr/>
          </p:nvSpPr>
          <p:spPr>
            <a:xfrm>
              <a:off x="7463949" y="1236821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5556" y="16669"/>
                    <a:pt x="8414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1" name="Freeform: Shape 890">
              <a:extLst>
                <a:ext uri="{FF2B5EF4-FFF2-40B4-BE49-F238E27FC236}">
                  <a16:creationId xmlns:a16="http://schemas.microsoft.com/office/drawing/2014/main" xmlns="" id="{C661FDB5-88B7-42E5-82BC-AA0373D84D23}"/>
                </a:ext>
              </a:extLst>
            </p:cNvPr>
            <p:cNvSpPr/>
            <p:nvPr/>
          </p:nvSpPr>
          <p:spPr>
            <a:xfrm>
              <a:off x="7459080" y="1227084"/>
              <a:ext cx="9525" cy="9525"/>
            </a:xfrm>
            <a:custGeom>
              <a:avLst/>
              <a:gdLst>
                <a:gd name="connsiteX0" fmla="*/ 7567 w 9525"/>
                <a:gd name="connsiteY0" fmla="*/ 9260 h 9525"/>
                <a:gd name="connsiteX1" fmla="*/ 7567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260"/>
                  </a:moveTo>
                  <a:cubicBezTo>
                    <a:pt x="6615" y="4498"/>
                    <a:pt x="7567" y="9260"/>
                    <a:pt x="7567" y="9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2" name="Freeform: Shape 891">
              <a:extLst>
                <a:ext uri="{FF2B5EF4-FFF2-40B4-BE49-F238E27FC236}">
                  <a16:creationId xmlns:a16="http://schemas.microsoft.com/office/drawing/2014/main" xmlns="" id="{30EBA07E-139B-49B2-952C-0082DB5F7978}"/>
                </a:ext>
              </a:extLst>
            </p:cNvPr>
            <p:cNvSpPr/>
            <p:nvPr/>
          </p:nvSpPr>
          <p:spPr>
            <a:xfrm>
              <a:off x="7570946" y="118348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3" name="Freeform: Shape 892">
              <a:extLst>
                <a:ext uri="{FF2B5EF4-FFF2-40B4-BE49-F238E27FC236}">
                  <a16:creationId xmlns:a16="http://schemas.microsoft.com/office/drawing/2014/main" xmlns="" id="{25CFB2E8-4DC0-4106-BA0A-74B10A058C8E}"/>
                </a:ext>
              </a:extLst>
            </p:cNvPr>
            <p:cNvSpPr/>
            <p:nvPr/>
          </p:nvSpPr>
          <p:spPr>
            <a:xfrm>
              <a:off x="7489031" y="1174843"/>
              <a:ext cx="47625" cy="47625"/>
            </a:xfrm>
            <a:custGeom>
              <a:avLst/>
              <a:gdLst>
                <a:gd name="connsiteX0" fmla="*/ 39529 w 47625"/>
                <a:gd name="connsiteY0" fmla="*/ 8162 h 47625"/>
                <a:gd name="connsiteX1" fmla="*/ 7144 w 47625"/>
                <a:gd name="connsiteY1" fmla="*/ 35784 h 47625"/>
                <a:gd name="connsiteX2" fmla="*/ 11906 w 47625"/>
                <a:gd name="connsiteY2" fmla="*/ 41499 h 47625"/>
                <a:gd name="connsiteX3" fmla="*/ 39529 w 47625"/>
                <a:gd name="connsiteY3" fmla="*/ 816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39529" y="8162"/>
                  </a:moveTo>
                  <a:cubicBezTo>
                    <a:pt x="34766" y="11972"/>
                    <a:pt x="19526" y="37689"/>
                    <a:pt x="7144" y="35784"/>
                  </a:cubicBezTo>
                  <a:cubicBezTo>
                    <a:pt x="10954" y="36737"/>
                    <a:pt x="12859" y="38642"/>
                    <a:pt x="11906" y="41499"/>
                  </a:cubicBezTo>
                  <a:cubicBezTo>
                    <a:pt x="35719" y="48167"/>
                    <a:pt x="46196" y="-411"/>
                    <a:pt x="39529" y="81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4" name="Freeform: Shape 893">
              <a:extLst>
                <a:ext uri="{FF2B5EF4-FFF2-40B4-BE49-F238E27FC236}">
                  <a16:creationId xmlns:a16="http://schemas.microsoft.com/office/drawing/2014/main" xmlns="" id="{DBD9B751-8A4A-4140-B0FB-C4EEB0343F57}"/>
                </a:ext>
              </a:extLst>
            </p:cNvPr>
            <p:cNvSpPr/>
            <p:nvPr/>
          </p:nvSpPr>
          <p:spPr>
            <a:xfrm>
              <a:off x="7471886" y="123354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6615"/>
                    <a:pt x="7144" y="7567"/>
                  </a:cubicBezTo>
                  <a:cubicBezTo>
                    <a:pt x="8096" y="6615"/>
                    <a:pt x="8096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5" name="Freeform: Shape 894">
              <a:extLst>
                <a:ext uri="{FF2B5EF4-FFF2-40B4-BE49-F238E27FC236}">
                  <a16:creationId xmlns:a16="http://schemas.microsoft.com/office/drawing/2014/main" xmlns="" id="{F6A55A43-0913-422A-84CC-ACAC3AE737AA}"/>
                </a:ext>
              </a:extLst>
            </p:cNvPr>
            <p:cNvSpPr/>
            <p:nvPr/>
          </p:nvSpPr>
          <p:spPr>
            <a:xfrm>
              <a:off x="7370921" y="1179671"/>
              <a:ext cx="57150" cy="47625"/>
            </a:xfrm>
            <a:custGeom>
              <a:avLst/>
              <a:gdLst>
                <a:gd name="connsiteX0" fmla="*/ 7144 w 57150"/>
                <a:gd name="connsiteY0" fmla="*/ 25241 h 47625"/>
                <a:gd name="connsiteX1" fmla="*/ 55721 w 57150"/>
                <a:gd name="connsiteY1" fmla="*/ 7144 h 47625"/>
                <a:gd name="connsiteX2" fmla="*/ 53816 w 57150"/>
                <a:gd name="connsiteY2" fmla="*/ 22384 h 47625"/>
                <a:gd name="connsiteX3" fmla="*/ 29051 w 57150"/>
                <a:gd name="connsiteY3" fmla="*/ 43339 h 47625"/>
                <a:gd name="connsiteX4" fmla="*/ 7144 w 57150"/>
                <a:gd name="connsiteY4" fmla="*/ 25241 h 47625"/>
                <a:gd name="connsiteX5" fmla="*/ 11906 w 57150"/>
                <a:gd name="connsiteY5" fmla="*/ 22384 h 47625"/>
                <a:gd name="connsiteX6" fmla="*/ 15716 w 57150"/>
                <a:gd name="connsiteY6" fmla="*/ 22384 h 47625"/>
                <a:gd name="connsiteX7" fmla="*/ 11906 w 57150"/>
                <a:gd name="connsiteY7" fmla="*/ 2238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47625">
                  <a:moveTo>
                    <a:pt x="7144" y="25241"/>
                  </a:moveTo>
                  <a:cubicBezTo>
                    <a:pt x="20479" y="19526"/>
                    <a:pt x="34766" y="10001"/>
                    <a:pt x="55721" y="7144"/>
                  </a:cubicBezTo>
                  <a:cubicBezTo>
                    <a:pt x="56674" y="9049"/>
                    <a:pt x="51911" y="23336"/>
                    <a:pt x="53816" y="22384"/>
                  </a:cubicBezTo>
                  <a:cubicBezTo>
                    <a:pt x="37624" y="-476"/>
                    <a:pt x="47149" y="29051"/>
                    <a:pt x="29051" y="43339"/>
                  </a:cubicBezTo>
                  <a:cubicBezTo>
                    <a:pt x="30956" y="9049"/>
                    <a:pt x="8096" y="29051"/>
                    <a:pt x="7144" y="25241"/>
                  </a:cubicBezTo>
                  <a:close/>
                  <a:moveTo>
                    <a:pt x="11906" y="22384"/>
                  </a:moveTo>
                  <a:lnTo>
                    <a:pt x="15716" y="22384"/>
                  </a:lnTo>
                  <a:cubicBezTo>
                    <a:pt x="14764" y="21431"/>
                    <a:pt x="12859" y="21431"/>
                    <a:pt x="11906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6" name="Freeform: Shape 895">
              <a:extLst>
                <a:ext uri="{FF2B5EF4-FFF2-40B4-BE49-F238E27FC236}">
                  <a16:creationId xmlns:a16="http://schemas.microsoft.com/office/drawing/2014/main" xmlns="" id="{C52D2D0F-90FF-488C-A079-EB90A3872A79}"/>
                </a:ext>
              </a:extLst>
            </p:cNvPr>
            <p:cNvSpPr/>
            <p:nvPr/>
          </p:nvSpPr>
          <p:spPr>
            <a:xfrm>
              <a:off x="6901339" y="113014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7" name="Freeform: Shape 896">
              <a:extLst>
                <a:ext uri="{FF2B5EF4-FFF2-40B4-BE49-F238E27FC236}">
                  <a16:creationId xmlns:a16="http://schemas.microsoft.com/office/drawing/2014/main" xmlns="" id="{6296BDC5-A24E-4826-9031-DE205289C2A9}"/>
                </a:ext>
              </a:extLst>
            </p:cNvPr>
            <p:cNvSpPr/>
            <p:nvPr/>
          </p:nvSpPr>
          <p:spPr>
            <a:xfrm>
              <a:off x="7207091" y="131587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7144" y="7144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8" name="Freeform: Shape 897">
              <a:extLst>
                <a:ext uri="{FF2B5EF4-FFF2-40B4-BE49-F238E27FC236}">
                  <a16:creationId xmlns:a16="http://schemas.microsoft.com/office/drawing/2014/main" xmlns="" id="{04AAB8A2-C59C-4F37-A13A-A35D9EAB2795}"/>
                </a:ext>
              </a:extLst>
            </p:cNvPr>
            <p:cNvSpPr/>
            <p:nvPr/>
          </p:nvSpPr>
          <p:spPr>
            <a:xfrm>
              <a:off x="7149941" y="133873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9049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lnTo>
                    <a:pt x="7144" y="9049"/>
                  </a:lnTo>
                  <a:cubicBezTo>
                    <a:pt x="8096" y="9049"/>
                    <a:pt x="10001" y="8096"/>
                    <a:pt x="1095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9" name="Freeform: Shape 898">
              <a:extLst>
                <a:ext uri="{FF2B5EF4-FFF2-40B4-BE49-F238E27FC236}">
                  <a16:creationId xmlns:a16="http://schemas.microsoft.com/office/drawing/2014/main" xmlns="" id="{CAF469F2-2C36-4C9E-96B1-363F9095AF2C}"/>
                </a:ext>
              </a:extLst>
            </p:cNvPr>
            <p:cNvSpPr/>
            <p:nvPr/>
          </p:nvSpPr>
          <p:spPr>
            <a:xfrm>
              <a:off x="6911816" y="11615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0" name="Freeform: Shape 899">
              <a:extLst>
                <a:ext uri="{FF2B5EF4-FFF2-40B4-BE49-F238E27FC236}">
                  <a16:creationId xmlns:a16="http://schemas.microsoft.com/office/drawing/2014/main" xmlns="" id="{1CE06608-AB3D-4048-846B-D21BC1EA14E8}"/>
                </a:ext>
              </a:extLst>
            </p:cNvPr>
            <p:cNvSpPr/>
            <p:nvPr/>
          </p:nvSpPr>
          <p:spPr>
            <a:xfrm>
              <a:off x="7048976" y="1291113"/>
              <a:ext cx="9525" cy="9525"/>
            </a:xfrm>
            <a:custGeom>
              <a:avLst/>
              <a:gdLst>
                <a:gd name="connsiteX0" fmla="*/ 8096 w 9525"/>
                <a:gd name="connsiteY0" fmla="*/ 10001 h 9525"/>
                <a:gd name="connsiteX1" fmla="*/ 7144 w 9525"/>
                <a:gd name="connsiteY1" fmla="*/ 7144 h 9525"/>
                <a:gd name="connsiteX2" fmla="*/ 8096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001"/>
                  </a:moveTo>
                  <a:cubicBezTo>
                    <a:pt x="8096" y="9049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8096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1" name="Freeform: Shape 900">
              <a:extLst>
                <a:ext uri="{FF2B5EF4-FFF2-40B4-BE49-F238E27FC236}">
                  <a16:creationId xmlns:a16="http://schemas.microsoft.com/office/drawing/2014/main" xmlns="" id="{6D743C93-2FF0-4805-9BB9-896AF9BF17B6}"/>
                </a:ext>
              </a:extLst>
            </p:cNvPr>
            <p:cNvSpPr/>
            <p:nvPr/>
          </p:nvSpPr>
          <p:spPr>
            <a:xfrm>
              <a:off x="7153604" y="133873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2" name="Freeform: Shape 901">
              <a:extLst>
                <a:ext uri="{FF2B5EF4-FFF2-40B4-BE49-F238E27FC236}">
                  <a16:creationId xmlns:a16="http://schemas.microsoft.com/office/drawing/2014/main" xmlns="" id="{46ED2535-E773-4744-8B09-979EE0AA86D1}"/>
                </a:ext>
              </a:extLst>
            </p:cNvPr>
            <p:cNvSpPr/>
            <p:nvPr/>
          </p:nvSpPr>
          <p:spPr>
            <a:xfrm>
              <a:off x="7230904" y="134159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9049" y="7144"/>
                  </a:cubicBezTo>
                  <a:cubicBezTo>
                    <a:pt x="8096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3" name="Freeform: Shape 902">
              <a:extLst>
                <a:ext uri="{FF2B5EF4-FFF2-40B4-BE49-F238E27FC236}">
                  <a16:creationId xmlns:a16="http://schemas.microsoft.com/office/drawing/2014/main" xmlns="" id="{ADD842C4-EE4D-4CDC-A45A-9B5AB34B567E}"/>
                </a:ext>
              </a:extLst>
            </p:cNvPr>
            <p:cNvSpPr/>
            <p:nvPr/>
          </p:nvSpPr>
          <p:spPr>
            <a:xfrm>
              <a:off x="7228046" y="131683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9049" y="7144"/>
                  </a:cubicBezTo>
                  <a:lnTo>
                    <a:pt x="7144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4" name="Freeform: Shape 903">
              <a:extLst>
                <a:ext uri="{FF2B5EF4-FFF2-40B4-BE49-F238E27FC236}">
                  <a16:creationId xmlns:a16="http://schemas.microsoft.com/office/drawing/2014/main" xmlns="" id="{78291934-DA7E-4D33-B7A2-781C76BC968F}"/>
                </a:ext>
              </a:extLst>
            </p:cNvPr>
            <p:cNvSpPr/>
            <p:nvPr/>
          </p:nvSpPr>
          <p:spPr>
            <a:xfrm>
              <a:off x="7343299" y="132064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001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10001" y="7144"/>
                  </a:lnTo>
                  <a:cubicBezTo>
                    <a:pt x="9049" y="8096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5" name="Freeform: Shape 904">
              <a:extLst>
                <a:ext uri="{FF2B5EF4-FFF2-40B4-BE49-F238E27FC236}">
                  <a16:creationId xmlns:a16="http://schemas.microsoft.com/office/drawing/2014/main" xmlns="" id="{B9262365-DE32-42E5-9B15-CCFC205B0ACA}"/>
                </a:ext>
              </a:extLst>
            </p:cNvPr>
            <p:cNvSpPr/>
            <p:nvPr/>
          </p:nvSpPr>
          <p:spPr>
            <a:xfrm>
              <a:off x="7236619" y="132254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8096" y="7144"/>
                  </a:cubicBez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6" name="Freeform: Shape 905">
              <a:extLst>
                <a:ext uri="{FF2B5EF4-FFF2-40B4-BE49-F238E27FC236}">
                  <a16:creationId xmlns:a16="http://schemas.microsoft.com/office/drawing/2014/main" xmlns="" id="{0D76776A-3306-48AF-864F-2A4E4464D777}"/>
                </a:ext>
              </a:extLst>
            </p:cNvPr>
            <p:cNvSpPr/>
            <p:nvPr/>
          </p:nvSpPr>
          <p:spPr>
            <a:xfrm>
              <a:off x="6921341" y="11063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7" name="Freeform: Shape 906">
              <a:extLst>
                <a:ext uri="{FF2B5EF4-FFF2-40B4-BE49-F238E27FC236}">
                  <a16:creationId xmlns:a16="http://schemas.microsoft.com/office/drawing/2014/main" xmlns="" id="{8AA78B15-DF8E-4506-94D3-D63581F9F8DF}"/>
                </a:ext>
              </a:extLst>
            </p:cNvPr>
            <p:cNvSpPr/>
            <p:nvPr/>
          </p:nvSpPr>
          <p:spPr>
            <a:xfrm>
              <a:off x="6906101" y="1098708"/>
              <a:ext cx="9525" cy="9525"/>
            </a:xfrm>
            <a:custGeom>
              <a:avLst/>
              <a:gdLst>
                <a:gd name="connsiteX0" fmla="*/ 8096 w 9525"/>
                <a:gd name="connsiteY0" fmla="*/ 10001 h 9525"/>
                <a:gd name="connsiteX1" fmla="*/ 7144 w 9525"/>
                <a:gd name="connsiteY1" fmla="*/ 7144 h 9525"/>
                <a:gd name="connsiteX2" fmla="*/ 8096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001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8096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8" name="Freeform: Shape 907">
              <a:extLst>
                <a:ext uri="{FF2B5EF4-FFF2-40B4-BE49-F238E27FC236}">
                  <a16:creationId xmlns:a16="http://schemas.microsoft.com/office/drawing/2014/main" xmlns="" id="{837B458D-0F46-4B14-A3B3-24A344C33AE6}"/>
                </a:ext>
              </a:extLst>
            </p:cNvPr>
            <p:cNvSpPr/>
            <p:nvPr/>
          </p:nvSpPr>
          <p:spPr>
            <a:xfrm>
              <a:off x="7008677" y="1256823"/>
              <a:ext cx="9525" cy="19050"/>
            </a:xfrm>
            <a:custGeom>
              <a:avLst/>
              <a:gdLst>
                <a:gd name="connsiteX0" fmla="*/ 9343 w 9525"/>
                <a:gd name="connsiteY0" fmla="*/ 11906 h 19050"/>
                <a:gd name="connsiteX1" fmla="*/ 9343 w 9525"/>
                <a:gd name="connsiteY1" fmla="*/ 7144 h 19050"/>
                <a:gd name="connsiteX2" fmla="*/ 9343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343" y="11906"/>
                  </a:moveTo>
                  <a:cubicBezTo>
                    <a:pt x="9343" y="10001"/>
                    <a:pt x="8391" y="8096"/>
                    <a:pt x="9343" y="7144"/>
                  </a:cubicBezTo>
                  <a:cubicBezTo>
                    <a:pt x="7439" y="8096"/>
                    <a:pt x="5533" y="11906"/>
                    <a:pt x="9343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9" name="Freeform: Shape 908">
              <a:extLst>
                <a:ext uri="{FF2B5EF4-FFF2-40B4-BE49-F238E27FC236}">
                  <a16:creationId xmlns:a16="http://schemas.microsoft.com/office/drawing/2014/main" xmlns="" id="{6A04374B-2CD1-498B-B824-FDB10C61FE95}"/>
                </a:ext>
              </a:extLst>
            </p:cNvPr>
            <p:cNvSpPr/>
            <p:nvPr/>
          </p:nvSpPr>
          <p:spPr>
            <a:xfrm>
              <a:off x="6973729" y="110537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8096" y="8096"/>
                    <a:pt x="7144" y="7144"/>
                  </a:cubicBezTo>
                  <a:cubicBezTo>
                    <a:pt x="8096" y="8096"/>
                    <a:pt x="9049" y="8096"/>
                    <a:pt x="1000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0" name="Freeform: Shape 909">
              <a:extLst>
                <a:ext uri="{FF2B5EF4-FFF2-40B4-BE49-F238E27FC236}">
                  <a16:creationId xmlns:a16="http://schemas.microsoft.com/office/drawing/2014/main" xmlns="" id="{1976F938-392F-45EA-9506-DB092AD0E6E6}"/>
                </a:ext>
              </a:extLst>
            </p:cNvPr>
            <p:cNvSpPr/>
            <p:nvPr/>
          </p:nvSpPr>
          <p:spPr>
            <a:xfrm>
              <a:off x="6970871" y="1104423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lnTo>
                    <a:pt x="7144" y="7144"/>
                  </a:lnTo>
                  <a:cubicBezTo>
                    <a:pt x="8096" y="8096"/>
                    <a:pt x="9049" y="8096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1" name="Freeform: Shape 910">
              <a:extLst>
                <a:ext uri="{FF2B5EF4-FFF2-40B4-BE49-F238E27FC236}">
                  <a16:creationId xmlns:a16="http://schemas.microsoft.com/office/drawing/2014/main" xmlns="" id="{DBF2079B-84AF-4B66-8F4D-1818B1BD48AB}"/>
                </a:ext>
              </a:extLst>
            </p:cNvPr>
            <p:cNvSpPr/>
            <p:nvPr/>
          </p:nvSpPr>
          <p:spPr>
            <a:xfrm>
              <a:off x="7060406" y="12063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2" name="Freeform: Shape 911">
              <a:extLst>
                <a:ext uri="{FF2B5EF4-FFF2-40B4-BE49-F238E27FC236}">
                  <a16:creationId xmlns:a16="http://schemas.microsoft.com/office/drawing/2014/main" xmlns="" id="{4F8D223B-364A-49F7-987B-0CE1153CBD95}"/>
                </a:ext>
              </a:extLst>
            </p:cNvPr>
            <p:cNvSpPr/>
            <p:nvPr/>
          </p:nvSpPr>
          <p:spPr>
            <a:xfrm>
              <a:off x="6877526" y="1085792"/>
              <a:ext cx="38100" cy="28575"/>
            </a:xfrm>
            <a:custGeom>
              <a:avLst/>
              <a:gdLst>
                <a:gd name="connsiteX0" fmla="*/ 36671 w 38100"/>
                <a:gd name="connsiteY0" fmla="*/ 17203 h 28575"/>
                <a:gd name="connsiteX1" fmla="*/ 7144 w 38100"/>
                <a:gd name="connsiteY1" fmla="*/ 10535 h 28575"/>
                <a:gd name="connsiteX2" fmla="*/ 36671 w 38100"/>
                <a:gd name="connsiteY2" fmla="*/ 1720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28575">
                  <a:moveTo>
                    <a:pt x="36671" y="17203"/>
                  </a:moveTo>
                  <a:cubicBezTo>
                    <a:pt x="29051" y="17203"/>
                    <a:pt x="10954" y="58"/>
                    <a:pt x="7144" y="10535"/>
                  </a:cubicBezTo>
                  <a:cubicBezTo>
                    <a:pt x="17621" y="37205"/>
                    <a:pt x="28099" y="21013"/>
                    <a:pt x="36671" y="172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3" name="Freeform: Shape 912">
              <a:extLst>
                <a:ext uri="{FF2B5EF4-FFF2-40B4-BE49-F238E27FC236}">
                  <a16:creationId xmlns:a16="http://schemas.microsoft.com/office/drawing/2014/main" xmlns="" id="{E14C8A6A-90FB-482F-A85B-AF79425DD6E5}"/>
                </a:ext>
              </a:extLst>
            </p:cNvPr>
            <p:cNvSpPr/>
            <p:nvPr/>
          </p:nvSpPr>
          <p:spPr>
            <a:xfrm>
              <a:off x="6955208" y="109352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4" name="Freeform: Shape 913">
              <a:extLst>
                <a:ext uri="{FF2B5EF4-FFF2-40B4-BE49-F238E27FC236}">
                  <a16:creationId xmlns:a16="http://schemas.microsoft.com/office/drawing/2014/main" xmlns="" id="{99DAB7BF-F25D-44D3-8564-5D1EA86DD7FC}"/>
                </a:ext>
              </a:extLst>
            </p:cNvPr>
            <p:cNvSpPr/>
            <p:nvPr/>
          </p:nvSpPr>
          <p:spPr>
            <a:xfrm>
              <a:off x="7332821" y="120919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5" name="Freeform: Shape 914">
              <a:extLst>
                <a:ext uri="{FF2B5EF4-FFF2-40B4-BE49-F238E27FC236}">
                  <a16:creationId xmlns:a16="http://schemas.microsoft.com/office/drawing/2014/main" xmlns="" id="{F161B54D-14CC-4104-97A8-2F84222FFEE0}"/>
                </a:ext>
              </a:extLst>
            </p:cNvPr>
            <p:cNvSpPr/>
            <p:nvPr/>
          </p:nvSpPr>
          <p:spPr>
            <a:xfrm>
              <a:off x="6930866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6" name="Freeform: Shape 915">
              <a:extLst>
                <a:ext uri="{FF2B5EF4-FFF2-40B4-BE49-F238E27FC236}">
                  <a16:creationId xmlns:a16="http://schemas.microsoft.com/office/drawing/2014/main" xmlns="" id="{FAC94DD4-45BE-48DA-B4C1-E613EFE29AA3}"/>
                </a:ext>
              </a:extLst>
            </p:cNvPr>
            <p:cNvSpPr/>
            <p:nvPr/>
          </p:nvSpPr>
          <p:spPr>
            <a:xfrm>
              <a:off x="7280434" y="12225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7" name="Freeform: Shape 916">
              <a:extLst>
                <a:ext uri="{FF2B5EF4-FFF2-40B4-BE49-F238E27FC236}">
                  <a16:creationId xmlns:a16="http://schemas.microsoft.com/office/drawing/2014/main" xmlns="" id="{7618743B-52D7-4999-8672-986FA06AA9ED}"/>
                </a:ext>
              </a:extLst>
            </p:cNvPr>
            <p:cNvSpPr/>
            <p:nvPr/>
          </p:nvSpPr>
          <p:spPr>
            <a:xfrm>
              <a:off x="7310914" y="1331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8" name="Freeform: Shape 917">
              <a:extLst>
                <a:ext uri="{FF2B5EF4-FFF2-40B4-BE49-F238E27FC236}">
                  <a16:creationId xmlns:a16="http://schemas.microsoft.com/office/drawing/2014/main" xmlns="" id="{C858C076-77CB-463E-9800-A9F41A1AB945}"/>
                </a:ext>
              </a:extLst>
            </p:cNvPr>
            <p:cNvSpPr/>
            <p:nvPr/>
          </p:nvSpPr>
          <p:spPr>
            <a:xfrm>
              <a:off x="7280434" y="122277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9" name="Freeform: Shape 918">
              <a:extLst>
                <a:ext uri="{FF2B5EF4-FFF2-40B4-BE49-F238E27FC236}">
                  <a16:creationId xmlns:a16="http://schemas.microsoft.com/office/drawing/2014/main" xmlns="" id="{95B1AEFB-75A9-4D07-8BF4-582D921CDC06}"/>
                </a:ext>
              </a:extLst>
            </p:cNvPr>
            <p:cNvSpPr/>
            <p:nvPr/>
          </p:nvSpPr>
          <p:spPr>
            <a:xfrm>
              <a:off x="7175659" y="12387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8096" y="9049"/>
                  </a:cubicBezTo>
                  <a:cubicBezTo>
                    <a:pt x="8096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0" name="Freeform: Shape 919">
              <a:extLst>
                <a:ext uri="{FF2B5EF4-FFF2-40B4-BE49-F238E27FC236}">
                  <a16:creationId xmlns:a16="http://schemas.microsoft.com/office/drawing/2014/main" xmlns="" id="{C4FBB272-7586-4C96-B1CF-BA2ECE70F29D}"/>
                </a:ext>
              </a:extLst>
            </p:cNvPr>
            <p:cNvSpPr/>
            <p:nvPr/>
          </p:nvSpPr>
          <p:spPr>
            <a:xfrm>
              <a:off x="7195661" y="12492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1" name="Freeform: Shape 920">
              <a:extLst>
                <a:ext uri="{FF2B5EF4-FFF2-40B4-BE49-F238E27FC236}">
                  <a16:creationId xmlns:a16="http://schemas.microsoft.com/office/drawing/2014/main" xmlns="" id="{2634A2A5-65EE-4317-BD28-68F0BC0B2C14}"/>
                </a:ext>
              </a:extLst>
            </p:cNvPr>
            <p:cNvSpPr/>
            <p:nvPr/>
          </p:nvSpPr>
          <p:spPr>
            <a:xfrm>
              <a:off x="7005161" y="12863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10001" y="8096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2" name="Freeform: Shape 921">
              <a:extLst>
                <a:ext uri="{FF2B5EF4-FFF2-40B4-BE49-F238E27FC236}">
                  <a16:creationId xmlns:a16="http://schemas.microsoft.com/office/drawing/2014/main" xmlns="" id="{967DE6A4-973C-44AA-B6C4-50AEA462AF81}"/>
                </a:ext>
              </a:extLst>
            </p:cNvPr>
            <p:cNvSpPr/>
            <p:nvPr/>
          </p:nvSpPr>
          <p:spPr>
            <a:xfrm>
              <a:off x="7280434" y="122062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8096" y="7144"/>
                  </a:cubicBezTo>
                  <a:cubicBezTo>
                    <a:pt x="7144" y="7144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3" name="Freeform: Shape 922">
              <a:extLst>
                <a:ext uri="{FF2B5EF4-FFF2-40B4-BE49-F238E27FC236}">
                  <a16:creationId xmlns:a16="http://schemas.microsoft.com/office/drawing/2014/main" xmlns="" id="{8F95F1CA-66EA-48FC-96C8-A358CABBA863}"/>
                </a:ext>
              </a:extLst>
            </p:cNvPr>
            <p:cNvSpPr/>
            <p:nvPr/>
          </p:nvSpPr>
          <p:spPr>
            <a:xfrm>
              <a:off x="7139464" y="126087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4" name="Freeform: Shape 923">
              <a:extLst>
                <a:ext uri="{FF2B5EF4-FFF2-40B4-BE49-F238E27FC236}">
                  <a16:creationId xmlns:a16="http://schemas.microsoft.com/office/drawing/2014/main" xmlns="" id="{990E4547-A714-4D04-AA7D-FAC02E04EE68}"/>
                </a:ext>
              </a:extLst>
            </p:cNvPr>
            <p:cNvSpPr/>
            <p:nvPr/>
          </p:nvSpPr>
          <p:spPr>
            <a:xfrm>
              <a:off x="7122528" y="1255231"/>
              <a:ext cx="28575" cy="19050"/>
            </a:xfrm>
            <a:custGeom>
              <a:avLst/>
              <a:gdLst>
                <a:gd name="connsiteX0" fmla="*/ 14554 w 28575"/>
                <a:gd name="connsiteY0" fmla="*/ 7784 h 19050"/>
                <a:gd name="connsiteX1" fmla="*/ 14554 w 28575"/>
                <a:gd name="connsiteY1" fmla="*/ 778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14554" y="7784"/>
                  </a:moveTo>
                  <a:cubicBezTo>
                    <a:pt x="-13069" y="37311"/>
                    <a:pt x="47891" y="2069"/>
                    <a:pt x="14554" y="77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5" name="Freeform: Shape 924">
              <a:extLst>
                <a:ext uri="{FF2B5EF4-FFF2-40B4-BE49-F238E27FC236}">
                  <a16:creationId xmlns:a16="http://schemas.microsoft.com/office/drawing/2014/main" xmlns="" id="{406D5F2E-A1B5-4D0A-A18F-9DA680B02823}"/>
                </a:ext>
              </a:extLst>
            </p:cNvPr>
            <p:cNvSpPr/>
            <p:nvPr/>
          </p:nvSpPr>
          <p:spPr>
            <a:xfrm>
              <a:off x="7130891" y="125301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7144"/>
                    <a:pt x="9049" y="7144"/>
                  </a:cubicBezTo>
                  <a:cubicBezTo>
                    <a:pt x="8096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6" name="Freeform: Shape 925">
              <a:extLst>
                <a:ext uri="{FF2B5EF4-FFF2-40B4-BE49-F238E27FC236}">
                  <a16:creationId xmlns:a16="http://schemas.microsoft.com/office/drawing/2014/main" xmlns="" id="{B3F1D940-2C39-4C09-9DF8-EC54F6C120D5}"/>
                </a:ext>
              </a:extLst>
            </p:cNvPr>
            <p:cNvSpPr/>
            <p:nvPr/>
          </p:nvSpPr>
          <p:spPr>
            <a:xfrm>
              <a:off x="7093744" y="123586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7" name="Freeform: Shape 926">
              <a:extLst>
                <a:ext uri="{FF2B5EF4-FFF2-40B4-BE49-F238E27FC236}">
                  <a16:creationId xmlns:a16="http://schemas.microsoft.com/office/drawing/2014/main" xmlns="" id="{303D3558-D6BD-441F-8608-A7B08636AF3C}"/>
                </a:ext>
              </a:extLst>
            </p:cNvPr>
            <p:cNvSpPr/>
            <p:nvPr/>
          </p:nvSpPr>
          <p:spPr>
            <a:xfrm>
              <a:off x="7404259" y="1240356"/>
              <a:ext cx="9525" cy="9525"/>
            </a:xfrm>
            <a:custGeom>
              <a:avLst/>
              <a:gdLst>
                <a:gd name="connsiteX0" fmla="*/ 10954 w 9525"/>
                <a:gd name="connsiteY0" fmla="*/ 7419 h 9525"/>
                <a:gd name="connsiteX1" fmla="*/ 10954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954" y="7419"/>
                  </a:moveTo>
                  <a:cubicBezTo>
                    <a:pt x="10954" y="6466"/>
                    <a:pt x="2381" y="8371"/>
                    <a:pt x="10954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8" name="Freeform: Shape 927">
              <a:extLst>
                <a:ext uri="{FF2B5EF4-FFF2-40B4-BE49-F238E27FC236}">
                  <a16:creationId xmlns:a16="http://schemas.microsoft.com/office/drawing/2014/main" xmlns="" id="{7BD3A956-A5F9-4256-8546-E41BF6E8FB5B}"/>
                </a:ext>
              </a:extLst>
            </p:cNvPr>
            <p:cNvSpPr/>
            <p:nvPr/>
          </p:nvSpPr>
          <p:spPr>
            <a:xfrm>
              <a:off x="6989921" y="12101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10001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9" name="Freeform: Shape 928">
              <a:extLst>
                <a:ext uri="{FF2B5EF4-FFF2-40B4-BE49-F238E27FC236}">
                  <a16:creationId xmlns:a16="http://schemas.microsoft.com/office/drawing/2014/main" xmlns="" id="{FB943B8E-85C3-4B6B-BC00-6383AA1356FD}"/>
                </a:ext>
              </a:extLst>
            </p:cNvPr>
            <p:cNvSpPr/>
            <p:nvPr/>
          </p:nvSpPr>
          <p:spPr>
            <a:xfrm>
              <a:off x="7121366" y="126444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9049" y="8096"/>
                    <a:pt x="9049" y="7144"/>
                  </a:cubicBezTo>
                  <a:cubicBezTo>
                    <a:pt x="8096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0" name="Freeform: Shape 929">
              <a:extLst>
                <a:ext uri="{FF2B5EF4-FFF2-40B4-BE49-F238E27FC236}">
                  <a16:creationId xmlns:a16="http://schemas.microsoft.com/office/drawing/2014/main" xmlns="" id="{F35C2C72-67C0-4195-A6EE-318B695B685C}"/>
                </a:ext>
              </a:extLst>
            </p:cNvPr>
            <p:cNvSpPr/>
            <p:nvPr/>
          </p:nvSpPr>
          <p:spPr>
            <a:xfrm>
              <a:off x="6995319" y="1196220"/>
              <a:ext cx="9525" cy="19050"/>
            </a:xfrm>
            <a:custGeom>
              <a:avLst/>
              <a:gdLst>
                <a:gd name="connsiteX0" fmla="*/ 8414 w 9525"/>
                <a:gd name="connsiteY0" fmla="*/ 13455 h 19050"/>
                <a:gd name="connsiteX1" fmla="*/ 8414 w 9525"/>
                <a:gd name="connsiteY1" fmla="*/ 1345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14" y="13455"/>
                  </a:moveTo>
                  <a:cubicBezTo>
                    <a:pt x="8414" y="8692"/>
                    <a:pt x="5556" y="2025"/>
                    <a:pt x="8414" y="134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1" name="Freeform: Shape 930">
              <a:extLst>
                <a:ext uri="{FF2B5EF4-FFF2-40B4-BE49-F238E27FC236}">
                  <a16:creationId xmlns:a16="http://schemas.microsoft.com/office/drawing/2014/main" xmlns="" id="{35A576C3-7409-4F61-94AB-6E6169C52B71}"/>
                </a:ext>
              </a:extLst>
            </p:cNvPr>
            <p:cNvSpPr/>
            <p:nvPr/>
          </p:nvSpPr>
          <p:spPr>
            <a:xfrm>
              <a:off x="6992779" y="11968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2" name="Freeform: Shape 931">
              <a:extLst>
                <a:ext uri="{FF2B5EF4-FFF2-40B4-BE49-F238E27FC236}">
                  <a16:creationId xmlns:a16="http://schemas.microsoft.com/office/drawing/2014/main" xmlns="" id="{5CDD4FBB-2FBD-4886-B48B-0B7D370F49B6}"/>
                </a:ext>
              </a:extLst>
            </p:cNvPr>
            <p:cNvSpPr/>
            <p:nvPr/>
          </p:nvSpPr>
          <p:spPr>
            <a:xfrm>
              <a:off x="6894395" y="959638"/>
              <a:ext cx="847725" cy="400050"/>
            </a:xfrm>
            <a:custGeom>
              <a:avLst/>
              <a:gdLst>
                <a:gd name="connsiteX0" fmla="*/ 561775 w 847725"/>
                <a:gd name="connsiteY0" fmla="*/ 299566 h 400050"/>
                <a:gd name="connsiteX1" fmla="*/ 596065 w 847725"/>
                <a:gd name="connsiteY1" fmla="*/ 285279 h 400050"/>
                <a:gd name="connsiteX2" fmla="*/ 597017 w 847725"/>
                <a:gd name="connsiteY2" fmla="*/ 274801 h 400050"/>
                <a:gd name="connsiteX3" fmla="*/ 620830 w 847725"/>
                <a:gd name="connsiteY3" fmla="*/ 287184 h 400050"/>
                <a:gd name="connsiteX4" fmla="*/ 660835 w 847725"/>
                <a:gd name="connsiteY4" fmla="*/ 259561 h 400050"/>
                <a:gd name="connsiteX5" fmla="*/ 650357 w 847725"/>
                <a:gd name="connsiteY5" fmla="*/ 248131 h 400050"/>
                <a:gd name="connsiteX6" fmla="*/ 729415 w 847725"/>
                <a:gd name="connsiteY6" fmla="*/ 214794 h 400050"/>
                <a:gd name="connsiteX7" fmla="*/ 824665 w 847725"/>
                <a:gd name="connsiteY7" fmla="*/ 19531 h 400050"/>
                <a:gd name="connsiteX8" fmla="*/ 844667 w 847725"/>
                <a:gd name="connsiteY8" fmla="*/ 35724 h 400050"/>
                <a:gd name="connsiteX9" fmla="*/ 804662 w 847725"/>
                <a:gd name="connsiteY9" fmla="*/ 166216 h 400050"/>
                <a:gd name="connsiteX10" fmla="*/ 797042 w 847725"/>
                <a:gd name="connsiteY10" fmla="*/ 143356 h 400050"/>
                <a:gd name="connsiteX11" fmla="*/ 789422 w 847725"/>
                <a:gd name="connsiteY11" fmla="*/ 174789 h 400050"/>
                <a:gd name="connsiteX12" fmla="*/ 802757 w 847725"/>
                <a:gd name="connsiteY12" fmla="*/ 169074 h 400050"/>
                <a:gd name="connsiteX13" fmla="*/ 751322 w 847725"/>
                <a:gd name="connsiteY13" fmla="*/ 248131 h 400050"/>
                <a:gd name="connsiteX14" fmla="*/ 742750 w 847725"/>
                <a:gd name="connsiteY14" fmla="*/ 237654 h 400050"/>
                <a:gd name="connsiteX15" fmla="*/ 709412 w 847725"/>
                <a:gd name="connsiteY15" fmla="*/ 289089 h 400050"/>
                <a:gd name="connsiteX16" fmla="*/ 703697 w 847725"/>
                <a:gd name="connsiteY16" fmla="*/ 265276 h 400050"/>
                <a:gd name="connsiteX17" fmla="*/ 702745 w 847725"/>
                <a:gd name="connsiteY17" fmla="*/ 270991 h 400050"/>
                <a:gd name="connsiteX18" fmla="*/ 565585 w 847725"/>
                <a:gd name="connsiteY18" fmla="*/ 369099 h 400050"/>
                <a:gd name="connsiteX19" fmla="*/ 552250 w 847725"/>
                <a:gd name="connsiteY19" fmla="*/ 380529 h 400050"/>
                <a:gd name="connsiteX20" fmla="*/ 574157 w 847725"/>
                <a:gd name="connsiteY20" fmla="*/ 379576 h 400050"/>
                <a:gd name="connsiteX21" fmla="*/ 614162 w 847725"/>
                <a:gd name="connsiteY21" fmla="*/ 344334 h 400050"/>
                <a:gd name="connsiteX22" fmla="*/ 635117 w 847725"/>
                <a:gd name="connsiteY22" fmla="*/ 339571 h 400050"/>
                <a:gd name="connsiteX23" fmla="*/ 629402 w 847725"/>
                <a:gd name="connsiteY23" fmla="*/ 354811 h 400050"/>
                <a:gd name="connsiteX24" fmla="*/ 607495 w 847725"/>
                <a:gd name="connsiteY24" fmla="*/ 358621 h 400050"/>
                <a:gd name="connsiteX25" fmla="*/ 620830 w 847725"/>
                <a:gd name="connsiteY25" fmla="*/ 363384 h 400050"/>
                <a:gd name="connsiteX26" fmla="*/ 500815 w 847725"/>
                <a:gd name="connsiteY26" fmla="*/ 386244 h 400050"/>
                <a:gd name="connsiteX27" fmla="*/ 495100 w 847725"/>
                <a:gd name="connsiteY27" fmla="*/ 380529 h 400050"/>
                <a:gd name="connsiteX28" fmla="*/ 540820 w 847725"/>
                <a:gd name="connsiteY28" fmla="*/ 364336 h 400050"/>
                <a:gd name="connsiteX29" fmla="*/ 544630 w 847725"/>
                <a:gd name="connsiteY29" fmla="*/ 362431 h 400050"/>
                <a:gd name="connsiteX30" fmla="*/ 463667 w 847725"/>
                <a:gd name="connsiteY30" fmla="*/ 363384 h 400050"/>
                <a:gd name="connsiteX31" fmla="*/ 457952 w 847725"/>
                <a:gd name="connsiteY31" fmla="*/ 348144 h 400050"/>
                <a:gd name="connsiteX32" fmla="*/ 418900 w 847725"/>
                <a:gd name="connsiteY32" fmla="*/ 379576 h 400050"/>
                <a:gd name="connsiteX33" fmla="*/ 457952 w 847725"/>
                <a:gd name="connsiteY33" fmla="*/ 371956 h 400050"/>
                <a:gd name="connsiteX34" fmla="*/ 454142 w 847725"/>
                <a:gd name="connsiteY34" fmla="*/ 388149 h 400050"/>
                <a:gd name="connsiteX35" fmla="*/ 293170 w 847725"/>
                <a:gd name="connsiteY35" fmla="*/ 388149 h 400050"/>
                <a:gd name="connsiteX36" fmla="*/ 335080 w 847725"/>
                <a:gd name="connsiteY36" fmla="*/ 377671 h 400050"/>
                <a:gd name="connsiteX37" fmla="*/ 324602 w 847725"/>
                <a:gd name="connsiteY37" fmla="*/ 393864 h 400050"/>
                <a:gd name="connsiteX38" fmla="*/ 347462 w 847725"/>
                <a:gd name="connsiteY38" fmla="*/ 394816 h 400050"/>
                <a:gd name="connsiteX39" fmla="*/ 346510 w 847725"/>
                <a:gd name="connsiteY39" fmla="*/ 354811 h 400050"/>
                <a:gd name="connsiteX40" fmla="*/ 280787 w 847725"/>
                <a:gd name="connsiteY40" fmla="*/ 376719 h 400050"/>
                <a:gd name="connsiteX41" fmla="*/ 299837 w 847725"/>
                <a:gd name="connsiteY41" fmla="*/ 359574 h 400050"/>
                <a:gd name="connsiteX42" fmla="*/ 306505 w 847725"/>
                <a:gd name="connsiteY42" fmla="*/ 367194 h 400050"/>
                <a:gd name="connsiteX43" fmla="*/ 295075 w 847725"/>
                <a:gd name="connsiteY43" fmla="*/ 384339 h 400050"/>
                <a:gd name="connsiteX44" fmla="*/ 252212 w 847725"/>
                <a:gd name="connsiteY44" fmla="*/ 385291 h 400050"/>
                <a:gd name="connsiteX45" fmla="*/ 247449 w 847725"/>
                <a:gd name="connsiteY45" fmla="*/ 383386 h 400050"/>
                <a:gd name="connsiteX46" fmla="*/ 271262 w 847725"/>
                <a:gd name="connsiteY46" fmla="*/ 373861 h 400050"/>
                <a:gd name="connsiteX47" fmla="*/ 248402 w 847725"/>
                <a:gd name="connsiteY47" fmla="*/ 375766 h 400050"/>
                <a:gd name="connsiteX48" fmla="*/ 266500 w 847725"/>
                <a:gd name="connsiteY48" fmla="*/ 365289 h 400050"/>
                <a:gd name="connsiteX49" fmla="*/ 278882 w 847725"/>
                <a:gd name="connsiteY49" fmla="*/ 363384 h 400050"/>
                <a:gd name="connsiteX50" fmla="*/ 202682 w 847725"/>
                <a:gd name="connsiteY50" fmla="*/ 371004 h 400050"/>
                <a:gd name="connsiteX51" fmla="*/ 236972 w 847725"/>
                <a:gd name="connsiteY51" fmla="*/ 375766 h 400050"/>
                <a:gd name="connsiteX52" fmla="*/ 223637 w 847725"/>
                <a:gd name="connsiteY52" fmla="*/ 367194 h 400050"/>
                <a:gd name="connsiteX53" fmla="*/ 240782 w 847725"/>
                <a:gd name="connsiteY53" fmla="*/ 350049 h 400050"/>
                <a:gd name="connsiteX54" fmla="*/ 235067 w 847725"/>
                <a:gd name="connsiteY54" fmla="*/ 359574 h 400050"/>
                <a:gd name="connsiteX55" fmla="*/ 190299 w 847725"/>
                <a:gd name="connsiteY55" fmla="*/ 372909 h 400050"/>
                <a:gd name="connsiteX56" fmla="*/ 160772 w 847725"/>
                <a:gd name="connsiteY56" fmla="*/ 342429 h 400050"/>
                <a:gd name="connsiteX57" fmla="*/ 199824 w 847725"/>
                <a:gd name="connsiteY57" fmla="*/ 354811 h 400050"/>
                <a:gd name="connsiteX58" fmla="*/ 144580 w 847725"/>
                <a:gd name="connsiteY58" fmla="*/ 345286 h 400050"/>
                <a:gd name="connsiteX59" fmla="*/ 117910 w 847725"/>
                <a:gd name="connsiteY59" fmla="*/ 335761 h 400050"/>
                <a:gd name="connsiteX60" fmla="*/ 145532 w 847725"/>
                <a:gd name="connsiteY60" fmla="*/ 331951 h 400050"/>
                <a:gd name="connsiteX61" fmla="*/ 78857 w 847725"/>
                <a:gd name="connsiteY61" fmla="*/ 310044 h 400050"/>
                <a:gd name="connsiteX62" fmla="*/ 24565 w 847725"/>
                <a:gd name="connsiteY62" fmla="*/ 230034 h 400050"/>
                <a:gd name="connsiteX63" fmla="*/ 40757 w 847725"/>
                <a:gd name="connsiteY63" fmla="*/ 258609 h 400050"/>
                <a:gd name="connsiteX64" fmla="*/ 55045 w 847725"/>
                <a:gd name="connsiteY64" fmla="*/ 250989 h 400050"/>
                <a:gd name="connsiteX65" fmla="*/ 37899 w 847725"/>
                <a:gd name="connsiteY65" fmla="*/ 239559 h 400050"/>
                <a:gd name="connsiteX66" fmla="*/ 12182 w 847725"/>
                <a:gd name="connsiteY66" fmla="*/ 234796 h 400050"/>
                <a:gd name="connsiteX67" fmla="*/ 38852 w 847725"/>
                <a:gd name="connsiteY67" fmla="*/ 215746 h 400050"/>
                <a:gd name="connsiteX68" fmla="*/ 13135 w 847725"/>
                <a:gd name="connsiteY68" fmla="*/ 194791 h 400050"/>
                <a:gd name="connsiteX69" fmla="*/ 20755 w 847725"/>
                <a:gd name="connsiteY69" fmla="*/ 214794 h 400050"/>
                <a:gd name="connsiteX70" fmla="*/ 21707 w 847725"/>
                <a:gd name="connsiteY70" fmla="*/ 211936 h 400050"/>
                <a:gd name="connsiteX71" fmla="*/ 16945 w 847725"/>
                <a:gd name="connsiteY71" fmla="*/ 150976 h 400050"/>
                <a:gd name="connsiteX72" fmla="*/ 20755 w 847725"/>
                <a:gd name="connsiteY72" fmla="*/ 146214 h 400050"/>
                <a:gd name="connsiteX73" fmla="*/ 40757 w 847725"/>
                <a:gd name="connsiteY73" fmla="*/ 154786 h 400050"/>
                <a:gd name="connsiteX74" fmla="*/ 72190 w 847725"/>
                <a:gd name="connsiteY74" fmla="*/ 194791 h 400050"/>
                <a:gd name="connsiteX75" fmla="*/ 82667 w 847725"/>
                <a:gd name="connsiteY75" fmla="*/ 199554 h 400050"/>
                <a:gd name="connsiteX76" fmla="*/ 62665 w 847725"/>
                <a:gd name="connsiteY76" fmla="*/ 159549 h 400050"/>
                <a:gd name="connsiteX77" fmla="*/ 54092 w 847725"/>
                <a:gd name="connsiteY77" fmla="*/ 146214 h 400050"/>
                <a:gd name="connsiteX78" fmla="*/ 53140 w 847725"/>
                <a:gd name="connsiteY78" fmla="*/ 134784 h 400050"/>
                <a:gd name="connsiteX79" fmla="*/ 67427 w 847725"/>
                <a:gd name="connsiteY79" fmla="*/ 141451 h 400050"/>
                <a:gd name="connsiteX80" fmla="*/ 103622 w 847725"/>
                <a:gd name="connsiteY80" fmla="*/ 199554 h 400050"/>
                <a:gd name="connsiteX81" fmla="*/ 141722 w 847725"/>
                <a:gd name="connsiteY81" fmla="*/ 215746 h 400050"/>
                <a:gd name="connsiteX82" fmla="*/ 130292 w 847725"/>
                <a:gd name="connsiteY82" fmla="*/ 234796 h 400050"/>
                <a:gd name="connsiteX83" fmla="*/ 178870 w 847725"/>
                <a:gd name="connsiteY83" fmla="*/ 243369 h 400050"/>
                <a:gd name="connsiteX84" fmla="*/ 162677 w 847725"/>
                <a:gd name="connsiteY84" fmla="*/ 257656 h 400050"/>
                <a:gd name="connsiteX85" fmla="*/ 157915 w 847725"/>
                <a:gd name="connsiteY85" fmla="*/ 259561 h 400050"/>
                <a:gd name="connsiteX86" fmla="*/ 282692 w 847725"/>
                <a:gd name="connsiteY86" fmla="*/ 294804 h 400050"/>
                <a:gd name="connsiteX87" fmla="*/ 291265 w 847725"/>
                <a:gd name="connsiteY87" fmla="*/ 290994 h 400050"/>
                <a:gd name="connsiteX88" fmla="*/ 306505 w 847725"/>
                <a:gd name="connsiteY88" fmla="*/ 269086 h 400050"/>
                <a:gd name="connsiteX89" fmla="*/ 299837 w 847725"/>
                <a:gd name="connsiteY89" fmla="*/ 271944 h 400050"/>
                <a:gd name="connsiteX90" fmla="*/ 312220 w 847725"/>
                <a:gd name="connsiteY90" fmla="*/ 287184 h 400050"/>
                <a:gd name="connsiteX91" fmla="*/ 294122 w 847725"/>
                <a:gd name="connsiteY91" fmla="*/ 310996 h 400050"/>
                <a:gd name="connsiteX92" fmla="*/ 312220 w 847725"/>
                <a:gd name="connsiteY92" fmla="*/ 306234 h 400050"/>
                <a:gd name="connsiteX93" fmla="*/ 335080 w 847725"/>
                <a:gd name="connsiteY93" fmla="*/ 286231 h 400050"/>
                <a:gd name="connsiteX94" fmla="*/ 312220 w 847725"/>
                <a:gd name="connsiteY94" fmla="*/ 284326 h 400050"/>
                <a:gd name="connsiteX95" fmla="*/ 398897 w 847725"/>
                <a:gd name="connsiteY95" fmla="*/ 270991 h 400050"/>
                <a:gd name="connsiteX96" fmla="*/ 395087 w 847725"/>
                <a:gd name="connsiteY96" fmla="*/ 280516 h 400050"/>
                <a:gd name="connsiteX97" fmla="*/ 452237 w 847725"/>
                <a:gd name="connsiteY97" fmla="*/ 279564 h 400050"/>
                <a:gd name="connsiteX98" fmla="*/ 464620 w 847725"/>
                <a:gd name="connsiteY98" fmla="*/ 253846 h 400050"/>
                <a:gd name="connsiteX99" fmla="*/ 468430 w 847725"/>
                <a:gd name="connsiteY99" fmla="*/ 251941 h 400050"/>
                <a:gd name="connsiteX100" fmla="*/ 457952 w 847725"/>
                <a:gd name="connsiteY100" fmla="*/ 270991 h 400050"/>
                <a:gd name="connsiteX101" fmla="*/ 459857 w 847725"/>
                <a:gd name="connsiteY101" fmla="*/ 283374 h 400050"/>
                <a:gd name="connsiteX102" fmla="*/ 483670 w 847725"/>
                <a:gd name="connsiteY102" fmla="*/ 245274 h 400050"/>
                <a:gd name="connsiteX103" fmla="*/ 510340 w 847725"/>
                <a:gd name="connsiteY103" fmla="*/ 304329 h 400050"/>
                <a:gd name="connsiteX104" fmla="*/ 509387 w 847725"/>
                <a:gd name="connsiteY104" fmla="*/ 294804 h 400050"/>
                <a:gd name="connsiteX105" fmla="*/ 500815 w 847725"/>
                <a:gd name="connsiteY105" fmla="*/ 310044 h 400050"/>
                <a:gd name="connsiteX106" fmla="*/ 561775 w 847725"/>
                <a:gd name="connsiteY106" fmla="*/ 299566 h 400050"/>
                <a:gd name="connsiteX107" fmla="*/ 816092 w 847725"/>
                <a:gd name="connsiteY107" fmla="*/ 28104 h 400050"/>
                <a:gd name="connsiteX108" fmla="*/ 817997 w 847725"/>
                <a:gd name="connsiteY108" fmla="*/ 30009 h 400050"/>
                <a:gd name="connsiteX109" fmla="*/ 816092 w 847725"/>
                <a:gd name="connsiteY109" fmla="*/ 28104 h 400050"/>
                <a:gd name="connsiteX110" fmla="*/ 383657 w 847725"/>
                <a:gd name="connsiteY110" fmla="*/ 334809 h 400050"/>
                <a:gd name="connsiteX111" fmla="*/ 438902 w 847725"/>
                <a:gd name="connsiteY111" fmla="*/ 304329 h 400050"/>
                <a:gd name="connsiteX112" fmla="*/ 383657 w 847725"/>
                <a:gd name="connsiteY112" fmla="*/ 334809 h 400050"/>
                <a:gd name="connsiteX113" fmla="*/ 377942 w 847725"/>
                <a:gd name="connsiteY113" fmla="*/ 313854 h 400050"/>
                <a:gd name="connsiteX114" fmla="*/ 377942 w 847725"/>
                <a:gd name="connsiteY114" fmla="*/ 313854 h 400050"/>
                <a:gd name="connsiteX115" fmla="*/ 374132 w 847725"/>
                <a:gd name="connsiteY115" fmla="*/ 320521 h 400050"/>
                <a:gd name="connsiteX116" fmla="*/ 375085 w 847725"/>
                <a:gd name="connsiteY116" fmla="*/ 321474 h 400050"/>
                <a:gd name="connsiteX117" fmla="*/ 374132 w 847725"/>
                <a:gd name="connsiteY117" fmla="*/ 320521 h 400050"/>
                <a:gd name="connsiteX118" fmla="*/ 491290 w 847725"/>
                <a:gd name="connsiteY118" fmla="*/ 306234 h 400050"/>
                <a:gd name="connsiteX119" fmla="*/ 491290 w 847725"/>
                <a:gd name="connsiteY119" fmla="*/ 306234 h 400050"/>
                <a:gd name="connsiteX120" fmla="*/ 481765 w 847725"/>
                <a:gd name="connsiteY120" fmla="*/ 301471 h 400050"/>
                <a:gd name="connsiteX121" fmla="*/ 481765 w 847725"/>
                <a:gd name="connsiteY121" fmla="*/ 301471 h 400050"/>
                <a:gd name="connsiteX122" fmla="*/ 452237 w 847725"/>
                <a:gd name="connsiteY122" fmla="*/ 290041 h 400050"/>
                <a:gd name="connsiteX123" fmla="*/ 452237 w 847725"/>
                <a:gd name="connsiteY123" fmla="*/ 290041 h 400050"/>
                <a:gd name="connsiteX124" fmla="*/ 77905 w 847725"/>
                <a:gd name="connsiteY124" fmla="*/ 215746 h 400050"/>
                <a:gd name="connsiteX125" fmla="*/ 77905 w 847725"/>
                <a:gd name="connsiteY125" fmla="*/ 215746 h 400050"/>
                <a:gd name="connsiteX126" fmla="*/ 121720 w 847725"/>
                <a:gd name="connsiteY126" fmla="*/ 272896 h 400050"/>
                <a:gd name="connsiteX127" fmla="*/ 156010 w 847725"/>
                <a:gd name="connsiteY127" fmla="*/ 259561 h 400050"/>
                <a:gd name="connsiteX128" fmla="*/ 161724 w 847725"/>
                <a:gd name="connsiteY128" fmla="*/ 261466 h 400050"/>
                <a:gd name="connsiteX129" fmla="*/ 135055 w 847725"/>
                <a:gd name="connsiteY129" fmla="*/ 268134 h 400050"/>
                <a:gd name="connsiteX130" fmla="*/ 119815 w 847725"/>
                <a:gd name="connsiteY130" fmla="*/ 229081 h 400050"/>
                <a:gd name="connsiteX131" fmla="*/ 96002 w 847725"/>
                <a:gd name="connsiteY131" fmla="*/ 244321 h 400050"/>
                <a:gd name="connsiteX132" fmla="*/ 121720 w 847725"/>
                <a:gd name="connsiteY132" fmla="*/ 272896 h 400050"/>
                <a:gd name="connsiteX133" fmla="*/ 296980 w 847725"/>
                <a:gd name="connsiteY133" fmla="*/ 333856 h 400050"/>
                <a:gd name="connsiteX134" fmla="*/ 253165 w 847725"/>
                <a:gd name="connsiteY134" fmla="*/ 309091 h 400050"/>
                <a:gd name="connsiteX135" fmla="*/ 253165 w 847725"/>
                <a:gd name="connsiteY135" fmla="*/ 294804 h 400050"/>
                <a:gd name="connsiteX136" fmla="*/ 275072 w 847725"/>
                <a:gd name="connsiteY136" fmla="*/ 299566 h 400050"/>
                <a:gd name="connsiteX137" fmla="*/ 267452 w 847725"/>
                <a:gd name="connsiteY137" fmla="*/ 269086 h 400050"/>
                <a:gd name="connsiteX138" fmla="*/ 249355 w 847725"/>
                <a:gd name="connsiteY138" fmla="*/ 273849 h 400050"/>
                <a:gd name="connsiteX139" fmla="*/ 261737 w 847725"/>
                <a:gd name="connsiteY139" fmla="*/ 286231 h 400050"/>
                <a:gd name="connsiteX140" fmla="*/ 206492 w 847725"/>
                <a:gd name="connsiteY140" fmla="*/ 294804 h 400050"/>
                <a:gd name="connsiteX141" fmla="*/ 210302 w 847725"/>
                <a:gd name="connsiteY141" fmla="*/ 283374 h 400050"/>
                <a:gd name="connsiteX142" fmla="*/ 156010 w 847725"/>
                <a:gd name="connsiteY142" fmla="*/ 292899 h 400050"/>
                <a:gd name="connsiteX143" fmla="*/ 221732 w 847725"/>
                <a:gd name="connsiteY143" fmla="*/ 306234 h 400050"/>
                <a:gd name="connsiteX144" fmla="*/ 218874 w 847725"/>
                <a:gd name="connsiteY144" fmla="*/ 326236 h 400050"/>
                <a:gd name="connsiteX145" fmla="*/ 252212 w 847725"/>
                <a:gd name="connsiteY145" fmla="*/ 335761 h 400050"/>
                <a:gd name="connsiteX146" fmla="*/ 296980 w 847725"/>
                <a:gd name="connsiteY146" fmla="*/ 333856 h 400050"/>
                <a:gd name="connsiteX147" fmla="*/ 319840 w 847725"/>
                <a:gd name="connsiteY147" fmla="*/ 329094 h 400050"/>
                <a:gd name="connsiteX148" fmla="*/ 367465 w 847725"/>
                <a:gd name="connsiteY148" fmla="*/ 319569 h 400050"/>
                <a:gd name="connsiteX149" fmla="*/ 373180 w 847725"/>
                <a:gd name="connsiteY149" fmla="*/ 310044 h 400050"/>
                <a:gd name="connsiteX150" fmla="*/ 375085 w 847725"/>
                <a:gd name="connsiteY150" fmla="*/ 302424 h 400050"/>
                <a:gd name="connsiteX151" fmla="*/ 319840 w 847725"/>
                <a:gd name="connsiteY151" fmla="*/ 329094 h 400050"/>
                <a:gd name="connsiteX152" fmla="*/ 475097 w 847725"/>
                <a:gd name="connsiteY152" fmla="*/ 361479 h 400050"/>
                <a:gd name="connsiteX153" fmla="*/ 475097 w 847725"/>
                <a:gd name="connsiteY153" fmla="*/ 361479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</a:cxnLst>
              <a:rect l="l" t="t" r="r" b="b"/>
              <a:pathLst>
                <a:path w="847725" h="400050">
                  <a:moveTo>
                    <a:pt x="561775" y="299566"/>
                  </a:moveTo>
                  <a:cubicBezTo>
                    <a:pt x="565585" y="298614"/>
                    <a:pt x="597970" y="282421"/>
                    <a:pt x="596065" y="285279"/>
                  </a:cubicBezTo>
                  <a:cubicBezTo>
                    <a:pt x="588445" y="289089"/>
                    <a:pt x="589397" y="285279"/>
                    <a:pt x="597017" y="274801"/>
                  </a:cubicBezTo>
                  <a:cubicBezTo>
                    <a:pt x="591302" y="271944"/>
                    <a:pt x="614162" y="290994"/>
                    <a:pt x="620830" y="287184"/>
                  </a:cubicBezTo>
                  <a:cubicBezTo>
                    <a:pt x="597017" y="270991"/>
                    <a:pt x="668455" y="253846"/>
                    <a:pt x="660835" y="259561"/>
                  </a:cubicBezTo>
                  <a:cubicBezTo>
                    <a:pt x="656072" y="238606"/>
                    <a:pt x="669407" y="251941"/>
                    <a:pt x="650357" y="248131"/>
                  </a:cubicBezTo>
                  <a:cubicBezTo>
                    <a:pt x="694172" y="254799"/>
                    <a:pt x="717032" y="182409"/>
                    <a:pt x="729415" y="214794"/>
                  </a:cubicBezTo>
                  <a:cubicBezTo>
                    <a:pt x="677980" y="230034"/>
                    <a:pt x="888482" y="-54764"/>
                    <a:pt x="824665" y="19531"/>
                  </a:cubicBezTo>
                  <a:cubicBezTo>
                    <a:pt x="832285" y="27151"/>
                    <a:pt x="840857" y="60489"/>
                    <a:pt x="844667" y="35724"/>
                  </a:cubicBezTo>
                  <a:cubicBezTo>
                    <a:pt x="860860" y="67156"/>
                    <a:pt x="813235" y="126211"/>
                    <a:pt x="804662" y="166216"/>
                  </a:cubicBezTo>
                  <a:cubicBezTo>
                    <a:pt x="804662" y="166216"/>
                    <a:pt x="797995" y="144309"/>
                    <a:pt x="797042" y="143356"/>
                  </a:cubicBezTo>
                  <a:cubicBezTo>
                    <a:pt x="789422" y="150976"/>
                    <a:pt x="794185" y="164311"/>
                    <a:pt x="789422" y="174789"/>
                  </a:cubicBezTo>
                  <a:cubicBezTo>
                    <a:pt x="794185" y="173836"/>
                    <a:pt x="799900" y="167169"/>
                    <a:pt x="802757" y="169074"/>
                  </a:cubicBezTo>
                  <a:cubicBezTo>
                    <a:pt x="790375" y="187171"/>
                    <a:pt x="748465" y="220509"/>
                    <a:pt x="751322" y="248131"/>
                  </a:cubicBezTo>
                  <a:cubicBezTo>
                    <a:pt x="756085" y="249084"/>
                    <a:pt x="741797" y="240511"/>
                    <a:pt x="742750" y="237654"/>
                  </a:cubicBezTo>
                  <a:cubicBezTo>
                    <a:pt x="744655" y="235749"/>
                    <a:pt x="709412" y="289089"/>
                    <a:pt x="709412" y="289089"/>
                  </a:cubicBezTo>
                  <a:cubicBezTo>
                    <a:pt x="698935" y="288136"/>
                    <a:pt x="717032" y="255751"/>
                    <a:pt x="703697" y="265276"/>
                  </a:cubicBezTo>
                  <a:cubicBezTo>
                    <a:pt x="700840" y="270991"/>
                    <a:pt x="700840" y="272896"/>
                    <a:pt x="702745" y="270991"/>
                  </a:cubicBezTo>
                  <a:cubicBezTo>
                    <a:pt x="686552" y="321474"/>
                    <a:pt x="582730" y="353859"/>
                    <a:pt x="565585" y="369099"/>
                  </a:cubicBezTo>
                  <a:cubicBezTo>
                    <a:pt x="566537" y="366241"/>
                    <a:pt x="603685" y="331951"/>
                    <a:pt x="552250" y="380529"/>
                  </a:cubicBezTo>
                  <a:cubicBezTo>
                    <a:pt x="579872" y="384339"/>
                    <a:pt x="587492" y="384339"/>
                    <a:pt x="574157" y="379576"/>
                  </a:cubicBezTo>
                  <a:cubicBezTo>
                    <a:pt x="584635" y="370051"/>
                    <a:pt x="597017" y="360526"/>
                    <a:pt x="614162" y="344334"/>
                  </a:cubicBezTo>
                  <a:cubicBezTo>
                    <a:pt x="635117" y="353859"/>
                    <a:pt x="597017" y="359574"/>
                    <a:pt x="635117" y="339571"/>
                  </a:cubicBezTo>
                  <a:cubicBezTo>
                    <a:pt x="621782" y="349096"/>
                    <a:pt x="619877" y="353859"/>
                    <a:pt x="629402" y="354811"/>
                  </a:cubicBezTo>
                  <a:cubicBezTo>
                    <a:pt x="622735" y="362431"/>
                    <a:pt x="615115" y="364336"/>
                    <a:pt x="607495" y="358621"/>
                  </a:cubicBezTo>
                  <a:cubicBezTo>
                    <a:pt x="606542" y="369099"/>
                    <a:pt x="610352" y="370051"/>
                    <a:pt x="620830" y="363384"/>
                  </a:cubicBezTo>
                  <a:cubicBezTo>
                    <a:pt x="597970" y="368146"/>
                    <a:pt x="500815" y="385291"/>
                    <a:pt x="500815" y="386244"/>
                  </a:cubicBezTo>
                  <a:cubicBezTo>
                    <a:pt x="505577" y="379576"/>
                    <a:pt x="503672" y="377671"/>
                    <a:pt x="495100" y="380529"/>
                  </a:cubicBezTo>
                  <a:cubicBezTo>
                    <a:pt x="495100" y="379576"/>
                    <a:pt x="540820" y="368146"/>
                    <a:pt x="540820" y="364336"/>
                  </a:cubicBezTo>
                  <a:cubicBezTo>
                    <a:pt x="540820" y="367194"/>
                    <a:pt x="542725" y="367194"/>
                    <a:pt x="544630" y="362431"/>
                  </a:cubicBezTo>
                  <a:cubicBezTo>
                    <a:pt x="545582" y="357669"/>
                    <a:pt x="457000" y="380529"/>
                    <a:pt x="463667" y="363384"/>
                  </a:cubicBezTo>
                  <a:cubicBezTo>
                    <a:pt x="463667" y="362431"/>
                    <a:pt x="456047" y="374814"/>
                    <a:pt x="457952" y="348144"/>
                  </a:cubicBezTo>
                  <a:cubicBezTo>
                    <a:pt x="436997" y="360526"/>
                    <a:pt x="424615" y="353859"/>
                    <a:pt x="418900" y="379576"/>
                  </a:cubicBezTo>
                  <a:cubicBezTo>
                    <a:pt x="426520" y="367194"/>
                    <a:pt x="457000" y="371956"/>
                    <a:pt x="457952" y="371956"/>
                  </a:cubicBezTo>
                  <a:cubicBezTo>
                    <a:pt x="457000" y="375766"/>
                    <a:pt x="452237" y="388149"/>
                    <a:pt x="454142" y="388149"/>
                  </a:cubicBezTo>
                  <a:cubicBezTo>
                    <a:pt x="408422" y="378624"/>
                    <a:pt x="357940" y="393864"/>
                    <a:pt x="293170" y="388149"/>
                  </a:cubicBezTo>
                  <a:cubicBezTo>
                    <a:pt x="293170" y="388149"/>
                    <a:pt x="329365" y="376719"/>
                    <a:pt x="335080" y="377671"/>
                  </a:cubicBezTo>
                  <a:cubicBezTo>
                    <a:pt x="330317" y="382434"/>
                    <a:pt x="326507" y="387196"/>
                    <a:pt x="324602" y="393864"/>
                  </a:cubicBezTo>
                  <a:cubicBezTo>
                    <a:pt x="334127" y="383386"/>
                    <a:pt x="339842" y="391959"/>
                    <a:pt x="347462" y="394816"/>
                  </a:cubicBezTo>
                  <a:cubicBezTo>
                    <a:pt x="338890" y="381481"/>
                    <a:pt x="345557" y="383386"/>
                    <a:pt x="346510" y="354811"/>
                  </a:cubicBezTo>
                  <a:cubicBezTo>
                    <a:pt x="340795" y="361479"/>
                    <a:pt x="265547" y="349096"/>
                    <a:pt x="280787" y="376719"/>
                  </a:cubicBezTo>
                  <a:cubicBezTo>
                    <a:pt x="283645" y="367194"/>
                    <a:pt x="290312" y="361479"/>
                    <a:pt x="299837" y="359574"/>
                  </a:cubicBezTo>
                  <a:cubicBezTo>
                    <a:pt x="294122" y="365289"/>
                    <a:pt x="296980" y="367194"/>
                    <a:pt x="306505" y="367194"/>
                  </a:cubicBezTo>
                  <a:cubicBezTo>
                    <a:pt x="289360" y="389101"/>
                    <a:pt x="301742" y="364336"/>
                    <a:pt x="295075" y="384339"/>
                  </a:cubicBezTo>
                  <a:cubicBezTo>
                    <a:pt x="298885" y="381481"/>
                    <a:pt x="250307" y="385291"/>
                    <a:pt x="252212" y="385291"/>
                  </a:cubicBezTo>
                  <a:cubicBezTo>
                    <a:pt x="254117" y="381481"/>
                    <a:pt x="252212" y="380529"/>
                    <a:pt x="247449" y="383386"/>
                  </a:cubicBezTo>
                  <a:cubicBezTo>
                    <a:pt x="243640" y="389101"/>
                    <a:pt x="274120" y="371004"/>
                    <a:pt x="271262" y="373861"/>
                  </a:cubicBezTo>
                  <a:cubicBezTo>
                    <a:pt x="261737" y="379576"/>
                    <a:pt x="251260" y="380529"/>
                    <a:pt x="248402" y="375766"/>
                  </a:cubicBezTo>
                  <a:cubicBezTo>
                    <a:pt x="244592" y="368146"/>
                    <a:pt x="263642" y="364336"/>
                    <a:pt x="266500" y="365289"/>
                  </a:cubicBezTo>
                  <a:cubicBezTo>
                    <a:pt x="258880" y="370051"/>
                    <a:pt x="262690" y="369099"/>
                    <a:pt x="278882" y="363384"/>
                  </a:cubicBezTo>
                  <a:cubicBezTo>
                    <a:pt x="261737" y="357669"/>
                    <a:pt x="216970" y="370051"/>
                    <a:pt x="202682" y="371004"/>
                  </a:cubicBezTo>
                  <a:cubicBezTo>
                    <a:pt x="207445" y="357669"/>
                    <a:pt x="232210" y="386244"/>
                    <a:pt x="236972" y="375766"/>
                  </a:cubicBezTo>
                  <a:cubicBezTo>
                    <a:pt x="236020" y="368146"/>
                    <a:pt x="231257" y="365289"/>
                    <a:pt x="223637" y="367194"/>
                  </a:cubicBezTo>
                  <a:cubicBezTo>
                    <a:pt x="236020" y="371004"/>
                    <a:pt x="241735" y="365289"/>
                    <a:pt x="240782" y="350049"/>
                  </a:cubicBezTo>
                  <a:cubicBezTo>
                    <a:pt x="235067" y="351001"/>
                    <a:pt x="233162" y="353859"/>
                    <a:pt x="235067" y="359574"/>
                  </a:cubicBezTo>
                  <a:cubicBezTo>
                    <a:pt x="211255" y="378624"/>
                    <a:pt x="208397" y="359574"/>
                    <a:pt x="190299" y="372909"/>
                  </a:cubicBezTo>
                  <a:cubicBezTo>
                    <a:pt x="180774" y="370051"/>
                    <a:pt x="165535" y="360526"/>
                    <a:pt x="160772" y="342429"/>
                  </a:cubicBezTo>
                  <a:cubicBezTo>
                    <a:pt x="150295" y="332904"/>
                    <a:pt x="188395" y="384339"/>
                    <a:pt x="199824" y="354811"/>
                  </a:cubicBezTo>
                  <a:cubicBezTo>
                    <a:pt x="196967" y="325284"/>
                    <a:pt x="125530" y="341476"/>
                    <a:pt x="144580" y="345286"/>
                  </a:cubicBezTo>
                  <a:cubicBezTo>
                    <a:pt x="148390" y="343381"/>
                    <a:pt x="123624" y="339571"/>
                    <a:pt x="117910" y="335761"/>
                  </a:cubicBezTo>
                  <a:cubicBezTo>
                    <a:pt x="113147" y="334809"/>
                    <a:pt x="148390" y="330999"/>
                    <a:pt x="145532" y="331951"/>
                  </a:cubicBezTo>
                  <a:cubicBezTo>
                    <a:pt x="151247" y="303376"/>
                    <a:pt x="92192" y="306234"/>
                    <a:pt x="78857" y="310044"/>
                  </a:cubicBezTo>
                  <a:cubicBezTo>
                    <a:pt x="75047" y="322426"/>
                    <a:pt x="16945" y="231939"/>
                    <a:pt x="24565" y="230034"/>
                  </a:cubicBezTo>
                  <a:cubicBezTo>
                    <a:pt x="32185" y="253846"/>
                    <a:pt x="32185" y="236701"/>
                    <a:pt x="40757" y="258609"/>
                  </a:cubicBezTo>
                  <a:cubicBezTo>
                    <a:pt x="32185" y="262419"/>
                    <a:pt x="55997" y="245274"/>
                    <a:pt x="55045" y="250989"/>
                  </a:cubicBezTo>
                  <a:cubicBezTo>
                    <a:pt x="47424" y="250036"/>
                    <a:pt x="41710" y="246226"/>
                    <a:pt x="37899" y="239559"/>
                  </a:cubicBezTo>
                  <a:cubicBezTo>
                    <a:pt x="77905" y="241464"/>
                    <a:pt x="13135" y="220509"/>
                    <a:pt x="12182" y="234796"/>
                  </a:cubicBezTo>
                  <a:cubicBezTo>
                    <a:pt x="-9726" y="204316"/>
                    <a:pt x="47424" y="237654"/>
                    <a:pt x="38852" y="215746"/>
                  </a:cubicBezTo>
                  <a:cubicBezTo>
                    <a:pt x="28374" y="210031"/>
                    <a:pt x="26470" y="199554"/>
                    <a:pt x="13135" y="194791"/>
                  </a:cubicBezTo>
                  <a:cubicBezTo>
                    <a:pt x="5515" y="210031"/>
                    <a:pt x="7420" y="216699"/>
                    <a:pt x="20755" y="214794"/>
                  </a:cubicBezTo>
                  <a:cubicBezTo>
                    <a:pt x="15992" y="209079"/>
                    <a:pt x="16945" y="208126"/>
                    <a:pt x="21707" y="211936"/>
                  </a:cubicBezTo>
                  <a:cubicBezTo>
                    <a:pt x="17897" y="204316"/>
                    <a:pt x="23612" y="163359"/>
                    <a:pt x="16945" y="150976"/>
                  </a:cubicBezTo>
                  <a:cubicBezTo>
                    <a:pt x="18849" y="152881"/>
                    <a:pt x="19802" y="151929"/>
                    <a:pt x="20755" y="146214"/>
                  </a:cubicBezTo>
                  <a:cubicBezTo>
                    <a:pt x="29327" y="150024"/>
                    <a:pt x="46472" y="158596"/>
                    <a:pt x="40757" y="154786"/>
                  </a:cubicBezTo>
                  <a:cubicBezTo>
                    <a:pt x="37899" y="150024"/>
                    <a:pt x="71237" y="209079"/>
                    <a:pt x="72190" y="194791"/>
                  </a:cubicBezTo>
                  <a:cubicBezTo>
                    <a:pt x="68380" y="195744"/>
                    <a:pt x="72190" y="197649"/>
                    <a:pt x="82667" y="199554"/>
                  </a:cubicBezTo>
                  <a:cubicBezTo>
                    <a:pt x="79810" y="204316"/>
                    <a:pt x="50282" y="141451"/>
                    <a:pt x="62665" y="159549"/>
                  </a:cubicBezTo>
                  <a:cubicBezTo>
                    <a:pt x="75047" y="156691"/>
                    <a:pt x="53140" y="145261"/>
                    <a:pt x="54092" y="146214"/>
                  </a:cubicBezTo>
                  <a:cubicBezTo>
                    <a:pt x="55045" y="154786"/>
                    <a:pt x="55045" y="150976"/>
                    <a:pt x="53140" y="134784"/>
                  </a:cubicBezTo>
                  <a:cubicBezTo>
                    <a:pt x="75047" y="139546"/>
                    <a:pt x="51235" y="147166"/>
                    <a:pt x="67427" y="141451"/>
                  </a:cubicBezTo>
                  <a:cubicBezTo>
                    <a:pt x="97907" y="150024"/>
                    <a:pt x="96955" y="192886"/>
                    <a:pt x="103622" y="199554"/>
                  </a:cubicBezTo>
                  <a:cubicBezTo>
                    <a:pt x="110290" y="209079"/>
                    <a:pt x="133149" y="184314"/>
                    <a:pt x="141722" y="215746"/>
                  </a:cubicBezTo>
                  <a:cubicBezTo>
                    <a:pt x="136007" y="206221"/>
                    <a:pt x="130292" y="230986"/>
                    <a:pt x="130292" y="234796"/>
                  </a:cubicBezTo>
                  <a:cubicBezTo>
                    <a:pt x="130292" y="234796"/>
                    <a:pt x="167440" y="250989"/>
                    <a:pt x="178870" y="243369"/>
                  </a:cubicBezTo>
                  <a:cubicBezTo>
                    <a:pt x="176965" y="252894"/>
                    <a:pt x="172202" y="257656"/>
                    <a:pt x="162677" y="257656"/>
                  </a:cubicBezTo>
                  <a:cubicBezTo>
                    <a:pt x="166487" y="247179"/>
                    <a:pt x="164582" y="247179"/>
                    <a:pt x="157915" y="259561"/>
                  </a:cubicBezTo>
                  <a:cubicBezTo>
                    <a:pt x="188395" y="270039"/>
                    <a:pt x="280787" y="238606"/>
                    <a:pt x="282692" y="294804"/>
                  </a:cubicBezTo>
                  <a:cubicBezTo>
                    <a:pt x="284597" y="290041"/>
                    <a:pt x="287455" y="289089"/>
                    <a:pt x="291265" y="290994"/>
                  </a:cubicBezTo>
                  <a:cubicBezTo>
                    <a:pt x="281740" y="283374"/>
                    <a:pt x="296980" y="268134"/>
                    <a:pt x="306505" y="269086"/>
                  </a:cubicBezTo>
                  <a:cubicBezTo>
                    <a:pt x="307457" y="275754"/>
                    <a:pt x="305552" y="276706"/>
                    <a:pt x="299837" y="271944"/>
                  </a:cubicBezTo>
                  <a:cubicBezTo>
                    <a:pt x="300790" y="288136"/>
                    <a:pt x="302695" y="286231"/>
                    <a:pt x="312220" y="287184"/>
                  </a:cubicBezTo>
                  <a:cubicBezTo>
                    <a:pt x="310315" y="297661"/>
                    <a:pt x="303647" y="305281"/>
                    <a:pt x="294122" y="310996"/>
                  </a:cubicBezTo>
                  <a:cubicBezTo>
                    <a:pt x="305552" y="298614"/>
                    <a:pt x="311267" y="297661"/>
                    <a:pt x="312220" y="306234"/>
                  </a:cubicBezTo>
                  <a:cubicBezTo>
                    <a:pt x="315077" y="304329"/>
                    <a:pt x="333175" y="288136"/>
                    <a:pt x="335080" y="286231"/>
                  </a:cubicBezTo>
                  <a:cubicBezTo>
                    <a:pt x="327460" y="286231"/>
                    <a:pt x="319840" y="285279"/>
                    <a:pt x="312220" y="284326"/>
                  </a:cubicBezTo>
                  <a:cubicBezTo>
                    <a:pt x="328412" y="269086"/>
                    <a:pt x="387467" y="271944"/>
                    <a:pt x="398897" y="270991"/>
                  </a:cubicBezTo>
                  <a:cubicBezTo>
                    <a:pt x="412232" y="280516"/>
                    <a:pt x="401755" y="272896"/>
                    <a:pt x="395087" y="280516"/>
                  </a:cubicBezTo>
                  <a:cubicBezTo>
                    <a:pt x="400802" y="277659"/>
                    <a:pt x="452237" y="279564"/>
                    <a:pt x="452237" y="279564"/>
                  </a:cubicBezTo>
                  <a:cubicBezTo>
                    <a:pt x="438902" y="284326"/>
                    <a:pt x="467477" y="248131"/>
                    <a:pt x="464620" y="253846"/>
                  </a:cubicBezTo>
                  <a:cubicBezTo>
                    <a:pt x="463667" y="261466"/>
                    <a:pt x="464620" y="260514"/>
                    <a:pt x="468430" y="251941"/>
                  </a:cubicBezTo>
                  <a:cubicBezTo>
                    <a:pt x="471287" y="263371"/>
                    <a:pt x="467477" y="270039"/>
                    <a:pt x="457952" y="270991"/>
                  </a:cubicBezTo>
                  <a:cubicBezTo>
                    <a:pt x="464620" y="272896"/>
                    <a:pt x="465572" y="277659"/>
                    <a:pt x="459857" y="283374"/>
                  </a:cubicBezTo>
                  <a:cubicBezTo>
                    <a:pt x="473192" y="289089"/>
                    <a:pt x="479860" y="246226"/>
                    <a:pt x="483670" y="245274"/>
                  </a:cubicBezTo>
                  <a:cubicBezTo>
                    <a:pt x="477955" y="303376"/>
                    <a:pt x="499862" y="279564"/>
                    <a:pt x="510340" y="304329"/>
                  </a:cubicBezTo>
                  <a:cubicBezTo>
                    <a:pt x="502720" y="305281"/>
                    <a:pt x="501767" y="302424"/>
                    <a:pt x="509387" y="294804"/>
                  </a:cubicBezTo>
                  <a:cubicBezTo>
                    <a:pt x="448427" y="326236"/>
                    <a:pt x="520817" y="291946"/>
                    <a:pt x="500815" y="310044"/>
                  </a:cubicBezTo>
                  <a:cubicBezTo>
                    <a:pt x="523675" y="307186"/>
                    <a:pt x="552250" y="313854"/>
                    <a:pt x="561775" y="299566"/>
                  </a:cubicBezTo>
                  <a:close/>
                  <a:moveTo>
                    <a:pt x="816092" y="28104"/>
                  </a:moveTo>
                  <a:cubicBezTo>
                    <a:pt x="816092" y="29056"/>
                    <a:pt x="817045" y="29056"/>
                    <a:pt x="817997" y="30009"/>
                  </a:cubicBezTo>
                  <a:cubicBezTo>
                    <a:pt x="817045" y="30009"/>
                    <a:pt x="816092" y="30009"/>
                    <a:pt x="816092" y="28104"/>
                  </a:cubicBezTo>
                  <a:close/>
                  <a:moveTo>
                    <a:pt x="383657" y="334809"/>
                  </a:moveTo>
                  <a:cubicBezTo>
                    <a:pt x="409375" y="337666"/>
                    <a:pt x="437950" y="319569"/>
                    <a:pt x="438902" y="304329"/>
                  </a:cubicBezTo>
                  <a:cubicBezTo>
                    <a:pt x="420805" y="295756"/>
                    <a:pt x="371275" y="346239"/>
                    <a:pt x="383657" y="334809"/>
                  </a:cubicBezTo>
                  <a:close/>
                  <a:moveTo>
                    <a:pt x="377942" y="313854"/>
                  </a:moveTo>
                  <a:cubicBezTo>
                    <a:pt x="373180" y="312901"/>
                    <a:pt x="376037" y="323379"/>
                    <a:pt x="377942" y="313854"/>
                  </a:cubicBezTo>
                  <a:close/>
                  <a:moveTo>
                    <a:pt x="374132" y="320521"/>
                  </a:moveTo>
                  <a:cubicBezTo>
                    <a:pt x="375085" y="320521"/>
                    <a:pt x="375085" y="320521"/>
                    <a:pt x="375085" y="321474"/>
                  </a:cubicBezTo>
                  <a:lnTo>
                    <a:pt x="374132" y="320521"/>
                  </a:lnTo>
                  <a:close/>
                  <a:moveTo>
                    <a:pt x="491290" y="306234"/>
                  </a:moveTo>
                  <a:cubicBezTo>
                    <a:pt x="488432" y="307186"/>
                    <a:pt x="498910" y="304329"/>
                    <a:pt x="491290" y="306234"/>
                  </a:cubicBezTo>
                  <a:close/>
                  <a:moveTo>
                    <a:pt x="481765" y="301471"/>
                  </a:moveTo>
                  <a:cubicBezTo>
                    <a:pt x="483670" y="311949"/>
                    <a:pt x="483670" y="303376"/>
                    <a:pt x="481765" y="301471"/>
                  </a:cubicBezTo>
                  <a:close/>
                  <a:moveTo>
                    <a:pt x="452237" y="290041"/>
                  </a:moveTo>
                  <a:cubicBezTo>
                    <a:pt x="443665" y="329094"/>
                    <a:pt x="456047" y="283374"/>
                    <a:pt x="452237" y="290041"/>
                  </a:cubicBezTo>
                  <a:close/>
                  <a:moveTo>
                    <a:pt x="77905" y="215746"/>
                  </a:moveTo>
                  <a:cubicBezTo>
                    <a:pt x="65522" y="231939"/>
                    <a:pt x="118862" y="231939"/>
                    <a:pt x="77905" y="215746"/>
                  </a:cubicBezTo>
                  <a:close/>
                  <a:moveTo>
                    <a:pt x="121720" y="272896"/>
                  </a:moveTo>
                  <a:cubicBezTo>
                    <a:pt x="148390" y="273849"/>
                    <a:pt x="158867" y="285279"/>
                    <a:pt x="156010" y="259561"/>
                  </a:cubicBezTo>
                  <a:cubicBezTo>
                    <a:pt x="154105" y="265276"/>
                    <a:pt x="156010" y="266229"/>
                    <a:pt x="161724" y="261466"/>
                  </a:cubicBezTo>
                  <a:cubicBezTo>
                    <a:pt x="162677" y="254799"/>
                    <a:pt x="131245" y="255751"/>
                    <a:pt x="135055" y="268134"/>
                  </a:cubicBezTo>
                  <a:cubicBezTo>
                    <a:pt x="114099" y="270991"/>
                    <a:pt x="123624" y="235749"/>
                    <a:pt x="119815" y="229081"/>
                  </a:cubicBezTo>
                  <a:cubicBezTo>
                    <a:pt x="101717" y="229081"/>
                    <a:pt x="120767" y="240511"/>
                    <a:pt x="96002" y="244321"/>
                  </a:cubicBezTo>
                  <a:cubicBezTo>
                    <a:pt x="106480" y="255751"/>
                    <a:pt x="107432" y="264324"/>
                    <a:pt x="121720" y="272896"/>
                  </a:cubicBezTo>
                  <a:close/>
                  <a:moveTo>
                    <a:pt x="296980" y="333856"/>
                  </a:moveTo>
                  <a:cubicBezTo>
                    <a:pt x="287455" y="284326"/>
                    <a:pt x="270310" y="329094"/>
                    <a:pt x="253165" y="309091"/>
                  </a:cubicBezTo>
                  <a:cubicBezTo>
                    <a:pt x="271262" y="297661"/>
                    <a:pt x="264595" y="297661"/>
                    <a:pt x="253165" y="294804"/>
                  </a:cubicBezTo>
                  <a:cubicBezTo>
                    <a:pt x="268405" y="275754"/>
                    <a:pt x="256974" y="305281"/>
                    <a:pt x="275072" y="299566"/>
                  </a:cubicBezTo>
                  <a:cubicBezTo>
                    <a:pt x="275072" y="296709"/>
                    <a:pt x="265547" y="266229"/>
                    <a:pt x="267452" y="269086"/>
                  </a:cubicBezTo>
                  <a:cubicBezTo>
                    <a:pt x="267452" y="269086"/>
                    <a:pt x="249355" y="273849"/>
                    <a:pt x="249355" y="273849"/>
                  </a:cubicBezTo>
                  <a:cubicBezTo>
                    <a:pt x="249355" y="274801"/>
                    <a:pt x="265547" y="277659"/>
                    <a:pt x="261737" y="286231"/>
                  </a:cubicBezTo>
                  <a:cubicBezTo>
                    <a:pt x="240782" y="290041"/>
                    <a:pt x="217922" y="290994"/>
                    <a:pt x="206492" y="294804"/>
                  </a:cubicBezTo>
                  <a:cubicBezTo>
                    <a:pt x="220780" y="279564"/>
                    <a:pt x="208397" y="293851"/>
                    <a:pt x="210302" y="283374"/>
                  </a:cubicBezTo>
                  <a:cubicBezTo>
                    <a:pt x="223637" y="293851"/>
                    <a:pt x="158867" y="291946"/>
                    <a:pt x="156010" y="292899"/>
                  </a:cubicBezTo>
                  <a:cubicBezTo>
                    <a:pt x="200777" y="324331"/>
                    <a:pt x="184585" y="303376"/>
                    <a:pt x="221732" y="306234"/>
                  </a:cubicBezTo>
                  <a:cubicBezTo>
                    <a:pt x="221732" y="305281"/>
                    <a:pt x="216970" y="326236"/>
                    <a:pt x="218874" y="326236"/>
                  </a:cubicBezTo>
                  <a:cubicBezTo>
                    <a:pt x="228399" y="307186"/>
                    <a:pt x="267452" y="335761"/>
                    <a:pt x="252212" y="335761"/>
                  </a:cubicBezTo>
                  <a:cubicBezTo>
                    <a:pt x="251260" y="333856"/>
                    <a:pt x="288407" y="334809"/>
                    <a:pt x="296980" y="333856"/>
                  </a:cubicBezTo>
                  <a:close/>
                  <a:moveTo>
                    <a:pt x="319840" y="329094"/>
                  </a:moveTo>
                  <a:cubicBezTo>
                    <a:pt x="345557" y="324331"/>
                    <a:pt x="338890" y="302424"/>
                    <a:pt x="367465" y="319569"/>
                  </a:cubicBezTo>
                  <a:cubicBezTo>
                    <a:pt x="364607" y="315759"/>
                    <a:pt x="370322" y="310044"/>
                    <a:pt x="373180" y="310044"/>
                  </a:cubicBezTo>
                  <a:cubicBezTo>
                    <a:pt x="367465" y="305281"/>
                    <a:pt x="368417" y="303376"/>
                    <a:pt x="375085" y="302424"/>
                  </a:cubicBezTo>
                  <a:cubicBezTo>
                    <a:pt x="344605" y="293851"/>
                    <a:pt x="317935" y="303376"/>
                    <a:pt x="319840" y="329094"/>
                  </a:cubicBezTo>
                  <a:close/>
                  <a:moveTo>
                    <a:pt x="475097" y="361479"/>
                  </a:moveTo>
                  <a:cubicBezTo>
                    <a:pt x="476050" y="361479"/>
                    <a:pt x="475097" y="361479"/>
                    <a:pt x="475097" y="361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3" name="Freeform: Shape 932">
              <a:extLst>
                <a:ext uri="{FF2B5EF4-FFF2-40B4-BE49-F238E27FC236}">
                  <a16:creationId xmlns:a16="http://schemas.microsoft.com/office/drawing/2014/main" xmlns="" id="{0A5D3892-EFFE-4C91-836C-F821417162FD}"/>
                </a:ext>
              </a:extLst>
            </p:cNvPr>
            <p:cNvSpPr/>
            <p:nvPr/>
          </p:nvSpPr>
          <p:spPr>
            <a:xfrm>
              <a:off x="6914674" y="1098557"/>
              <a:ext cx="19050" cy="19050"/>
            </a:xfrm>
            <a:custGeom>
              <a:avLst/>
              <a:gdLst>
                <a:gd name="connsiteX0" fmla="*/ 13811 w 19050"/>
                <a:gd name="connsiteY0" fmla="*/ 11105 h 19050"/>
                <a:gd name="connsiteX1" fmla="*/ 7144 w 19050"/>
                <a:gd name="connsiteY1" fmla="*/ 7295 h 19050"/>
                <a:gd name="connsiteX2" fmla="*/ 13811 w 19050"/>
                <a:gd name="connsiteY2" fmla="*/ 1110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3811" y="11105"/>
                  </a:moveTo>
                  <a:cubicBezTo>
                    <a:pt x="11906" y="10153"/>
                    <a:pt x="10954" y="6343"/>
                    <a:pt x="7144" y="7295"/>
                  </a:cubicBezTo>
                  <a:cubicBezTo>
                    <a:pt x="10954" y="7295"/>
                    <a:pt x="9049" y="14915"/>
                    <a:pt x="13811" y="111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4" name="Freeform: Shape 933">
              <a:extLst>
                <a:ext uri="{FF2B5EF4-FFF2-40B4-BE49-F238E27FC236}">
                  <a16:creationId xmlns:a16="http://schemas.microsoft.com/office/drawing/2014/main" xmlns="" id="{DE89CAEA-728F-4AC7-845D-EE218989977A}"/>
                </a:ext>
              </a:extLst>
            </p:cNvPr>
            <p:cNvSpPr/>
            <p:nvPr/>
          </p:nvSpPr>
          <p:spPr>
            <a:xfrm>
              <a:off x="6921341" y="1097481"/>
              <a:ext cx="9525" cy="9525"/>
            </a:xfrm>
            <a:custGeom>
              <a:avLst/>
              <a:gdLst>
                <a:gd name="connsiteX0" fmla="*/ 10001 w 9525"/>
                <a:gd name="connsiteY0" fmla="*/ 7419 h 9525"/>
                <a:gd name="connsiteX1" fmla="*/ 10001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001" y="7419"/>
                  </a:moveTo>
                  <a:cubicBezTo>
                    <a:pt x="6191" y="6466"/>
                    <a:pt x="6191" y="8371"/>
                    <a:pt x="10001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5" name="Freeform: Shape 934">
              <a:extLst>
                <a:ext uri="{FF2B5EF4-FFF2-40B4-BE49-F238E27FC236}">
                  <a16:creationId xmlns:a16="http://schemas.microsoft.com/office/drawing/2014/main" xmlns="" id="{8894CCB2-54E9-4AFF-A9F1-7E782E6E93E0}"/>
                </a:ext>
              </a:extLst>
            </p:cNvPr>
            <p:cNvSpPr/>
            <p:nvPr/>
          </p:nvSpPr>
          <p:spPr>
            <a:xfrm>
              <a:off x="6949665" y="1084672"/>
              <a:ext cx="19050" cy="9525"/>
            </a:xfrm>
            <a:custGeom>
              <a:avLst/>
              <a:gdLst>
                <a:gd name="connsiteX0" fmla="*/ 10253 w 19050"/>
                <a:gd name="connsiteY0" fmla="*/ 9750 h 9525"/>
                <a:gd name="connsiteX1" fmla="*/ 10253 w 19050"/>
                <a:gd name="connsiteY1" fmla="*/ 97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0253" y="9750"/>
                  </a:moveTo>
                  <a:cubicBezTo>
                    <a:pt x="-1177" y="4988"/>
                    <a:pt x="23588" y="7845"/>
                    <a:pt x="10253" y="97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6" name="Freeform: Shape 935">
              <a:extLst>
                <a:ext uri="{FF2B5EF4-FFF2-40B4-BE49-F238E27FC236}">
                  <a16:creationId xmlns:a16="http://schemas.microsoft.com/office/drawing/2014/main" xmlns="" id="{07361FF8-A345-4334-B678-4A703F4E1B27}"/>
                </a:ext>
              </a:extLst>
            </p:cNvPr>
            <p:cNvSpPr/>
            <p:nvPr/>
          </p:nvSpPr>
          <p:spPr>
            <a:xfrm>
              <a:off x="6962500" y="1085044"/>
              <a:ext cx="9525" cy="9525"/>
            </a:xfrm>
            <a:custGeom>
              <a:avLst/>
              <a:gdLst>
                <a:gd name="connsiteX0" fmla="*/ 10752 w 9525"/>
                <a:gd name="connsiteY0" fmla="*/ 10330 h 9525"/>
                <a:gd name="connsiteX1" fmla="*/ 10752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2" y="10330"/>
                  </a:moveTo>
                  <a:cubicBezTo>
                    <a:pt x="3132" y="3663"/>
                    <a:pt x="9800" y="9378"/>
                    <a:pt x="10752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7" name="Freeform: Shape 936">
              <a:extLst>
                <a:ext uri="{FF2B5EF4-FFF2-40B4-BE49-F238E27FC236}">
                  <a16:creationId xmlns:a16="http://schemas.microsoft.com/office/drawing/2014/main" xmlns="" id="{6E5CEBFE-4A0A-4041-9D5C-E499BE2BA3E3}"/>
                </a:ext>
              </a:extLst>
            </p:cNvPr>
            <p:cNvSpPr/>
            <p:nvPr/>
          </p:nvSpPr>
          <p:spPr>
            <a:xfrm>
              <a:off x="6912830" y="1201578"/>
              <a:ext cx="9525" cy="9525"/>
            </a:xfrm>
            <a:custGeom>
              <a:avLst/>
              <a:gdLst>
                <a:gd name="connsiteX0" fmla="*/ 8035 w 9525"/>
                <a:gd name="connsiteY0" fmla="*/ 7144 h 9525"/>
                <a:gd name="connsiteX1" fmla="*/ 11845 w 9525"/>
                <a:gd name="connsiteY1" fmla="*/ 10954 h 9525"/>
                <a:gd name="connsiteX2" fmla="*/ 803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35" y="7144"/>
                  </a:moveTo>
                  <a:cubicBezTo>
                    <a:pt x="5177" y="9049"/>
                    <a:pt x="9940" y="10001"/>
                    <a:pt x="11845" y="10954"/>
                  </a:cubicBezTo>
                  <a:cubicBezTo>
                    <a:pt x="11845" y="10001"/>
                    <a:pt x="10892" y="8096"/>
                    <a:pt x="80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8" name="Freeform: Shape 937">
              <a:extLst>
                <a:ext uri="{FF2B5EF4-FFF2-40B4-BE49-F238E27FC236}">
                  <a16:creationId xmlns:a16="http://schemas.microsoft.com/office/drawing/2014/main" xmlns="" id="{9B89ECCD-3AE5-493F-834B-C2A23C312BF6}"/>
                </a:ext>
              </a:extLst>
            </p:cNvPr>
            <p:cNvSpPr/>
            <p:nvPr/>
          </p:nvSpPr>
          <p:spPr>
            <a:xfrm>
              <a:off x="7722394" y="1087632"/>
              <a:ext cx="19050" cy="38100"/>
            </a:xfrm>
            <a:custGeom>
              <a:avLst/>
              <a:gdLst>
                <a:gd name="connsiteX0" fmla="*/ 7144 w 19050"/>
                <a:gd name="connsiteY0" fmla="*/ 38222 h 38100"/>
                <a:gd name="connsiteX1" fmla="*/ 7144 w 19050"/>
                <a:gd name="connsiteY1" fmla="*/ 3822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38100">
                  <a:moveTo>
                    <a:pt x="7144" y="38222"/>
                  </a:moveTo>
                  <a:cubicBezTo>
                    <a:pt x="11906" y="26792"/>
                    <a:pt x="33814" y="-25595"/>
                    <a:pt x="7144" y="382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9" name="Freeform: Shape 938">
              <a:extLst>
                <a:ext uri="{FF2B5EF4-FFF2-40B4-BE49-F238E27FC236}">
                  <a16:creationId xmlns:a16="http://schemas.microsoft.com/office/drawing/2014/main" xmlns="" id="{541902A5-5424-4817-A0A0-EFACBF3B5A2A}"/>
                </a:ext>
              </a:extLst>
            </p:cNvPr>
            <p:cNvSpPr/>
            <p:nvPr/>
          </p:nvSpPr>
          <p:spPr>
            <a:xfrm>
              <a:off x="6992884" y="1258305"/>
              <a:ext cx="28575" cy="9525"/>
            </a:xfrm>
            <a:custGeom>
              <a:avLst/>
              <a:gdLst>
                <a:gd name="connsiteX0" fmla="*/ 30850 w 28575"/>
                <a:gd name="connsiteY0" fmla="*/ 11377 h 9525"/>
                <a:gd name="connsiteX1" fmla="*/ 30850 w 28575"/>
                <a:gd name="connsiteY1" fmla="*/ 1137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30850" y="11377"/>
                  </a:moveTo>
                  <a:cubicBezTo>
                    <a:pt x="-22490" y="1852"/>
                    <a:pt x="30850" y="11377"/>
                    <a:pt x="30850" y="113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0" name="Freeform: Shape 939">
              <a:extLst>
                <a:ext uri="{FF2B5EF4-FFF2-40B4-BE49-F238E27FC236}">
                  <a16:creationId xmlns:a16="http://schemas.microsoft.com/office/drawing/2014/main" xmlns="" id="{B375632A-CEC0-4C1B-823A-D5CEC986E0B7}"/>
                </a:ext>
              </a:extLst>
            </p:cNvPr>
            <p:cNvSpPr/>
            <p:nvPr/>
          </p:nvSpPr>
          <p:spPr>
            <a:xfrm>
              <a:off x="7001351" y="1275513"/>
              <a:ext cx="19050" cy="19050"/>
            </a:xfrm>
            <a:custGeom>
              <a:avLst/>
              <a:gdLst>
                <a:gd name="connsiteX0" fmla="*/ 7144 w 19050"/>
                <a:gd name="connsiteY0" fmla="*/ 16077 h 19050"/>
                <a:gd name="connsiteX1" fmla="*/ 7144 w 19050"/>
                <a:gd name="connsiteY1" fmla="*/ 1607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6077"/>
                  </a:moveTo>
                  <a:cubicBezTo>
                    <a:pt x="10001" y="4647"/>
                    <a:pt x="17621" y="3695"/>
                    <a:pt x="7144" y="160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1" name="Freeform: Shape 940">
              <a:extLst>
                <a:ext uri="{FF2B5EF4-FFF2-40B4-BE49-F238E27FC236}">
                  <a16:creationId xmlns:a16="http://schemas.microsoft.com/office/drawing/2014/main" xmlns="" id="{60AE167A-C89A-48CE-BDC2-B87194A73214}"/>
                </a:ext>
              </a:extLst>
            </p:cNvPr>
            <p:cNvSpPr/>
            <p:nvPr/>
          </p:nvSpPr>
          <p:spPr>
            <a:xfrm>
              <a:off x="7026116" y="1176793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13811" y="5259"/>
                    <a:pt x="8096" y="8117"/>
                    <a:pt x="7144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2" name="Freeform: Shape 941">
              <a:extLst>
                <a:ext uri="{FF2B5EF4-FFF2-40B4-BE49-F238E27FC236}">
                  <a16:creationId xmlns:a16="http://schemas.microsoft.com/office/drawing/2014/main" xmlns="" id="{02395CBD-A331-4E69-A499-8EFEBD9BF19D}"/>
                </a:ext>
              </a:extLst>
            </p:cNvPr>
            <p:cNvSpPr/>
            <p:nvPr/>
          </p:nvSpPr>
          <p:spPr>
            <a:xfrm>
              <a:off x="7042309" y="1296828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7144" y="7144"/>
                    <a:pt x="9049" y="1857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3" name="Freeform: Shape 942">
              <a:extLst>
                <a:ext uri="{FF2B5EF4-FFF2-40B4-BE49-F238E27FC236}">
                  <a16:creationId xmlns:a16="http://schemas.microsoft.com/office/drawing/2014/main" xmlns="" id="{EFA29290-BC85-47F0-90D2-D132636678E6}"/>
                </a:ext>
              </a:extLst>
            </p:cNvPr>
            <p:cNvSpPr/>
            <p:nvPr/>
          </p:nvSpPr>
          <p:spPr>
            <a:xfrm>
              <a:off x="7039451" y="129778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9049" y="7144"/>
                  </a:lnTo>
                  <a:lnTo>
                    <a:pt x="7144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4" name="Freeform: Shape 943">
              <a:extLst>
                <a:ext uri="{FF2B5EF4-FFF2-40B4-BE49-F238E27FC236}">
                  <a16:creationId xmlns:a16="http://schemas.microsoft.com/office/drawing/2014/main" xmlns="" id="{D7D646F7-3754-405C-87B8-7F3B4A526BFE}"/>
                </a:ext>
              </a:extLst>
            </p:cNvPr>
            <p:cNvSpPr/>
            <p:nvPr/>
          </p:nvSpPr>
          <p:spPr>
            <a:xfrm>
              <a:off x="7032623" y="1167268"/>
              <a:ext cx="9525" cy="9525"/>
            </a:xfrm>
            <a:custGeom>
              <a:avLst/>
              <a:gdLst>
                <a:gd name="connsiteX0" fmla="*/ 10162 w 9525"/>
                <a:gd name="connsiteY0" fmla="*/ 9069 h 9525"/>
                <a:gd name="connsiteX1" fmla="*/ 10162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62" y="9069"/>
                  </a:moveTo>
                  <a:cubicBezTo>
                    <a:pt x="8257" y="8117"/>
                    <a:pt x="4447" y="5259"/>
                    <a:pt x="10162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5" name="Freeform: Shape 944">
              <a:extLst>
                <a:ext uri="{FF2B5EF4-FFF2-40B4-BE49-F238E27FC236}">
                  <a16:creationId xmlns:a16="http://schemas.microsoft.com/office/drawing/2014/main" xmlns="" id="{D5EDC369-71A4-4578-9D5C-DAE6D6C2730E}"/>
                </a:ext>
              </a:extLst>
            </p:cNvPr>
            <p:cNvSpPr/>
            <p:nvPr/>
          </p:nvSpPr>
          <p:spPr>
            <a:xfrm>
              <a:off x="7035641" y="1211103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7144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lnTo>
                    <a:pt x="7144" y="7144"/>
                  </a:lnTo>
                  <a:cubicBezTo>
                    <a:pt x="8096" y="7144"/>
                    <a:pt x="10001" y="11906"/>
                    <a:pt x="1095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6" name="Freeform: Shape 945">
              <a:extLst>
                <a:ext uri="{FF2B5EF4-FFF2-40B4-BE49-F238E27FC236}">
                  <a16:creationId xmlns:a16="http://schemas.microsoft.com/office/drawing/2014/main" xmlns="" id="{9AAB1B6D-65F2-4078-9870-34CF83ADD7E7}"/>
                </a:ext>
              </a:extLst>
            </p:cNvPr>
            <p:cNvSpPr/>
            <p:nvPr/>
          </p:nvSpPr>
          <p:spPr>
            <a:xfrm>
              <a:off x="7067074" y="1306988"/>
              <a:ext cx="19050" cy="9525"/>
            </a:xfrm>
            <a:custGeom>
              <a:avLst/>
              <a:gdLst>
                <a:gd name="connsiteX0" fmla="*/ 7144 w 19050"/>
                <a:gd name="connsiteY0" fmla="*/ 8414 h 9525"/>
                <a:gd name="connsiteX1" fmla="*/ 7144 w 19050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414"/>
                  </a:moveTo>
                  <a:cubicBezTo>
                    <a:pt x="19526" y="5556"/>
                    <a:pt x="7144" y="8414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7" name="Freeform: Shape 946">
              <a:extLst>
                <a:ext uri="{FF2B5EF4-FFF2-40B4-BE49-F238E27FC236}">
                  <a16:creationId xmlns:a16="http://schemas.microsoft.com/office/drawing/2014/main" xmlns="" id="{45225558-FA69-4977-8D82-0A94B9A82176}"/>
                </a:ext>
              </a:extLst>
            </p:cNvPr>
            <p:cNvSpPr/>
            <p:nvPr/>
          </p:nvSpPr>
          <p:spPr>
            <a:xfrm>
              <a:off x="7066121" y="1200439"/>
              <a:ext cx="9525" cy="19050"/>
            </a:xfrm>
            <a:custGeom>
              <a:avLst/>
              <a:gdLst>
                <a:gd name="connsiteX0" fmla="*/ 7144 w 9525"/>
                <a:gd name="connsiteY0" fmla="*/ 12093 h 19050"/>
                <a:gd name="connsiteX1" fmla="*/ 10954 w 9525"/>
                <a:gd name="connsiteY1" fmla="*/ 7331 h 19050"/>
                <a:gd name="connsiteX2" fmla="*/ 7144 w 9525"/>
                <a:gd name="connsiteY2" fmla="*/ 1209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2093"/>
                  </a:moveTo>
                  <a:cubicBezTo>
                    <a:pt x="7144" y="7331"/>
                    <a:pt x="12859" y="13046"/>
                    <a:pt x="10954" y="7331"/>
                  </a:cubicBezTo>
                  <a:cubicBezTo>
                    <a:pt x="7144" y="6378"/>
                    <a:pt x="8096" y="9236"/>
                    <a:pt x="7144" y="120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8" name="Freeform: Shape 947">
              <a:extLst>
                <a:ext uri="{FF2B5EF4-FFF2-40B4-BE49-F238E27FC236}">
                  <a16:creationId xmlns:a16="http://schemas.microsoft.com/office/drawing/2014/main" xmlns="" id="{1014E445-186D-4121-8997-4637169BAF56}"/>
                </a:ext>
              </a:extLst>
            </p:cNvPr>
            <p:cNvSpPr/>
            <p:nvPr/>
          </p:nvSpPr>
          <p:spPr>
            <a:xfrm>
              <a:off x="7095649" y="124944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9049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9" name="Freeform: Shape 948">
              <a:extLst>
                <a:ext uri="{FF2B5EF4-FFF2-40B4-BE49-F238E27FC236}">
                  <a16:creationId xmlns:a16="http://schemas.microsoft.com/office/drawing/2014/main" xmlns="" id="{34ABB8F2-9F38-422D-84FE-1990EAF861B3}"/>
                </a:ext>
              </a:extLst>
            </p:cNvPr>
            <p:cNvSpPr/>
            <p:nvPr/>
          </p:nvSpPr>
          <p:spPr>
            <a:xfrm>
              <a:off x="7091839" y="1248056"/>
              <a:ext cx="9525" cy="9525"/>
            </a:xfrm>
            <a:custGeom>
              <a:avLst/>
              <a:gdLst>
                <a:gd name="connsiteX0" fmla="*/ 10954 w 9525"/>
                <a:gd name="connsiteY0" fmla="*/ 9243 h 9525"/>
                <a:gd name="connsiteX1" fmla="*/ 7144 w 9525"/>
                <a:gd name="connsiteY1" fmla="*/ 7338 h 9525"/>
                <a:gd name="connsiteX2" fmla="*/ 10954 w 9525"/>
                <a:gd name="connsiteY2" fmla="*/ 92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9243"/>
                  </a:moveTo>
                  <a:cubicBezTo>
                    <a:pt x="9049" y="9243"/>
                    <a:pt x="8096" y="6386"/>
                    <a:pt x="7144" y="7338"/>
                  </a:cubicBezTo>
                  <a:cubicBezTo>
                    <a:pt x="8096" y="10196"/>
                    <a:pt x="9049" y="9243"/>
                    <a:pt x="10954" y="92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0" name="Freeform: Shape 949">
              <a:extLst>
                <a:ext uri="{FF2B5EF4-FFF2-40B4-BE49-F238E27FC236}">
                  <a16:creationId xmlns:a16="http://schemas.microsoft.com/office/drawing/2014/main" xmlns="" id="{CF178884-7DF2-4CB0-AA03-6245609AC3D8}"/>
                </a:ext>
              </a:extLst>
            </p:cNvPr>
            <p:cNvSpPr/>
            <p:nvPr/>
          </p:nvSpPr>
          <p:spPr>
            <a:xfrm>
              <a:off x="7109513" y="1253013"/>
              <a:ext cx="9525" cy="9525"/>
            </a:xfrm>
            <a:custGeom>
              <a:avLst/>
              <a:gdLst>
                <a:gd name="connsiteX0" fmla="*/ 11377 w 9525"/>
                <a:gd name="connsiteY0" fmla="*/ 7144 h 9525"/>
                <a:gd name="connsiteX1" fmla="*/ 1137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377" y="7144"/>
                  </a:moveTo>
                  <a:cubicBezTo>
                    <a:pt x="1852" y="10954"/>
                    <a:pt x="11377" y="10001"/>
                    <a:pt x="1137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1" name="Freeform: Shape 950">
              <a:extLst>
                <a:ext uri="{FF2B5EF4-FFF2-40B4-BE49-F238E27FC236}">
                  <a16:creationId xmlns:a16="http://schemas.microsoft.com/office/drawing/2014/main" xmlns="" id="{B4BB1FAA-547D-48E6-B54B-FA62B0A1EF48}"/>
                </a:ext>
              </a:extLst>
            </p:cNvPr>
            <p:cNvSpPr/>
            <p:nvPr/>
          </p:nvSpPr>
          <p:spPr>
            <a:xfrm>
              <a:off x="7160478" y="1342112"/>
              <a:ext cx="19050" cy="9525"/>
            </a:xfrm>
            <a:custGeom>
              <a:avLst/>
              <a:gdLst>
                <a:gd name="connsiteX0" fmla="*/ 20420 w 19050"/>
                <a:gd name="connsiteY0" fmla="*/ 9485 h 9525"/>
                <a:gd name="connsiteX1" fmla="*/ 20420 w 19050"/>
                <a:gd name="connsiteY1" fmla="*/ 948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20420" y="9485"/>
                  </a:moveTo>
                  <a:cubicBezTo>
                    <a:pt x="5179" y="3770"/>
                    <a:pt x="417" y="10437"/>
                    <a:pt x="20420" y="9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2" name="Freeform: Shape 951">
              <a:extLst>
                <a:ext uri="{FF2B5EF4-FFF2-40B4-BE49-F238E27FC236}">
                  <a16:creationId xmlns:a16="http://schemas.microsoft.com/office/drawing/2014/main" xmlns="" id="{F76048CC-FE67-46FF-B77C-98534BC63D07}"/>
                </a:ext>
              </a:extLst>
            </p:cNvPr>
            <p:cNvSpPr/>
            <p:nvPr/>
          </p:nvSpPr>
          <p:spPr>
            <a:xfrm>
              <a:off x="7155656" y="134350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9049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3" name="Freeform: Shape 952">
              <a:extLst>
                <a:ext uri="{FF2B5EF4-FFF2-40B4-BE49-F238E27FC236}">
                  <a16:creationId xmlns:a16="http://schemas.microsoft.com/office/drawing/2014/main" xmlns="" id="{331F9C5D-71D1-41B8-A044-3802777DC885}"/>
                </a:ext>
              </a:extLst>
            </p:cNvPr>
            <p:cNvSpPr/>
            <p:nvPr/>
          </p:nvSpPr>
          <p:spPr>
            <a:xfrm>
              <a:off x="7104221" y="1203668"/>
              <a:ext cx="9525" cy="19050"/>
            </a:xfrm>
            <a:custGeom>
              <a:avLst/>
              <a:gdLst>
                <a:gd name="connsiteX0" fmla="*/ 7144 w 9525"/>
                <a:gd name="connsiteY0" fmla="*/ 12674 h 19050"/>
                <a:gd name="connsiteX1" fmla="*/ 7144 w 9525"/>
                <a:gd name="connsiteY1" fmla="*/ 126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2674"/>
                  </a:moveTo>
                  <a:cubicBezTo>
                    <a:pt x="16669" y="1244"/>
                    <a:pt x="9049" y="10769"/>
                    <a:pt x="7144" y="126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4" name="Freeform: Shape 953">
              <a:extLst>
                <a:ext uri="{FF2B5EF4-FFF2-40B4-BE49-F238E27FC236}">
                  <a16:creationId xmlns:a16="http://schemas.microsoft.com/office/drawing/2014/main" xmlns="" id="{49733937-7AD5-48D2-9647-C8783D0987B2}"/>
                </a:ext>
              </a:extLst>
            </p:cNvPr>
            <p:cNvSpPr/>
            <p:nvPr/>
          </p:nvSpPr>
          <p:spPr>
            <a:xfrm>
              <a:off x="7178409" y="1345406"/>
              <a:ext cx="9525" cy="9525"/>
            </a:xfrm>
            <a:custGeom>
              <a:avLst/>
              <a:gdLst>
                <a:gd name="connsiteX0" fmla="*/ 11061 w 9525"/>
                <a:gd name="connsiteY0" fmla="*/ 9049 h 9525"/>
                <a:gd name="connsiteX1" fmla="*/ 7251 w 9525"/>
                <a:gd name="connsiteY1" fmla="*/ 7144 h 9525"/>
                <a:gd name="connsiteX2" fmla="*/ 11061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1061" y="9049"/>
                  </a:moveTo>
                  <a:cubicBezTo>
                    <a:pt x="10109" y="9049"/>
                    <a:pt x="8204" y="9049"/>
                    <a:pt x="7251" y="7144"/>
                  </a:cubicBezTo>
                  <a:cubicBezTo>
                    <a:pt x="6299" y="10954"/>
                    <a:pt x="12014" y="10001"/>
                    <a:pt x="11061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5" name="Freeform: Shape 954">
              <a:extLst>
                <a:ext uri="{FF2B5EF4-FFF2-40B4-BE49-F238E27FC236}">
                  <a16:creationId xmlns:a16="http://schemas.microsoft.com/office/drawing/2014/main" xmlns="" id="{0C7F0D23-28B5-4324-A306-9695BF8D60E1}"/>
                </a:ext>
              </a:extLst>
            </p:cNvPr>
            <p:cNvSpPr/>
            <p:nvPr/>
          </p:nvSpPr>
          <p:spPr>
            <a:xfrm>
              <a:off x="7162324" y="1270158"/>
              <a:ext cx="19050" cy="9525"/>
            </a:xfrm>
            <a:custGeom>
              <a:avLst/>
              <a:gdLst>
                <a:gd name="connsiteX0" fmla="*/ 12859 w 19050"/>
                <a:gd name="connsiteY0" fmla="*/ 10001 h 9525"/>
                <a:gd name="connsiteX1" fmla="*/ 7144 w 19050"/>
                <a:gd name="connsiteY1" fmla="*/ 7144 h 9525"/>
                <a:gd name="connsiteX2" fmla="*/ 12859 w 19050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10001"/>
                  </a:moveTo>
                  <a:cubicBezTo>
                    <a:pt x="12859" y="8096"/>
                    <a:pt x="9049" y="9049"/>
                    <a:pt x="7144" y="7144"/>
                  </a:cubicBezTo>
                  <a:cubicBezTo>
                    <a:pt x="10001" y="8096"/>
                    <a:pt x="10954" y="14764"/>
                    <a:pt x="12859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6" name="Freeform: Shape 955">
              <a:extLst>
                <a:ext uri="{FF2B5EF4-FFF2-40B4-BE49-F238E27FC236}">
                  <a16:creationId xmlns:a16="http://schemas.microsoft.com/office/drawing/2014/main" xmlns="" id="{563671DA-D0BD-4A4A-B549-68A706EBC5C7}"/>
                </a:ext>
              </a:extLst>
            </p:cNvPr>
            <p:cNvSpPr/>
            <p:nvPr/>
          </p:nvSpPr>
          <p:spPr>
            <a:xfrm>
              <a:off x="7196959" y="1328261"/>
              <a:ext cx="9525" cy="19050"/>
            </a:xfrm>
            <a:custGeom>
              <a:avLst/>
              <a:gdLst>
                <a:gd name="connsiteX0" fmla="*/ 10609 w 9525"/>
                <a:gd name="connsiteY0" fmla="*/ 12859 h 19050"/>
                <a:gd name="connsiteX1" fmla="*/ 8704 w 9525"/>
                <a:gd name="connsiteY1" fmla="*/ 7144 h 19050"/>
                <a:gd name="connsiteX2" fmla="*/ 10609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10609" y="12859"/>
                  </a:moveTo>
                  <a:cubicBezTo>
                    <a:pt x="9656" y="12859"/>
                    <a:pt x="7751" y="10001"/>
                    <a:pt x="8704" y="7144"/>
                  </a:cubicBezTo>
                  <a:cubicBezTo>
                    <a:pt x="7751" y="8096"/>
                    <a:pt x="4894" y="14764"/>
                    <a:pt x="10609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7" name="Freeform: Shape 956">
              <a:extLst>
                <a:ext uri="{FF2B5EF4-FFF2-40B4-BE49-F238E27FC236}">
                  <a16:creationId xmlns:a16="http://schemas.microsoft.com/office/drawing/2014/main" xmlns="" id="{95EA1931-C03C-4BCB-AED3-87EE8A6C5748}"/>
                </a:ext>
              </a:extLst>
            </p:cNvPr>
            <p:cNvSpPr/>
            <p:nvPr/>
          </p:nvSpPr>
          <p:spPr>
            <a:xfrm>
              <a:off x="7173218" y="1274497"/>
              <a:ext cx="19050" cy="9525"/>
            </a:xfrm>
            <a:custGeom>
              <a:avLst/>
              <a:gdLst>
                <a:gd name="connsiteX0" fmla="*/ 12442 w 19050"/>
                <a:gd name="connsiteY0" fmla="*/ 7567 h 9525"/>
                <a:gd name="connsiteX1" fmla="*/ 12442 w 19050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2442" y="7567"/>
                  </a:moveTo>
                  <a:cubicBezTo>
                    <a:pt x="11489" y="7567"/>
                    <a:pt x="1012" y="6615"/>
                    <a:pt x="12442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8" name="Freeform: Shape 957">
              <a:extLst>
                <a:ext uri="{FF2B5EF4-FFF2-40B4-BE49-F238E27FC236}">
                  <a16:creationId xmlns:a16="http://schemas.microsoft.com/office/drawing/2014/main" xmlns="" id="{4E3C38E0-8A87-4403-9396-509AB8FADBA5}"/>
                </a:ext>
              </a:extLst>
            </p:cNvPr>
            <p:cNvSpPr/>
            <p:nvPr/>
          </p:nvSpPr>
          <p:spPr>
            <a:xfrm>
              <a:off x="7168086" y="1218415"/>
              <a:ext cx="9525" cy="19050"/>
            </a:xfrm>
            <a:custGeom>
              <a:avLst/>
              <a:gdLst>
                <a:gd name="connsiteX0" fmla="*/ 10906 w 9525"/>
                <a:gd name="connsiteY0" fmla="*/ 7452 h 19050"/>
                <a:gd name="connsiteX1" fmla="*/ 10906 w 9525"/>
                <a:gd name="connsiteY1" fmla="*/ 745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906" y="7452"/>
                  </a:moveTo>
                  <a:cubicBezTo>
                    <a:pt x="15669" y="3642"/>
                    <a:pt x="429" y="36979"/>
                    <a:pt x="10906" y="74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9" name="Freeform: Shape 958">
              <a:extLst>
                <a:ext uri="{FF2B5EF4-FFF2-40B4-BE49-F238E27FC236}">
                  <a16:creationId xmlns:a16="http://schemas.microsoft.com/office/drawing/2014/main" xmlns="" id="{9200FEF2-4E9B-405F-925B-6ADF106B0C7A}"/>
                </a:ext>
              </a:extLst>
            </p:cNvPr>
            <p:cNvSpPr/>
            <p:nvPr/>
          </p:nvSpPr>
          <p:spPr>
            <a:xfrm>
              <a:off x="7175659" y="12282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9049" y="8096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0" name="Freeform: Shape 959">
              <a:extLst>
                <a:ext uri="{FF2B5EF4-FFF2-40B4-BE49-F238E27FC236}">
                  <a16:creationId xmlns:a16="http://schemas.microsoft.com/office/drawing/2014/main" xmlns="" id="{E029420E-13A0-4D43-8177-3FEDF1D36B08}"/>
                </a:ext>
              </a:extLst>
            </p:cNvPr>
            <p:cNvSpPr/>
            <p:nvPr/>
          </p:nvSpPr>
          <p:spPr>
            <a:xfrm>
              <a:off x="7228999" y="126063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8096"/>
                    <a:pt x="7144" y="8096"/>
                  </a:cubicBezTo>
                  <a:cubicBezTo>
                    <a:pt x="8096" y="809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1" name="Freeform: Shape 960">
              <a:extLst>
                <a:ext uri="{FF2B5EF4-FFF2-40B4-BE49-F238E27FC236}">
                  <a16:creationId xmlns:a16="http://schemas.microsoft.com/office/drawing/2014/main" xmlns="" id="{22750FAF-8350-42BB-BCE8-0B23FD81FAFD}"/>
                </a:ext>
              </a:extLst>
            </p:cNvPr>
            <p:cNvSpPr/>
            <p:nvPr/>
          </p:nvSpPr>
          <p:spPr>
            <a:xfrm>
              <a:off x="7197409" y="1227167"/>
              <a:ext cx="9525" cy="9525"/>
            </a:xfrm>
            <a:custGeom>
              <a:avLst/>
              <a:gdLst>
                <a:gd name="connsiteX0" fmla="*/ 7301 w 9525"/>
                <a:gd name="connsiteY0" fmla="*/ 7273 h 9525"/>
                <a:gd name="connsiteX1" fmla="*/ 7301 w 9525"/>
                <a:gd name="connsiteY1" fmla="*/ 72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7273"/>
                  </a:moveTo>
                  <a:cubicBezTo>
                    <a:pt x="6348" y="6320"/>
                    <a:pt x="10158" y="11083"/>
                    <a:pt x="7301" y="72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2" name="Freeform: Shape 961">
              <a:extLst>
                <a:ext uri="{FF2B5EF4-FFF2-40B4-BE49-F238E27FC236}">
                  <a16:creationId xmlns:a16="http://schemas.microsoft.com/office/drawing/2014/main" xmlns="" id="{88B5FF44-AB75-454C-B3E3-8032D5997B65}"/>
                </a:ext>
              </a:extLst>
            </p:cNvPr>
            <p:cNvSpPr/>
            <p:nvPr/>
          </p:nvSpPr>
          <p:spPr>
            <a:xfrm>
              <a:off x="7297975" y="1338738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13811"/>
                    <a:pt x="7700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3" name="Freeform: Shape 962">
              <a:extLst>
                <a:ext uri="{FF2B5EF4-FFF2-40B4-BE49-F238E27FC236}">
                  <a16:creationId xmlns:a16="http://schemas.microsoft.com/office/drawing/2014/main" xmlns="" id="{B0ADB9D2-BEE9-4011-ABEE-33A3E0D71270}"/>
                </a:ext>
              </a:extLst>
            </p:cNvPr>
            <p:cNvSpPr/>
            <p:nvPr/>
          </p:nvSpPr>
          <p:spPr>
            <a:xfrm>
              <a:off x="7300674" y="134254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4" name="Freeform: Shape 963">
              <a:extLst>
                <a:ext uri="{FF2B5EF4-FFF2-40B4-BE49-F238E27FC236}">
                  <a16:creationId xmlns:a16="http://schemas.microsoft.com/office/drawing/2014/main" xmlns="" id="{4962BE17-930C-4460-91F2-3DB9E6AE670C}"/>
                </a:ext>
              </a:extLst>
            </p:cNvPr>
            <p:cNvSpPr/>
            <p:nvPr/>
          </p:nvSpPr>
          <p:spPr>
            <a:xfrm>
              <a:off x="7212806" y="1262865"/>
              <a:ext cx="19050" cy="9525"/>
            </a:xfrm>
            <a:custGeom>
              <a:avLst/>
              <a:gdLst>
                <a:gd name="connsiteX0" fmla="*/ 12859 w 19050"/>
                <a:gd name="connsiteY0" fmla="*/ 7769 h 9525"/>
                <a:gd name="connsiteX1" fmla="*/ 7144 w 19050"/>
                <a:gd name="connsiteY1" fmla="*/ 8722 h 9525"/>
                <a:gd name="connsiteX2" fmla="*/ 12859 w 19050"/>
                <a:gd name="connsiteY2" fmla="*/ 77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7769"/>
                  </a:moveTo>
                  <a:cubicBezTo>
                    <a:pt x="10954" y="6817"/>
                    <a:pt x="9049" y="6817"/>
                    <a:pt x="7144" y="8722"/>
                  </a:cubicBezTo>
                  <a:cubicBezTo>
                    <a:pt x="8096" y="9674"/>
                    <a:pt x="13811" y="10627"/>
                    <a:pt x="12859" y="77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5" name="Freeform: Shape 964">
              <a:extLst>
                <a:ext uri="{FF2B5EF4-FFF2-40B4-BE49-F238E27FC236}">
                  <a16:creationId xmlns:a16="http://schemas.microsoft.com/office/drawing/2014/main" xmlns="" id="{F914C8CD-3A08-4766-A309-08F638C1C515}"/>
                </a:ext>
              </a:extLst>
            </p:cNvPr>
            <p:cNvSpPr/>
            <p:nvPr/>
          </p:nvSpPr>
          <p:spPr>
            <a:xfrm>
              <a:off x="7315465" y="1328261"/>
              <a:ext cx="19050" cy="9525"/>
            </a:xfrm>
            <a:custGeom>
              <a:avLst/>
              <a:gdLst>
                <a:gd name="connsiteX0" fmla="*/ 13070 w 19050"/>
                <a:gd name="connsiteY0" fmla="*/ 7144 h 9525"/>
                <a:gd name="connsiteX1" fmla="*/ 13070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3070" y="7144"/>
                  </a:moveTo>
                  <a:cubicBezTo>
                    <a:pt x="-265" y="11906"/>
                    <a:pt x="13070" y="7144"/>
                    <a:pt x="1307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6" name="Freeform: Shape 965">
              <a:extLst>
                <a:ext uri="{FF2B5EF4-FFF2-40B4-BE49-F238E27FC236}">
                  <a16:creationId xmlns:a16="http://schemas.microsoft.com/office/drawing/2014/main" xmlns="" id="{0067B596-7ADA-47D2-A2B9-94449040AF7C}"/>
                </a:ext>
              </a:extLst>
            </p:cNvPr>
            <p:cNvSpPr/>
            <p:nvPr/>
          </p:nvSpPr>
          <p:spPr>
            <a:xfrm>
              <a:off x="7345204" y="1336394"/>
              <a:ext cx="19050" cy="9525"/>
            </a:xfrm>
            <a:custGeom>
              <a:avLst/>
              <a:gdLst>
                <a:gd name="connsiteX0" fmla="*/ 7144 w 19050"/>
                <a:gd name="connsiteY0" fmla="*/ 9488 h 9525"/>
                <a:gd name="connsiteX1" fmla="*/ 7144 w 19050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9488"/>
                  </a:moveTo>
                  <a:cubicBezTo>
                    <a:pt x="9049" y="8536"/>
                    <a:pt x="17621" y="4726"/>
                    <a:pt x="7144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7" name="Freeform: Shape 966">
              <a:extLst>
                <a:ext uri="{FF2B5EF4-FFF2-40B4-BE49-F238E27FC236}">
                  <a16:creationId xmlns:a16="http://schemas.microsoft.com/office/drawing/2014/main" xmlns="" id="{8CC08D87-6865-4145-99C0-EA47F91A4458}"/>
                </a:ext>
              </a:extLst>
            </p:cNvPr>
            <p:cNvSpPr/>
            <p:nvPr/>
          </p:nvSpPr>
          <p:spPr>
            <a:xfrm>
              <a:off x="7274279" y="1220628"/>
              <a:ext cx="9525" cy="19050"/>
            </a:xfrm>
            <a:custGeom>
              <a:avLst/>
              <a:gdLst>
                <a:gd name="connsiteX0" fmla="*/ 9488 w 9525"/>
                <a:gd name="connsiteY0" fmla="*/ 7144 h 19050"/>
                <a:gd name="connsiteX1" fmla="*/ 9488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8" y="7144"/>
                  </a:moveTo>
                  <a:cubicBezTo>
                    <a:pt x="8536" y="7144"/>
                    <a:pt x="4726" y="23336"/>
                    <a:pt x="94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8" name="Freeform: Shape 967">
              <a:extLst>
                <a:ext uri="{FF2B5EF4-FFF2-40B4-BE49-F238E27FC236}">
                  <a16:creationId xmlns:a16="http://schemas.microsoft.com/office/drawing/2014/main" xmlns="" id="{94E0B572-7E1F-4007-803B-11524E96CD8B}"/>
                </a:ext>
              </a:extLst>
            </p:cNvPr>
            <p:cNvSpPr/>
            <p:nvPr/>
          </p:nvSpPr>
          <p:spPr>
            <a:xfrm>
              <a:off x="7529036" y="1231106"/>
              <a:ext cx="123825" cy="95250"/>
            </a:xfrm>
            <a:custGeom>
              <a:avLst/>
              <a:gdLst>
                <a:gd name="connsiteX0" fmla="*/ 34766 w 123825"/>
                <a:gd name="connsiteY0" fmla="*/ 67151 h 95250"/>
                <a:gd name="connsiteX1" fmla="*/ 26194 w 123825"/>
                <a:gd name="connsiteY1" fmla="*/ 57626 h 95250"/>
                <a:gd name="connsiteX2" fmla="*/ 7144 w 123825"/>
                <a:gd name="connsiteY2" fmla="*/ 90964 h 95250"/>
                <a:gd name="connsiteX3" fmla="*/ 9049 w 123825"/>
                <a:gd name="connsiteY3" fmla="*/ 92869 h 95250"/>
                <a:gd name="connsiteX4" fmla="*/ 121444 w 123825"/>
                <a:gd name="connsiteY4" fmla="*/ 16669 h 95250"/>
                <a:gd name="connsiteX5" fmla="*/ 101441 w 123825"/>
                <a:gd name="connsiteY5" fmla="*/ 7144 h 95250"/>
                <a:gd name="connsiteX6" fmla="*/ 34766 w 123825"/>
                <a:gd name="connsiteY6" fmla="*/ 6715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95250">
                  <a:moveTo>
                    <a:pt x="34766" y="67151"/>
                  </a:moveTo>
                  <a:cubicBezTo>
                    <a:pt x="34766" y="59531"/>
                    <a:pt x="12859" y="89059"/>
                    <a:pt x="26194" y="57626"/>
                  </a:cubicBezTo>
                  <a:cubicBezTo>
                    <a:pt x="11906" y="62389"/>
                    <a:pt x="10001" y="77629"/>
                    <a:pt x="7144" y="90964"/>
                  </a:cubicBezTo>
                  <a:cubicBezTo>
                    <a:pt x="8096" y="90011"/>
                    <a:pt x="9049" y="90964"/>
                    <a:pt x="9049" y="92869"/>
                  </a:cubicBezTo>
                  <a:cubicBezTo>
                    <a:pt x="39529" y="65246"/>
                    <a:pt x="78581" y="55721"/>
                    <a:pt x="121444" y="16669"/>
                  </a:cubicBezTo>
                  <a:cubicBezTo>
                    <a:pt x="103346" y="27146"/>
                    <a:pt x="106204" y="13811"/>
                    <a:pt x="101441" y="7144"/>
                  </a:cubicBezTo>
                  <a:cubicBezTo>
                    <a:pt x="79534" y="12859"/>
                    <a:pt x="30956" y="63341"/>
                    <a:pt x="34766" y="671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9" name="Freeform: Shape 968">
              <a:extLst>
                <a:ext uri="{FF2B5EF4-FFF2-40B4-BE49-F238E27FC236}">
                  <a16:creationId xmlns:a16="http://schemas.microsoft.com/office/drawing/2014/main" xmlns="" id="{0649E32B-8C23-4FC4-A246-160FD9A9CD24}"/>
                </a:ext>
              </a:extLst>
            </p:cNvPr>
            <p:cNvSpPr/>
            <p:nvPr/>
          </p:nvSpPr>
          <p:spPr>
            <a:xfrm>
              <a:off x="7529989" y="1293018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8096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7144"/>
                    <a:pt x="7144" y="8096"/>
                  </a:cubicBezTo>
                  <a:cubicBezTo>
                    <a:pt x="8096" y="8096"/>
                    <a:pt x="9049" y="8096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0" name="Freeform: Shape 969">
              <a:extLst>
                <a:ext uri="{FF2B5EF4-FFF2-40B4-BE49-F238E27FC236}">
                  <a16:creationId xmlns:a16="http://schemas.microsoft.com/office/drawing/2014/main" xmlns="" id="{02A6347E-F9E7-49BA-AA65-EC51ECA02BBE}"/>
                </a:ext>
              </a:extLst>
            </p:cNvPr>
            <p:cNvSpPr/>
            <p:nvPr/>
          </p:nvSpPr>
          <p:spPr>
            <a:xfrm>
              <a:off x="7644289" y="123586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10954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lnTo>
                    <a:pt x="7144" y="10954"/>
                  </a:lnTo>
                  <a:cubicBezTo>
                    <a:pt x="8096" y="10001"/>
                    <a:pt x="9049" y="9049"/>
                    <a:pt x="1095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1" name="Freeform: Shape 970">
              <a:extLst>
                <a:ext uri="{FF2B5EF4-FFF2-40B4-BE49-F238E27FC236}">
                  <a16:creationId xmlns:a16="http://schemas.microsoft.com/office/drawing/2014/main" xmlns="" id="{47FB0A4E-7409-4B5C-B21C-87C9D88EC906}"/>
                </a:ext>
              </a:extLst>
            </p:cNvPr>
            <p:cNvSpPr/>
            <p:nvPr/>
          </p:nvSpPr>
          <p:spPr>
            <a:xfrm>
              <a:off x="7513796" y="1313973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7144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8096" y="8096"/>
                    <a:pt x="25241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2" name="Freeform: Shape 971">
              <a:extLst>
                <a:ext uri="{FF2B5EF4-FFF2-40B4-BE49-F238E27FC236}">
                  <a16:creationId xmlns:a16="http://schemas.microsoft.com/office/drawing/2014/main" xmlns="" id="{6C3E75B0-EBD1-4270-B0E3-4AEEF86CA0CF}"/>
                </a:ext>
              </a:extLst>
            </p:cNvPr>
            <p:cNvSpPr/>
            <p:nvPr/>
          </p:nvSpPr>
          <p:spPr>
            <a:xfrm>
              <a:off x="7525065" y="1314079"/>
              <a:ext cx="9525" cy="9525"/>
            </a:xfrm>
            <a:custGeom>
              <a:avLst/>
              <a:gdLst>
                <a:gd name="connsiteX0" fmla="*/ 10162 w 9525"/>
                <a:gd name="connsiteY0" fmla="*/ 11800 h 9525"/>
                <a:gd name="connsiteX1" fmla="*/ 10162 w 9525"/>
                <a:gd name="connsiteY1" fmla="*/ 1180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62" y="11800"/>
                  </a:moveTo>
                  <a:cubicBezTo>
                    <a:pt x="8257" y="1323"/>
                    <a:pt x="4447" y="11800"/>
                    <a:pt x="10162" y="118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3" name="Freeform: Shape 972">
              <a:extLst>
                <a:ext uri="{FF2B5EF4-FFF2-40B4-BE49-F238E27FC236}">
                  <a16:creationId xmlns:a16="http://schemas.microsoft.com/office/drawing/2014/main" xmlns="" id="{F25D5865-803F-4587-A926-DB11C1ACDD45}"/>
                </a:ext>
              </a:extLst>
            </p:cNvPr>
            <p:cNvSpPr/>
            <p:nvPr/>
          </p:nvSpPr>
          <p:spPr>
            <a:xfrm>
              <a:off x="7485221" y="1214053"/>
              <a:ext cx="9525" cy="9525"/>
            </a:xfrm>
            <a:custGeom>
              <a:avLst/>
              <a:gdLst>
                <a:gd name="connsiteX0" fmla="*/ 7144 w 9525"/>
                <a:gd name="connsiteY0" fmla="*/ 9909 h 9525"/>
                <a:gd name="connsiteX1" fmla="*/ 7144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909"/>
                  </a:moveTo>
                  <a:cubicBezTo>
                    <a:pt x="9049" y="8956"/>
                    <a:pt x="13811" y="4194"/>
                    <a:pt x="7144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4" name="Freeform: Shape 973">
              <a:extLst>
                <a:ext uri="{FF2B5EF4-FFF2-40B4-BE49-F238E27FC236}">
                  <a16:creationId xmlns:a16="http://schemas.microsoft.com/office/drawing/2014/main" xmlns="" id="{A296B573-E0D1-496E-B259-12246FF9C410}"/>
                </a:ext>
              </a:extLst>
            </p:cNvPr>
            <p:cNvSpPr/>
            <p:nvPr/>
          </p:nvSpPr>
          <p:spPr>
            <a:xfrm>
              <a:off x="7505224" y="1215340"/>
              <a:ext cx="19050" cy="9525"/>
            </a:xfrm>
            <a:custGeom>
              <a:avLst/>
              <a:gdLst>
                <a:gd name="connsiteX0" fmla="*/ 12859 w 19050"/>
                <a:gd name="connsiteY0" fmla="*/ 7670 h 9525"/>
                <a:gd name="connsiteX1" fmla="*/ 7144 w 19050"/>
                <a:gd name="connsiteY1" fmla="*/ 10527 h 9525"/>
                <a:gd name="connsiteX2" fmla="*/ 12859 w 19050"/>
                <a:gd name="connsiteY2" fmla="*/ 767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7670"/>
                  </a:moveTo>
                  <a:cubicBezTo>
                    <a:pt x="10001" y="5765"/>
                    <a:pt x="8096" y="9575"/>
                    <a:pt x="7144" y="10527"/>
                  </a:cubicBezTo>
                  <a:cubicBezTo>
                    <a:pt x="10954" y="8622"/>
                    <a:pt x="10001" y="10527"/>
                    <a:pt x="12859" y="76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5" name="Freeform: Shape 974">
              <a:extLst>
                <a:ext uri="{FF2B5EF4-FFF2-40B4-BE49-F238E27FC236}">
                  <a16:creationId xmlns:a16="http://schemas.microsoft.com/office/drawing/2014/main" xmlns="" id="{A9F99402-077E-4C28-A968-F5A078ED9C6F}"/>
                </a:ext>
              </a:extLst>
            </p:cNvPr>
            <p:cNvSpPr/>
            <p:nvPr/>
          </p:nvSpPr>
          <p:spPr>
            <a:xfrm>
              <a:off x="7491889" y="1184066"/>
              <a:ext cx="9525" cy="9525"/>
            </a:xfrm>
            <a:custGeom>
              <a:avLst/>
              <a:gdLst>
                <a:gd name="connsiteX0" fmla="*/ 7144 w 9525"/>
                <a:gd name="connsiteY0" fmla="*/ 10368 h 9525"/>
                <a:gd name="connsiteX1" fmla="*/ 7144 w 9525"/>
                <a:gd name="connsiteY1" fmla="*/ 1036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68"/>
                  </a:moveTo>
                  <a:cubicBezTo>
                    <a:pt x="10001" y="6558"/>
                    <a:pt x="10001" y="5606"/>
                    <a:pt x="7144" y="103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6" name="Freeform: Shape 975">
              <a:extLst>
                <a:ext uri="{FF2B5EF4-FFF2-40B4-BE49-F238E27FC236}">
                  <a16:creationId xmlns:a16="http://schemas.microsoft.com/office/drawing/2014/main" xmlns="" id="{4D41D84C-FE2B-465D-BC68-B421F952330F}"/>
                </a:ext>
              </a:extLst>
            </p:cNvPr>
            <p:cNvSpPr/>
            <p:nvPr/>
          </p:nvSpPr>
          <p:spPr>
            <a:xfrm>
              <a:off x="7658576" y="119205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7" name="Freeform: Shape 976">
              <a:extLst>
                <a:ext uri="{FF2B5EF4-FFF2-40B4-BE49-F238E27FC236}">
                  <a16:creationId xmlns:a16="http://schemas.microsoft.com/office/drawing/2014/main" xmlns="" id="{60C31FF8-0443-4BE1-9538-9E9DCEA42D27}"/>
                </a:ext>
              </a:extLst>
            </p:cNvPr>
            <p:cNvSpPr/>
            <p:nvPr/>
          </p:nvSpPr>
          <p:spPr>
            <a:xfrm>
              <a:off x="7632859" y="1174908"/>
              <a:ext cx="57150" cy="66675"/>
            </a:xfrm>
            <a:custGeom>
              <a:avLst/>
              <a:gdLst>
                <a:gd name="connsiteX0" fmla="*/ 7144 w 57150"/>
                <a:gd name="connsiteY0" fmla="*/ 59531 h 66675"/>
                <a:gd name="connsiteX1" fmla="*/ 52864 w 57150"/>
                <a:gd name="connsiteY1" fmla="*/ 7144 h 66675"/>
                <a:gd name="connsiteX2" fmla="*/ 39529 w 57150"/>
                <a:gd name="connsiteY2" fmla="*/ 23336 h 66675"/>
                <a:gd name="connsiteX3" fmla="*/ 30956 w 57150"/>
                <a:gd name="connsiteY3" fmla="*/ 46196 h 66675"/>
                <a:gd name="connsiteX4" fmla="*/ 33814 w 57150"/>
                <a:gd name="connsiteY4" fmla="*/ 26194 h 66675"/>
                <a:gd name="connsiteX5" fmla="*/ 7144 w 57150"/>
                <a:gd name="connsiteY5" fmla="*/ 5953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6675">
                  <a:moveTo>
                    <a:pt x="7144" y="59531"/>
                  </a:moveTo>
                  <a:cubicBezTo>
                    <a:pt x="9049" y="58579"/>
                    <a:pt x="60484" y="55721"/>
                    <a:pt x="52864" y="7144"/>
                  </a:cubicBezTo>
                  <a:cubicBezTo>
                    <a:pt x="51911" y="23336"/>
                    <a:pt x="47149" y="29051"/>
                    <a:pt x="39529" y="23336"/>
                  </a:cubicBezTo>
                  <a:cubicBezTo>
                    <a:pt x="41434" y="25241"/>
                    <a:pt x="57626" y="50006"/>
                    <a:pt x="30956" y="46196"/>
                  </a:cubicBezTo>
                  <a:cubicBezTo>
                    <a:pt x="40481" y="37624"/>
                    <a:pt x="41434" y="30956"/>
                    <a:pt x="33814" y="26194"/>
                  </a:cubicBezTo>
                  <a:cubicBezTo>
                    <a:pt x="24289" y="37624"/>
                    <a:pt x="15716" y="49054"/>
                    <a:pt x="7144" y="595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8" name="Freeform: Shape 977">
              <a:extLst>
                <a:ext uri="{FF2B5EF4-FFF2-40B4-BE49-F238E27FC236}">
                  <a16:creationId xmlns:a16="http://schemas.microsoft.com/office/drawing/2014/main" xmlns="" id="{3C156A89-1436-4494-B0E5-3B3B0BB6D7FD}"/>
                </a:ext>
              </a:extLst>
            </p:cNvPr>
            <p:cNvSpPr/>
            <p:nvPr/>
          </p:nvSpPr>
          <p:spPr>
            <a:xfrm>
              <a:off x="7715726" y="111733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8096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9" name="Freeform: Shape 978">
              <a:extLst>
                <a:ext uri="{FF2B5EF4-FFF2-40B4-BE49-F238E27FC236}">
                  <a16:creationId xmlns:a16="http://schemas.microsoft.com/office/drawing/2014/main" xmlns="" id="{1CF6A66B-FFE6-4F75-80B8-012DA5C49822}"/>
                </a:ext>
              </a:extLst>
            </p:cNvPr>
            <p:cNvSpPr/>
            <p:nvPr/>
          </p:nvSpPr>
          <p:spPr>
            <a:xfrm>
              <a:off x="7712869" y="1120616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7144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17621" y="10954"/>
                    <a:pt x="1190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0" name="Freeform: Shape 979">
              <a:extLst>
                <a:ext uri="{FF2B5EF4-FFF2-40B4-BE49-F238E27FC236}">
                  <a16:creationId xmlns:a16="http://schemas.microsoft.com/office/drawing/2014/main" xmlns="" id="{CD9DCCCE-6D21-431F-AD47-92F322CAAB4C}"/>
                </a:ext>
              </a:extLst>
            </p:cNvPr>
            <p:cNvSpPr/>
            <p:nvPr/>
          </p:nvSpPr>
          <p:spPr>
            <a:xfrm>
              <a:off x="7707467" y="1127410"/>
              <a:ext cx="19050" cy="19050"/>
            </a:xfrm>
            <a:custGeom>
              <a:avLst/>
              <a:gdLst>
                <a:gd name="connsiteX0" fmla="*/ 15403 w 19050"/>
                <a:gd name="connsiteY0" fmla="*/ 18447 h 19050"/>
                <a:gd name="connsiteX1" fmla="*/ 15403 w 19050"/>
                <a:gd name="connsiteY1" fmla="*/ 184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5403" y="18447"/>
                  </a:moveTo>
                  <a:cubicBezTo>
                    <a:pt x="16355" y="13685"/>
                    <a:pt x="-3647" y="-4413"/>
                    <a:pt x="15403" y="184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1" name="Freeform: Shape 980">
              <a:extLst>
                <a:ext uri="{FF2B5EF4-FFF2-40B4-BE49-F238E27FC236}">
                  <a16:creationId xmlns:a16="http://schemas.microsoft.com/office/drawing/2014/main" xmlns="" id="{39E9DBA4-E8AB-45E8-B933-AB0CBF1A0220}"/>
                </a:ext>
              </a:extLst>
            </p:cNvPr>
            <p:cNvSpPr/>
            <p:nvPr/>
          </p:nvSpPr>
          <p:spPr>
            <a:xfrm>
              <a:off x="7687402" y="1167684"/>
              <a:ext cx="9525" cy="9525"/>
            </a:xfrm>
            <a:custGeom>
              <a:avLst/>
              <a:gdLst>
                <a:gd name="connsiteX0" fmla="*/ 9750 w 9525"/>
                <a:gd name="connsiteY0" fmla="*/ 8653 h 9525"/>
                <a:gd name="connsiteX1" fmla="*/ 9750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750" y="8653"/>
                  </a:moveTo>
                  <a:cubicBezTo>
                    <a:pt x="7845" y="7700"/>
                    <a:pt x="4988" y="5795"/>
                    <a:pt x="9750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2" name="Freeform: Shape 981">
              <a:extLst>
                <a:ext uri="{FF2B5EF4-FFF2-40B4-BE49-F238E27FC236}">
                  <a16:creationId xmlns:a16="http://schemas.microsoft.com/office/drawing/2014/main" xmlns="" id="{E30F6AB8-29C2-4407-8509-7D2EB1ED5DA2}"/>
                </a:ext>
              </a:extLst>
            </p:cNvPr>
            <p:cNvSpPr/>
            <p:nvPr/>
          </p:nvSpPr>
          <p:spPr>
            <a:xfrm>
              <a:off x="7689056" y="1162889"/>
              <a:ext cx="9525" cy="9525"/>
            </a:xfrm>
            <a:custGeom>
              <a:avLst/>
              <a:gdLst>
                <a:gd name="connsiteX0" fmla="*/ 7144 w 9525"/>
                <a:gd name="connsiteY0" fmla="*/ 11543 h 9525"/>
                <a:gd name="connsiteX1" fmla="*/ 7144 w 9525"/>
                <a:gd name="connsiteY1" fmla="*/ 115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543"/>
                  </a:moveTo>
                  <a:cubicBezTo>
                    <a:pt x="7144" y="7733"/>
                    <a:pt x="8096" y="3923"/>
                    <a:pt x="7144" y="115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3" name="Freeform: Shape 982">
              <a:extLst>
                <a:ext uri="{FF2B5EF4-FFF2-40B4-BE49-F238E27FC236}">
                  <a16:creationId xmlns:a16="http://schemas.microsoft.com/office/drawing/2014/main" xmlns="" id="{6481E052-8869-49DA-B1A8-57148E271F4D}"/>
                </a:ext>
              </a:extLst>
            </p:cNvPr>
            <p:cNvSpPr/>
            <p:nvPr/>
          </p:nvSpPr>
          <p:spPr>
            <a:xfrm>
              <a:off x="7698581" y="1153953"/>
              <a:ext cx="9525" cy="9525"/>
            </a:xfrm>
            <a:custGeom>
              <a:avLst/>
              <a:gdLst>
                <a:gd name="connsiteX0" fmla="*/ 7144 w 9525"/>
                <a:gd name="connsiteY0" fmla="*/ 10954 h 9525"/>
                <a:gd name="connsiteX1" fmla="*/ 10954 w 9525"/>
                <a:gd name="connsiteY1" fmla="*/ 7144 h 9525"/>
                <a:gd name="connsiteX2" fmla="*/ 7144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954"/>
                  </a:moveTo>
                  <a:cubicBezTo>
                    <a:pt x="8096" y="10001"/>
                    <a:pt x="10001" y="9049"/>
                    <a:pt x="10954" y="7144"/>
                  </a:cubicBezTo>
                  <a:lnTo>
                    <a:pt x="7144" y="109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4" name="Freeform: Shape 983">
              <a:extLst>
                <a:ext uri="{FF2B5EF4-FFF2-40B4-BE49-F238E27FC236}">
                  <a16:creationId xmlns:a16="http://schemas.microsoft.com/office/drawing/2014/main" xmlns="" id="{3160EF07-1346-4794-9140-CF3BBF6BD866}"/>
                </a:ext>
              </a:extLst>
            </p:cNvPr>
            <p:cNvSpPr/>
            <p:nvPr/>
          </p:nvSpPr>
          <p:spPr>
            <a:xfrm>
              <a:off x="7695724" y="1157128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7144" y="9684"/>
                    <a:pt x="15716" y="3969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5" name="Freeform: Shape 984">
              <a:extLst>
                <a:ext uri="{FF2B5EF4-FFF2-40B4-BE49-F238E27FC236}">
                  <a16:creationId xmlns:a16="http://schemas.microsoft.com/office/drawing/2014/main" xmlns="" id="{CBE15B09-85C2-483D-BC50-511BD82FAC66}"/>
                </a:ext>
              </a:extLst>
            </p:cNvPr>
            <p:cNvSpPr/>
            <p:nvPr/>
          </p:nvSpPr>
          <p:spPr>
            <a:xfrm>
              <a:off x="7691914" y="1162823"/>
              <a:ext cx="19050" cy="9525"/>
            </a:xfrm>
            <a:custGeom>
              <a:avLst/>
              <a:gdLst>
                <a:gd name="connsiteX0" fmla="*/ 7144 w 19050"/>
                <a:gd name="connsiteY0" fmla="*/ 8751 h 9525"/>
                <a:gd name="connsiteX1" fmla="*/ 7144 w 19050"/>
                <a:gd name="connsiteY1" fmla="*/ 8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751"/>
                  </a:moveTo>
                  <a:cubicBezTo>
                    <a:pt x="12859" y="11609"/>
                    <a:pt x="21431" y="3989"/>
                    <a:pt x="7144" y="8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6" name="Freeform: Shape 985">
              <a:extLst>
                <a:ext uri="{FF2B5EF4-FFF2-40B4-BE49-F238E27FC236}">
                  <a16:creationId xmlns:a16="http://schemas.microsoft.com/office/drawing/2014/main" xmlns="" id="{6764434A-A273-4D9A-AB17-A31E8518EBCE}"/>
                </a:ext>
              </a:extLst>
            </p:cNvPr>
            <p:cNvSpPr/>
            <p:nvPr/>
          </p:nvSpPr>
          <p:spPr>
            <a:xfrm>
              <a:off x="7517606" y="1176886"/>
              <a:ext cx="9525" cy="9525"/>
            </a:xfrm>
            <a:custGeom>
              <a:avLst/>
              <a:gdLst>
                <a:gd name="connsiteX0" fmla="*/ 7144 w 9525"/>
                <a:gd name="connsiteY0" fmla="*/ 11833 h 9525"/>
                <a:gd name="connsiteX1" fmla="*/ 7144 w 9525"/>
                <a:gd name="connsiteY1" fmla="*/ 1183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833"/>
                  </a:moveTo>
                  <a:cubicBezTo>
                    <a:pt x="9049" y="2308"/>
                    <a:pt x="7144" y="9928"/>
                    <a:pt x="7144" y="118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7" name="Freeform: Shape 986">
              <a:extLst>
                <a:ext uri="{FF2B5EF4-FFF2-40B4-BE49-F238E27FC236}">
                  <a16:creationId xmlns:a16="http://schemas.microsoft.com/office/drawing/2014/main" xmlns="" id="{8BB19824-C096-40E7-9344-81C458A661C9}"/>
                </a:ext>
              </a:extLst>
            </p:cNvPr>
            <p:cNvSpPr/>
            <p:nvPr/>
          </p:nvSpPr>
          <p:spPr>
            <a:xfrm>
              <a:off x="7534751" y="1171098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7144" y="9049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8" name="Freeform: Shape 987">
              <a:extLst>
                <a:ext uri="{FF2B5EF4-FFF2-40B4-BE49-F238E27FC236}">
                  <a16:creationId xmlns:a16="http://schemas.microsoft.com/office/drawing/2014/main" xmlns="" id="{49D31495-AF79-4278-A6D8-21ED62C10928}"/>
                </a:ext>
              </a:extLst>
            </p:cNvPr>
            <p:cNvSpPr/>
            <p:nvPr/>
          </p:nvSpPr>
          <p:spPr>
            <a:xfrm>
              <a:off x="7529036" y="1143476"/>
              <a:ext cx="19050" cy="38100"/>
            </a:xfrm>
            <a:custGeom>
              <a:avLst/>
              <a:gdLst>
                <a:gd name="connsiteX0" fmla="*/ 7144 w 19050"/>
                <a:gd name="connsiteY0" fmla="*/ 7144 h 38100"/>
                <a:gd name="connsiteX1" fmla="*/ 13811 w 19050"/>
                <a:gd name="connsiteY1" fmla="*/ 34766 h 38100"/>
                <a:gd name="connsiteX2" fmla="*/ 7144 w 19050"/>
                <a:gd name="connsiteY2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7144" y="7144"/>
                  </a:moveTo>
                  <a:cubicBezTo>
                    <a:pt x="13811" y="9049"/>
                    <a:pt x="13811" y="23336"/>
                    <a:pt x="13811" y="34766"/>
                  </a:cubicBezTo>
                  <a:cubicBezTo>
                    <a:pt x="25241" y="10954"/>
                    <a:pt x="10954" y="1381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9" name="Freeform: Shape 988">
              <a:extLst>
                <a:ext uri="{FF2B5EF4-FFF2-40B4-BE49-F238E27FC236}">
                  <a16:creationId xmlns:a16="http://schemas.microsoft.com/office/drawing/2014/main" xmlns="" id="{78AE40B7-BB50-4CD1-B133-C2BE04709FC0}"/>
                </a:ext>
              </a:extLst>
            </p:cNvPr>
            <p:cNvSpPr/>
            <p:nvPr/>
          </p:nvSpPr>
          <p:spPr>
            <a:xfrm>
              <a:off x="7516654" y="113871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7144" y="7144"/>
                    <a:pt x="7144" y="8096"/>
                    <a:pt x="7144" y="9049"/>
                  </a:cubicBezTo>
                  <a:cubicBezTo>
                    <a:pt x="9049" y="1190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0" name="Freeform: Shape 989">
              <a:extLst>
                <a:ext uri="{FF2B5EF4-FFF2-40B4-BE49-F238E27FC236}">
                  <a16:creationId xmlns:a16="http://schemas.microsoft.com/office/drawing/2014/main" xmlns="" id="{8EE9DE69-03FD-45DD-93D8-DB933FC1C334}"/>
                </a:ext>
              </a:extLst>
            </p:cNvPr>
            <p:cNvSpPr/>
            <p:nvPr/>
          </p:nvSpPr>
          <p:spPr>
            <a:xfrm>
              <a:off x="7593057" y="1163019"/>
              <a:ext cx="9525" cy="9525"/>
            </a:xfrm>
            <a:custGeom>
              <a:avLst/>
              <a:gdLst>
                <a:gd name="connsiteX0" fmla="*/ 10751 w 9525"/>
                <a:gd name="connsiteY0" fmla="*/ 11413 h 9525"/>
                <a:gd name="connsiteX1" fmla="*/ 10751 w 9525"/>
                <a:gd name="connsiteY1" fmla="*/ 1141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1" y="11413"/>
                  </a:moveTo>
                  <a:cubicBezTo>
                    <a:pt x="5036" y="2841"/>
                    <a:pt x="6941" y="9508"/>
                    <a:pt x="10751" y="114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1" name="Freeform: Shape 990">
              <a:extLst>
                <a:ext uri="{FF2B5EF4-FFF2-40B4-BE49-F238E27FC236}">
                  <a16:creationId xmlns:a16="http://schemas.microsoft.com/office/drawing/2014/main" xmlns="" id="{9CC23C66-1382-4663-AE0F-C6E71B35F895}"/>
                </a:ext>
              </a:extLst>
            </p:cNvPr>
            <p:cNvSpPr/>
            <p:nvPr/>
          </p:nvSpPr>
          <p:spPr>
            <a:xfrm>
              <a:off x="7590949" y="116728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7144"/>
                    <a:pt x="7144" y="7144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2" name="Freeform: Shape 991">
              <a:extLst>
                <a:ext uri="{FF2B5EF4-FFF2-40B4-BE49-F238E27FC236}">
                  <a16:creationId xmlns:a16="http://schemas.microsoft.com/office/drawing/2014/main" xmlns="" id="{8AAA6F7F-8F73-49A0-8BB3-7E41F6AEE6AA}"/>
                </a:ext>
              </a:extLst>
            </p:cNvPr>
            <p:cNvSpPr/>
            <p:nvPr/>
          </p:nvSpPr>
          <p:spPr>
            <a:xfrm>
              <a:off x="7596902" y="116824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3" name="Freeform: Shape 992">
              <a:extLst>
                <a:ext uri="{FF2B5EF4-FFF2-40B4-BE49-F238E27FC236}">
                  <a16:creationId xmlns:a16="http://schemas.microsoft.com/office/drawing/2014/main" xmlns="" id="{736DDA6F-D3A3-400F-9167-135B7991EE41}"/>
                </a:ext>
              </a:extLst>
            </p:cNvPr>
            <p:cNvSpPr/>
            <p:nvPr/>
          </p:nvSpPr>
          <p:spPr>
            <a:xfrm>
              <a:off x="7710011" y="1143476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10001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9049" y="11906"/>
                    <a:pt x="10001" y="8096"/>
                    <a:pt x="10001" y="7144"/>
                  </a:cubicBezTo>
                  <a:cubicBezTo>
                    <a:pt x="8096" y="7144"/>
                    <a:pt x="7144" y="8096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4" name="Freeform: Shape 993">
              <a:extLst>
                <a:ext uri="{FF2B5EF4-FFF2-40B4-BE49-F238E27FC236}">
                  <a16:creationId xmlns:a16="http://schemas.microsoft.com/office/drawing/2014/main" xmlns="" id="{FEF13EFA-A214-4226-9408-358878BEEF29}"/>
                </a:ext>
              </a:extLst>
            </p:cNvPr>
            <p:cNvSpPr/>
            <p:nvPr/>
          </p:nvSpPr>
          <p:spPr>
            <a:xfrm>
              <a:off x="7750969" y="105203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10001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10001" y="7144"/>
                  </a:lnTo>
                  <a:cubicBezTo>
                    <a:pt x="8096" y="7144"/>
                    <a:pt x="8096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5" name="Freeform: Shape 994">
              <a:extLst>
                <a:ext uri="{FF2B5EF4-FFF2-40B4-BE49-F238E27FC236}">
                  <a16:creationId xmlns:a16="http://schemas.microsoft.com/office/drawing/2014/main" xmlns="" id="{8D24D5C3-CAB3-417D-AA77-A357DC6994FA}"/>
                </a:ext>
              </a:extLst>
            </p:cNvPr>
            <p:cNvSpPr/>
            <p:nvPr/>
          </p:nvSpPr>
          <p:spPr>
            <a:xfrm>
              <a:off x="7700486" y="96059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7144" y="7144"/>
                    <a:pt x="7144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6" name="Freeform: Shape 995">
              <a:extLst>
                <a:ext uri="{FF2B5EF4-FFF2-40B4-BE49-F238E27FC236}">
                  <a16:creationId xmlns:a16="http://schemas.microsoft.com/office/drawing/2014/main" xmlns="" id="{F4B3DC50-03B6-4A40-9302-56558D3B4F45}"/>
                </a:ext>
              </a:extLst>
            </p:cNvPr>
            <p:cNvSpPr/>
            <p:nvPr/>
          </p:nvSpPr>
          <p:spPr>
            <a:xfrm>
              <a:off x="7696676" y="954246"/>
              <a:ext cx="9525" cy="19050"/>
            </a:xfrm>
            <a:custGeom>
              <a:avLst/>
              <a:gdLst>
                <a:gd name="connsiteX0" fmla="*/ 10954 w 9525"/>
                <a:gd name="connsiteY0" fmla="*/ 13494 h 19050"/>
                <a:gd name="connsiteX1" fmla="*/ 10954 w 9525"/>
                <a:gd name="connsiteY1" fmla="*/ 1349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954" y="13494"/>
                  </a:moveTo>
                  <a:cubicBezTo>
                    <a:pt x="2381" y="-794"/>
                    <a:pt x="10954" y="13494"/>
                    <a:pt x="10954" y="134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7" name="Freeform: Shape 996">
              <a:extLst>
                <a:ext uri="{FF2B5EF4-FFF2-40B4-BE49-F238E27FC236}">
                  <a16:creationId xmlns:a16="http://schemas.microsoft.com/office/drawing/2014/main" xmlns="" id="{072C33C2-30C6-44EC-8907-1C015430F702}"/>
                </a:ext>
              </a:extLst>
            </p:cNvPr>
            <p:cNvSpPr/>
            <p:nvPr/>
          </p:nvSpPr>
          <p:spPr>
            <a:xfrm>
              <a:off x="7580573" y="1056872"/>
              <a:ext cx="19050" cy="19050"/>
            </a:xfrm>
            <a:custGeom>
              <a:avLst/>
              <a:gdLst>
                <a:gd name="connsiteX0" fmla="*/ 8947 w 19050"/>
                <a:gd name="connsiteY0" fmla="*/ 17547 h 19050"/>
                <a:gd name="connsiteX1" fmla="*/ 8947 w 19050"/>
                <a:gd name="connsiteY1" fmla="*/ 175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8947" y="17547"/>
                  </a:moveTo>
                  <a:cubicBezTo>
                    <a:pt x="26092" y="-4360"/>
                    <a:pt x="375" y="14690"/>
                    <a:pt x="8947" y="175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8" name="Freeform: Shape 997">
              <a:extLst>
                <a:ext uri="{FF2B5EF4-FFF2-40B4-BE49-F238E27FC236}">
                  <a16:creationId xmlns:a16="http://schemas.microsoft.com/office/drawing/2014/main" xmlns="" id="{3B020B52-72A6-4B4C-9EA9-154C8C3AB46E}"/>
                </a:ext>
              </a:extLst>
            </p:cNvPr>
            <p:cNvSpPr/>
            <p:nvPr/>
          </p:nvSpPr>
          <p:spPr>
            <a:xfrm>
              <a:off x="7566636" y="1053048"/>
              <a:ext cx="28575" cy="28575"/>
            </a:xfrm>
            <a:custGeom>
              <a:avLst/>
              <a:gdLst>
                <a:gd name="connsiteX0" fmla="*/ 12407 w 28575"/>
                <a:gd name="connsiteY0" fmla="*/ 10894 h 28575"/>
                <a:gd name="connsiteX1" fmla="*/ 22884 w 28575"/>
                <a:gd name="connsiteY1" fmla="*/ 28039 h 28575"/>
                <a:gd name="connsiteX2" fmla="*/ 12407 w 28575"/>
                <a:gd name="connsiteY2" fmla="*/ 1089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28575">
                  <a:moveTo>
                    <a:pt x="12407" y="10894"/>
                  </a:moveTo>
                  <a:cubicBezTo>
                    <a:pt x="20979" y="31849"/>
                    <a:pt x="7644" y="16609"/>
                    <a:pt x="22884" y="28039"/>
                  </a:cubicBezTo>
                  <a:cubicBezTo>
                    <a:pt x="25742" y="13752"/>
                    <a:pt x="-4738" y="417"/>
                    <a:pt x="12407" y="10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9" name="Freeform: Shape 998">
              <a:extLst>
                <a:ext uri="{FF2B5EF4-FFF2-40B4-BE49-F238E27FC236}">
                  <a16:creationId xmlns:a16="http://schemas.microsoft.com/office/drawing/2014/main" xmlns="" id="{77C7D88B-00B5-48A5-AF60-E1208E1586BB}"/>
                </a:ext>
              </a:extLst>
            </p:cNvPr>
            <p:cNvSpPr/>
            <p:nvPr/>
          </p:nvSpPr>
          <p:spPr>
            <a:xfrm>
              <a:off x="7581424" y="10672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0" name="Freeform: Shape 999">
              <a:extLst>
                <a:ext uri="{FF2B5EF4-FFF2-40B4-BE49-F238E27FC236}">
                  <a16:creationId xmlns:a16="http://schemas.microsoft.com/office/drawing/2014/main" xmlns="" id="{792160CA-F1F3-479E-BB18-9593C32C7921}"/>
                </a:ext>
              </a:extLst>
            </p:cNvPr>
            <p:cNvSpPr/>
            <p:nvPr/>
          </p:nvSpPr>
          <p:spPr>
            <a:xfrm>
              <a:off x="7230917" y="1195848"/>
              <a:ext cx="19050" cy="9525"/>
            </a:xfrm>
            <a:custGeom>
              <a:avLst/>
              <a:gdLst>
                <a:gd name="connsiteX0" fmla="*/ 9988 w 19050"/>
                <a:gd name="connsiteY0" fmla="*/ 9064 h 9525"/>
                <a:gd name="connsiteX1" fmla="*/ 9988 w 19050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9988" y="9064"/>
                  </a:moveTo>
                  <a:cubicBezTo>
                    <a:pt x="30943" y="4302"/>
                    <a:pt x="-2394" y="10017"/>
                    <a:pt x="9988" y="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1" name="Freeform: Shape 1000">
              <a:extLst>
                <a:ext uri="{FF2B5EF4-FFF2-40B4-BE49-F238E27FC236}">
                  <a16:creationId xmlns:a16="http://schemas.microsoft.com/office/drawing/2014/main" xmlns="" id="{0F60EE31-72AE-4824-9A06-766FC75B2FD1}"/>
                </a:ext>
              </a:extLst>
            </p:cNvPr>
            <p:cNvSpPr/>
            <p:nvPr/>
          </p:nvSpPr>
          <p:spPr>
            <a:xfrm>
              <a:off x="7031831" y="116538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8096"/>
                    <a:pt x="9049" y="8096"/>
                    <a:pt x="9049" y="7144"/>
                  </a:cubicBezTo>
                  <a:cubicBezTo>
                    <a:pt x="8096" y="7144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2" name="Freeform: Shape 1001">
              <a:extLst>
                <a:ext uri="{FF2B5EF4-FFF2-40B4-BE49-F238E27FC236}">
                  <a16:creationId xmlns:a16="http://schemas.microsoft.com/office/drawing/2014/main" xmlns="" id="{8A7F9ED2-F306-48DF-B6EA-0656841FDD42}"/>
                </a:ext>
              </a:extLst>
            </p:cNvPr>
            <p:cNvSpPr/>
            <p:nvPr/>
          </p:nvSpPr>
          <p:spPr>
            <a:xfrm>
              <a:off x="7225189" y="1207293"/>
              <a:ext cx="9525" cy="19050"/>
            </a:xfrm>
            <a:custGeom>
              <a:avLst/>
              <a:gdLst>
                <a:gd name="connsiteX0" fmla="*/ 9049 w 9525"/>
                <a:gd name="connsiteY0" fmla="*/ 7144 h 19050"/>
                <a:gd name="connsiteX1" fmla="*/ 7144 w 9525"/>
                <a:gd name="connsiteY1" fmla="*/ 12859 h 19050"/>
                <a:gd name="connsiteX2" fmla="*/ 9049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7144"/>
                  </a:moveTo>
                  <a:lnTo>
                    <a:pt x="7144" y="12859"/>
                  </a:lnTo>
                  <a:cubicBezTo>
                    <a:pt x="8096" y="10954"/>
                    <a:pt x="9049" y="9049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3" name="Freeform: Shape 1002">
              <a:extLst>
                <a:ext uri="{FF2B5EF4-FFF2-40B4-BE49-F238E27FC236}">
                  <a16:creationId xmlns:a16="http://schemas.microsoft.com/office/drawing/2014/main" xmlns="" id="{041F3CEC-9986-4770-88AD-A1DC344F3A3D}"/>
                </a:ext>
              </a:extLst>
            </p:cNvPr>
            <p:cNvSpPr/>
            <p:nvPr/>
          </p:nvSpPr>
          <p:spPr>
            <a:xfrm>
              <a:off x="7239159" y="1125669"/>
              <a:ext cx="9525" cy="9525"/>
            </a:xfrm>
            <a:custGeom>
              <a:avLst/>
              <a:gdLst>
                <a:gd name="connsiteX0" fmla="*/ 8414 w 9525"/>
                <a:gd name="connsiteY0" fmla="*/ 7805 h 9525"/>
                <a:gd name="connsiteX1" fmla="*/ 8414 w 9525"/>
                <a:gd name="connsiteY1" fmla="*/ 780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805"/>
                  </a:moveTo>
                  <a:cubicBezTo>
                    <a:pt x="8414" y="4948"/>
                    <a:pt x="5556" y="12568"/>
                    <a:pt x="8414" y="78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4" name="Freeform: Shape 1003">
              <a:extLst>
                <a:ext uri="{FF2B5EF4-FFF2-40B4-BE49-F238E27FC236}">
                  <a16:creationId xmlns:a16="http://schemas.microsoft.com/office/drawing/2014/main" xmlns="" id="{DF969692-E2C2-4190-B26B-418BB2E3C920}"/>
                </a:ext>
              </a:extLst>
            </p:cNvPr>
            <p:cNvSpPr/>
            <p:nvPr/>
          </p:nvSpPr>
          <p:spPr>
            <a:xfrm>
              <a:off x="7179469" y="12263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5" name="Freeform: Shape 1004">
              <a:extLst>
                <a:ext uri="{FF2B5EF4-FFF2-40B4-BE49-F238E27FC236}">
                  <a16:creationId xmlns:a16="http://schemas.microsoft.com/office/drawing/2014/main" xmlns="" id="{F1143975-A658-4464-A27E-CF103BD7E31F}"/>
                </a:ext>
              </a:extLst>
            </p:cNvPr>
            <p:cNvSpPr/>
            <p:nvPr/>
          </p:nvSpPr>
          <p:spPr>
            <a:xfrm>
              <a:off x="7255541" y="1094898"/>
              <a:ext cx="19050" cy="19050"/>
            </a:xfrm>
            <a:custGeom>
              <a:avLst/>
              <a:gdLst>
                <a:gd name="connsiteX0" fmla="*/ 13939 w 19050"/>
                <a:gd name="connsiteY0" fmla="*/ 7144 h 19050"/>
                <a:gd name="connsiteX1" fmla="*/ 13939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939" y="7144"/>
                  </a:moveTo>
                  <a:cubicBezTo>
                    <a:pt x="12034" y="10001"/>
                    <a:pt x="-349" y="37624"/>
                    <a:pt x="1393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6" name="Freeform: Shape 1005">
              <a:extLst>
                <a:ext uri="{FF2B5EF4-FFF2-40B4-BE49-F238E27FC236}">
                  <a16:creationId xmlns:a16="http://schemas.microsoft.com/office/drawing/2014/main" xmlns="" id="{5CCEF2B0-5F0E-4E34-962C-299074A0BA26}"/>
                </a:ext>
              </a:extLst>
            </p:cNvPr>
            <p:cNvSpPr/>
            <p:nvPr/>
          </p:nvSpPr>
          <p:spPr>
            <a:xfrm>
              <a:off x="7097554" y="11368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7" name="Freeform: Shape 1006">
              <a:extLst>
                <a:ext uri="{FF2B5EF4-FFF2-40B4-BE49-F238E27FC236}">
                  <a16:creationId xmlns:a16="http://schemas.microsoft.com/office/drawing/2014/main" xmlns="" id="{581FE8DD-02A0-4BD9-B4EE-F9F5C2CB0B1A}"/>
                </a:ext>
              </a:extLst>
            </p:cNvPr>
            <p:cNvSpPr/>
            <p:nvPr/>
          </p:nvSpPr>
          <p:spPr>
            <a:xfrm>
              <a:off x="7097554" y="113395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8096" y="9049"/>
                    <a:pt x="9049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8" name="Freeform: Shape 1007">
              <a:extLst>
                <a:ext uri="{FF2B5EF4-FFF2-40B4-BE49-F238E27FC236}">
                  <a16:creationId xmlns:a16="http://schemas.microsoft.com/office/drawing/2014/main" xmlns="" id="{746A776F-A929-4322-94B5-6D0DDD0B4023}"/>
                </a:ext>
              </a:extLst>
            </p:cNvPr>
            <p:cNvSpPr/>
            <p:nvPr/>
          </p:nvSpPr>
          <p:spPr>
            <a:xfrm>
              <a:off x="7227623" y="1203483"/>
              <a:ext cx="9525" cy="19050"/>
            </a:xfrm>
            <a:custGeom>
              <a:avLst/>
              <a:gdLst>
                <a:gd name="connsiteX0" fmla="*/ 7567 w 9525"/>
                <a:gd name="connsiteY0" fmla="*/ 7144 h 19050"/>
                <a:gd name="connsiteX1" fmla="*/ 7567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67" y="7144"/>
                  </a:moveTo>
                  <a:cubicBezTo>
                    <a:pt x="6615" y="1857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9" name="Freeform: Shape 1008">
              <a:extLst>
                <a:ext uri="{FF2B5EF4-FFF2-40B4-BE49-F238E27FC236}">
                  <a16:creationId xmlns:a16="http://schemas.microsoft.com/office/drawing/2014/main" xmlns="" id="{4B02E723-3962-4CC7-920B-6E72826D8504}"/>
                </a:ext>
              </a:extLst>
            </p:cNvPr>
            <p:cNvSpPr/>
            <p:nvPr/>
          </p:nvSpPr>
          <p:spPr>
            <a:xfrm>
              <a:off x="7231856" y="1182763"/>
              <a:ext cx="9525" cy="9525"/>
            </a:xfrm>
            <a:custGeom>
              <a:avLst/>
              <a:gdLst>
                <a:gd name="connsiteX0" fmla="*/ 7144 w 9525"/>
                <a:gd name="connsiteY0" fmla="*/ 11671 h 9525"/>
                <a:gd name="connsiteX1" fmla="*/ 7144 w 9525"/>
                <a:gd name="connsiteY1" fmla="*/ 1167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671"/>
                  </a:moveTo>
                  <a:cubicBezTo>
                    <a:pt x="10954" y="8814"/>
                    <a:pt x="13811" y="3099"/>
                    <a:pt x="7144" y="116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0" name="Freeform: Shape 1009">
              <a:extLst>
                <a:ext uri="{FF2B5EF4-FFF2-40B4-BE49-F238E27FC236}">
                  <a16:creationId xmlns:a16="http://schemas.microsoft.com/office/drawing/2014/main" xmlns="" id="{A182C21B-035F-4AA5-B8EE-AC3FDAA88D84}"/>
                </a:ext>
              </a:extLst>
            </p:cNvPr>
            <p:cNvSpPr/>
            <p:nvPr/>
          </p:nvSpPr>
          <p:spPr>
            <a:xfrm>
              <a:off x="7164932" y="1200626"/>
              <a:ext cx="66675" cy="66675"/>
            </a:xfrm>
            <a:custGeom>
              <a:avLst/>
              <a:gdLst>
                <a:gd name="connsiteX0" fmla="*/ 27395 w 66675"/>
                <a:gd name="connsiteY0" fmla="*/ 36671 h 66675"/>
                <a:gd name="connsiteX1" fmla="*/ 18823 w 66675"/>
                <a:gd name="connsiteY1" fmla="*/ 49054 h 66675"/>
                <a:gd name="connsiteX2" fmla="*/ 7393 w 66675"/>
                <a:gd name="connsiteY2" fmla="*/ 59531 h 66675"/>
                <a:gd name="connsiteX3" fmla="*/ 66448 w 66675"/>
                <a:gd name="connsiteY3" fmla="*/ 19526 h 66675"/>
                <a:gd name="connsiteX4" fmla="*/ 65495 w 66675"/>
                <a:gd name="connsiteY4" fmla="*/ 10001 h 66675"/>
                <a:gd name="connsiteX5" fmla="*/ 58828 w 66675"/>
                <a:gd name="connsiteY5" fmla="*/ 7144 h 66675"/>
                <a:gd name="connsiteX6" fmla="*/ 27395 w 66675"/>
                <a:gd name="connsiteY6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66675">
                  <a:moveTo>
                    <a:pt x="27395" y="36671"/>
                  </a:moveTo>
                  <a:cubicBezTo>
                    <a:pt x="40730" y="35719"/>
                    <a:pt x="7393" y="37624"/>
                    <a:pt x="18823" y="49054"/>
                  </a:cubicBezTo>
                  <a:cubicBezTo>
                    <a:pt x="15013" y="36671"/>
                    <a:pt x="5488" y="38576"/>
                    <a:pt x="7393" y="59531"/>
                  </a:cubicBezTo>
                  <a:cubicBezTo>
                    <a:pt x="9298" y="66199"/>
                    <a:pt x="47398" y="37624"/>
                    <a:pt x="66448" y="19526"/>
                  </a:cubicBezTo>
                  <a:cubicBezTo>
                    <a:pt x="62638" y="24289"/>
                    <a:pt x="62638" y="21431"/>
                    <a:pt x="65495" y="10001"/>
                  </a:cubicBezTo>
                  <a:cubicBezTo>
                    <a:pt x="60733" y="22384"/>
                    <a:pt x="58828" y="21431"/>
                    <a:pt x="58828" y="7144"/>
                  </a:cubicBezTo>
                  <a:cubicBezTo>
                    <a:pt x="24538" y="34766"/>
                    <a:pt x="38825" y="27146"/>
                    <a:pt x="27395" y="366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1" name="Freeform: Shape 1010">
              <a:extLst>
                <a:ext uri="{FF2B5EF4-FFF2-40B4-BE49-F238E27FC236}">
                  <a16:creationId xmlns:a16="http://schemas.microsoft.com/office/drawing/2014/main" xmlns="" id="{A9AAA471-8C88-4F89-ACEE-C51B1481EF61}"/>
                </a:ext>
              </a:extLst>
            </p:cNvPr>
            <p:cNvSpPr/>
            <p:nvPr/>
          </p:nvSpPr>
          <p:spPr>
            <a:xfrm>
              <a:off x="7204763" y="1214199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  <a:gd name="connsiteX2" fmla="*/ 7567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cubicBezTo>
                    <a:pt x="7567" y="6906"/>
                    <a:pt x="7567" y="6906"/>
                    <a:pt x="7567" y="7858"/>
                  </a:cubicBezTo>
                  <a:cubicBezTo>
                    <a:pt x="6615" y="6906"/>
                    <a:pt x="7567" y="7858"/>
                    <a:pt x="7567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2" name="Freeform: Shape 1011">
              <a:extLst>
                <a:ext uri="{FF2B5EF4-FFF2-40B4-BE49-F238E27FC236}">
                  <a16:creationId xmlns:a16="http://schemas.microsoft.com/office/drawing/2014/main" xmlns="" id="{11C13E8B-92AC-47A8-81BC-3070AEFF2283}"/>
                </a:ext>
              </a:extLst>
            </p:cNvPr>
            <p:cNvSpPr/>
            <p:nvPr/>
          </p:nvSpPr>
          <p:spPr>
            <a:xfrm>
              <a:off x="7192380" y="1220866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cubicBezTo>
                    <a:pt x="7567" y="6906"/>
                    <a:pt x="6615" y="6906"/>
                    <a:pt x="7567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3" name="Freeform: Shape 1012">
              <a:extLst>
                <a:ext uri="{FF2B5EF4-FFF2-40B4-BE49-F238E27FC236}">
                  <a16:creationId xmlns:a16="http://schemas.microsoft.com/office/drawing/2014/main" xmlns="" id="{F07AD385-B8D9-41CA-A7C7-54EC36050E13}"/>
                </a:ext>
              </a:extLst>
            </p:cNvPr>
            <p:cNvSpPr/>
            <p:nvPr/>
          </p:nvSpPr>
          <p:spPr>
            <a:xfrm>
              <a:off x="7226141" y="1188023"/>
              <a:ext cx="9525" cy="9525"/>
            </a:xfrm>
            <a:custGeom>
              <a:avLst/>
              <a:gdLst>
                <a:gd name="connsiteX0" fmla="*/ 7144 w 9525"/>
                <a:gd name="connsiteY0" fmla="*/ 11174 h 9525"/>
                <a:gd name="connsiteX1" fmla="*/ 7144 w 9525"/>
                <a:gd name="connsiteY1" fmla="*/ 1117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174"/>
                  </a:moveTo>
                  <a:cubicBezTo>
                    <a:pt x="10001" y="2602"/>
                    <a:pt x="7144" y="10222"/>
                    <a:pt x="7144" y="111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4" name="Freeform: Shape 1013">
              <a:extLst>
                <a:ext uri="{FF2B5EF4-FFF2-40B4-BE49-F238E27FC236}">
                  <a16:creationId xmlns:a16="http://schemas.microsoft.com/office/drawing/2014/main" xmlns="" id="{911FC85F-05BF-4CCE-BC39-FCFA5A9DF046}"/>
                </a:ext>
              </a:extLst>
            </p:cNvPr>
            <p:cNvSpPr/>
            <p:nvPr/>
          </p:nvSpPr>
          <p:spPr>
            <a:xfrm>
              <a:off x="7228046" y="12006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190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5" name="Freeform: Shape 1014">
              <a:extLst>
                <a:ext uri="{FF2B5EF4-FFF2-40B4-BE49-F238E27FC236}">
                  <a16:creationId xmlns:a16="http://schemas.microsoft.com/office/drawing/2014/main" xmlns="" id="{F8485C98-7BBB-4578-9974-33E7E6998CC1}"/>
                </a:ext>
              </a:extLst>
            </p:cNvPr>
            <p:cNvSpPr/>
            <p:nvPr/>
          </p:nvSpPr>
          <p:spPr>
            <a:xfrm>
              <a:off x="7157561" y="118348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6" name="Freeform: Shape 1015">
              <a:extLst>
                <a:ext uri="{FF2B5EF4-FFF2-40B4-BE49-F238E27FC236}">
                  <a16:creationId xmlns:a16="http://schemas.microsoft.com/office/drawing/2014/main" xmlns="" id="{33342017-E0E1-472E-A9D3-369D3311A49F}"/>
                </a:ext>
              </a:extLst>
            </p:cNvPr>
            <p:cNvSpPr/>
            <p:nvPr/>
          </p:nvSpPr>
          <p:spPr>
            <a:xfrm>
              <a:off x="7176556" y="1203483"/>
              <a:ext cx="38100" cy="28575"/>
            </a:xfrm>
            <a:custGeom>
              <a:avLst/>
              <a:gdLst>
                <a:gd name="connsiteX0" fmla="*/ 7199 w 38100"/>
                <a:gd name="connsiteY0" fmla="*/ 25241 h 28575"/>
                <a:gd name="connsiteX1" fmla="*/ 34822 w 38100"/>
                <a:gd name="connsiteY1" fmla="*/ 17621 h 28575"/>
                <a:gd name="connsiteX2" fmla="*/ 33869 w 38100"/>
                <a:gd name="connsiteY2" fmla="*/ 10001 h 28575"/>
                <a:gd name="connsiteX3" fmla="*/ 29107 w 38100"/>
                <a:gd name="connsiteY3" fmla="*/ 7144 h 28575"/>
                <a:gd name="connsiteX4" fmla="*/ 7199 w 38100"/>
                <a:gd name="connsiteY4" fmla="*/ 2524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28575">
                  <a:moveTo>
                    <a:pt x="7199" y="25241"/>
                  </a:moveTo>
                  <a:cubicBezTo>
                    <a:pt x="11962" y="25241"/>
                    <a:pt x="30059" y="11906"/>
                    <a:pt x="34822" y="17621"/>
                  </a:cubicBezTo>
                  <a:cubicBezTo>
                    <a:pt x="32917" y="14764"/>
                    <a:pt x="32917" y="12859"/>
                    <a:pt x="33869" y="10001"/>
                  </a:cubicBezTo>
                  <a:cubicBezTo>
                    <a:pt x="27202" y="14764"/>
                    <a:pt x="25297" y="13811"/>
                    <a:pt x="29107" y="7144"/>
                  </a:cubicBezTo>
                  <a:cubicBezTo>
                    <a:pt x="17677" y="15716"/>
                    <a:pt x="6247" y="26194"/>
                    <a:pt x="7199" y="252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7" name="Freeform: Shape 1016">
              <a:extLst>
                <a:ext uri="{FF2B5EF4-FFF2-40B4-BE49-F238E27FC236}">
                  <a16:creationId xmlns:a16="http://schemas.microsoft.com/office/drawing/2014/main" xmlns="" id="{8BE994BC-89BA-49A2-96F5-2678DFA53EE8}"/>
                </a:ext>
              </a:extLst>
            </p:cNvPr>
            <p:cNvSpPr/>
            <p:nvPr/>
          </p:nvSpPr>
          <p:spPr>
            <a:xfrm>
              <a:off x="7221379" y="11920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8" name="Freeform: Shape 1017">
              <a:extLst>
                <a:ext uri="{FF2B5EF4-FFF2-40B4-BE49-F238E27FC236}">
                  <a16:creationId xmlns:a16="http://schemas.microsoft.com/office/drawing/2014/main" xmlns="" id="{67A6B2DA-037C-490E-AD21-0BF81C92E1CA}"/>
                </a:ext>
              </a:extLst>
            </p:cNvPr>
            <p:cNvSpPr/>
            <p:nvPr/>
          </p:nvSpPr>
          <p:spPr>
            <a:xfrm>
              <a:off x="7222331" y="1210125"/>
              <a:ext cx="47625" cy="38100"/>
            </a:xfrm>
            <a:custGeom>
              <a:avLst/>
              <a:gdLst>
                <a:gd name="connsiteX0" fmla="*/ 42386 w 47625"/>
                <a:gd name="connsiteY0" fmla="*/ 29077 h 38100"/>
                <a:gd name="connsiteX1" fmla="*/ 7144 w 47625"/>
                <a:gd name="connsiteY1" fmla="*/ 35745 h 38100"/>
                <a:gd name="connsiteX2" fmla="*/ 11906 w 47625"/>
                <a:gd name="connsiteY2" fmla="*/ 21457 h 38100"/>
                <a:gd name="connsiteX3" fmla="*/ 19526 w 47625"/>
                <a:gd name="connsiteY3" fmla="*/ 33840 h 38100"/>
                <a:gd name="connsiteX4" fmla="*/ 30956 w 47625"/>
                <a:gd name="connsiteY4" fmla="*/ 7170 h 38100"/>
                <a:gd name="connsiteX5" fmla="*/ 42386 w 47625"/>
                <a:gd name="connsiteY5" fmla="*/ 29077 h 38100"/>
                <a:gd name="connsiteX6" fmla="*/ 39529 w 47625"/>
                <a:gd name="connsiteY6" fmla="*/ 31935 h 38100"/>
                <a:gd name="connsiteX7" fmla="*/ 37624 w 47625"/>
                <a:gd name="connsiteY7" fmla="*/ 30982 h 38100"/>
                <a:gd name="connsiteX8" fmla="*/ 39529 w 47625"/>
                <a:gd name="connsiteY8" fmla="*/ 3193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38100">
                  <a:moveTo>
                    <a:pt x="42386" y="29077"/>
                  </a:moveTo>
                  <a:cubicBezTo>
                    <a:pt x="32861" y="30030"/>
                    <a:pt x="24289" y="42412"/>
                    <a:pt x="7144" y="35745"/>
                  </a:cubicBezTo>
                  <a:cubicBezTo>
                    <a:pt x="7144" y="33840"/>
                    <a:pt x="13811" y="21457"/>
                    <a:pt x="11906" y="21457"/>
                  </a:cubicBezTo>
                  <a:cubicBezTo>
                    <a:pt x="12859" y="25267"/>
                    <a:pt x="10954" y="34792"/>
                    <a:pt x="19526" y="33840"/>
                  </a:cubicBezTo>
                  <a:cubicBezTo>
                    <a:pt x="20479" y="31935"/>
                    <a:pt x="31909" y="6217"/>
                    <a:pt x="30956" y="7170"/>
                  </a:cubicBezTo>
                  <a:cubicBezTo>
                    <a:pt x="25241" y="36697"/>
                    <a:pt x="42386" y="28125"/>
                    <a:pt x="42386" y="29077"/>
                  </a:cubicBezTo>
                  <a:close/>
                  <a:moveTo>
                    <a:pt x="39529" y="31935"/>
                  </a:moveTo>
                  <a:lnTo>
                    <a:pt x="37624" y="30982"/>
                  </a:lnTo>
                  <a:cubicBezTo>
                    <a:pt x="37624" y="31935"/>
                    <a:pt x="38576" y="31935"/>
                    <a:pt x="39529" y="319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9" name="Freeform: Shape 1018">
              <a:extLst>
                <a:ext uri="{FF2B5EF4-FFF2-40B4-BE49-F238E27FC236}">
                  <a16:creationId xmlns:a16="http://schemas.microsoft.com/office/drawing/2014/main" xmlns="" id="{22F82994-9A67-483E-8241-550C20DF2D54}"/>
                </a:ext>
              </a:extLst>
            </p:cNvPr>
            <p:cNvSpPr/>
            <p:nvPr/>
          </p:nvSpPr>
          <p:spPr>
            <a:xfrm>
              <a:off x="7547134" y="10691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0" name="Freeform: Shape 1019">
              <a:extLst>
                <a:ext uri="{FF2B5EF4-FFF2-40B4-BE49-F238E27FC236}">
                  <a16:creationId xmlns:a16="http://schemas.microsoft.com/office/drawing/2014/main" xmlns="" id="{03977598-4C0A-41C9-88A2-04E1786EFDDC}"/>
                </a:ext>
              </a:extLst>
            </p:cNvPr>
            <p:cNvSpPr/>
            <p:nvPr/>
          </p:nvSpPr>
          <p:spPr>
            <a:xfrm>
              <a:off x="7319486" y="11215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1" name="Freeform: Shape 1020">
              <a:extLst>
                <a:ext uri="{FF2B5EF4-FFF2-40B4-BE49-F238E27FC236}">
                  <a16:creationId xmlns:a16="http://schemas.microsoft.com/office/drawing/2014/main" xmlns="" id="{1B8A71AC-FC3F-42D8-BB5B-EAAD0FCA4928}"/>
                </a:ext>
              </a:extLst>
            </p:cNvPr>
            <p:cNvSpPr/>
            <p:nvPr/>
          </p:nvSpPr>
          <p:spPr>
            <a:xfrm>
              <a:off x="7369016" y="107680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2" name="Freeform: Shape 1021">
              <a:extLst>
                <a:ext uri="{FF2B5EF4-FFF2-40B4-BE49-F238E27FC236}">
                  <a16:creationId xmlns:a16="http://schemas.microsoft.com/office/drawing/2014/main" xmlns="" id="{7E22F873-95AF-4500-9152-9435BD66161A}"/>
                </a:ext>
              </a:extLst>
            </p:cNvPr>
            <p:cNvSpPr/>
            <p:nvPr/>
          </p:nvSpPr>
          <p:spPr>
            <a:xfrm>
              <a:off x="7534751" y="10748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3" name="Freeform: Shape 1022">
              <a:extLst>
                <a:ext uri="{FF2B5EF4-FFF2-40B4-BE49-F238E27FC236}">
                  <a16:creationId xmlns:a16="http://schemas.microsoft.com/office/drawing/2014/main" xmlns="" id="{E05A5E82-8FC9-4A7C-A0EB-B600F2BD440F}"/>
                </a:ext>
              </a:extLst>
            </p:cNvPr>
            <p:cNvSpPr/>
            <p:nvPr/>
          </p:nvSpPr>
          <p:spPr>
            <a:xfrm>
              <a:off x="7419499" y="10844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9049" y="9049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4" name="Freeform: Shape 1023">
              <a:extLst>
                <a:ext uri="{FF2B5EF4-FFF2-40B4-BE49-F238E27FC236}">
                  <a16:creationId xmlns:a16="http://schemas.microsoft.com/office/drawing/2014/main" xmlns="" id="{7BBE7A14-AE26-4F1C-9E42-D8FFF6BB77B6}"/>
                </a:ext>
              </a:extLst>
            </p:cNvPr>
            <p:cNvSpPr/>
            <p:nvPr/>
          </p:nvSpPr>
          <p:spPr>
            <a:xfrm>
              <a:off x="7368064" y="10787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5" name="Freeform: Shape 1024">
              <a:extLst>
                <a:ext uri="{FF2B5EF4-FFF2-40B4-BE49-F238E27FC236}">
                  <a16:creationId xmlns:a16="http://schemas.microsoft.com/office/drawing/2014/main" xmlns="" id="{D971508E-16E1-410F-A003-BBCF65EE1DC3}"/>
                </a:ext>
              </a:extLst>
            </p:cNvPr>
            <p:cNvSpPr/>
            <p:nvPr/>
          </p:nvSpPr>
          <p:spPr>
            <a:xfrm>
              <a:off x="7304776" y="109966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6" name="Freeform: Shape 1025">
              <a:extLst>
                <a:ext uri="{FF2B5EF4-FFF2-40B4-BE49-F238E27FC236}">
                  <a16:creationId xmlns:a16="http://schemas.microsoft.com/office/drawing/2014/main" xmlns="" id="{37E11345-97DD-41AE-BE75-FAE130D8F472}"/>
                </a:ext>
              </a:extLst>
            </p:cNvPr>
            <p:cNvSpPr/>
            <p:nvPr/>
          </p:nvSpPr>
          <p:spPr>
            <a:xfrm>
              <a:off x="7310199" y="112347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lnTo>
                    <a:pt x="785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xmlns="" id="{5C4D3F01-1A64-4D14-9AC4-859CDB32F2F9}"/>
                </a:ext>
              </a:extLst>
            </p:cNvPr>
            <p:cNvSpPr/>
            <p:nvPr/>
          </p:nvSpPr>
          <p:spPr>
            <a:xfrm>
              <a:off x="7271861" y="111109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8" name="Freeform: Shape 1027">
              <a:extLst>
                <a:ext uri="{FF2B5EF4-FFF2-40B4-BE49-F238E27FC236}">
                  <a16:creationId xmlns:a16="http://schemas.microsoft.com/office/drawing/2014/main" xmlns="" id="{50BEF79B-D2A6-4436-91B1-DBCD658AB33F}"/>
                </a:ext>
              </a:extLst>
            </p:cNvPr>
            <p:cNvSpPr/>
            <p:nvPr/>
          </p:nvSpPr>
          <p:spPr>
            <a:xfrm>
              <a:off x="7306151" y="11177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9" name="Freeform: Shape 1028">
              <a:extLst>
                <a:ext uri="{FF2B5EF4-FFF2-40B4-BE49-F238E27FC236}">
                  <a16:creationId xmlns:a16="http://schemas.microsoft.com/office/drawing/2014/main" xmlns="" id="{1D7496DF-45A9-4691-BF7B-07794C97373F}"/>
                </a:ext>
              </a:extLst>
            </p:cNvPr>
            <p:cNvSpPr/>
            <p:nvPr/>
          </p:nvSpPr>
          <p:spPr>
            <a:xfrm>
              <a:off x="7567136" y="10882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0" name="Freeform: Shape 1029">
              <a:extLst>
                <a:ext uri="{FF2B5EF4-FFF2-40B4-BE49-F238E27FC236}">
                  <a16:creationId xmlns:a16="http://schemas.microsoft.com/office/drawing/2014/main" xmlns="" id="{CB236D52-26FE-430A-80D8-14BB467555FD}"/>
                </a:ext>
              </a:extLst>
            </p:cNvPr>
            <p:cNvSpPr/>
            <p:nvPr/>
          </p:nvSpPr>
          <p:spPr>
            <a:xfrm>
              <a:off x="7565231" y="107394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1" name="Freeform: Shape 1030">
              <a:extLst>
                <a:ext uri="{FF2B5EF4-FFF2-40B4-BE49-F238E27FC236}">
                  <a16:creationId xmlns:a16="http://schemas.microsoft.com/office/drawing/2014/main" xmlns="" id="{FFA22D8C-21FE-4F4B-892B-58B6EF28560B}"/>
                </a:ext>
              </a:extLst>
            </p:cNvPr>
            <p:cNvSpPr/>
            <p:nvPr/>
          </p:nvSpPr>
          <p:spPr>
            <a:xfrm>
              <a:off x="7444264" y="1089617"/>
              <a:ext cx="9525" cy="9525"/>
            </a:xfrm>
            <a:custGeom>
              <a:avLst/>
              <a:gdLst>
                <a:gd name="connsiteX0" fmla="*/ 7144 w 9525"/>
                <a:gd name="connsiteY0" fmla="*/ 7663 h 9525"/>
                <a:gd name="connsiteX1" fmla="*/ 9049 w 9525"/>
                <a:gd name="connsiteY1" fmla="*/ 11473 h 9525"/>
                <a:gd name="connsiteX2" fmla="*/ 7144 w 9525"/>
                <a:gd name="connsiteY2" fmla="*/ 766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663"/>
                  </a:moveTo>
                  <a:cubicBezTo>
                    <a:pt x="8096" y="8615"/>
                    <a:pt x="9049" y="9568"/>
                    <a:pt x="9049" y="11473"/>
                  </a:cubicBezTo>
                  <a:cubicBezTo>
                    <a:pt x="9049" y="9568"/>
                    <a:pt x="8096" y="5758"/>
                    <a:pt x="7144" y="76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xmlns="" id="{BB7AE7C5-0A2D-450E-88B1-71014D4FA451}"/>
                </a:ext>
              </a:extLst>
            </p:cNvPr>
            <p:cNvSpPr/>
            <p:nvPr/>
          </p:nvSpPr>
          <p:spPr>
            <a:xfrm>
              <a:off x="7583329" y="1136808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7144" y="9049"/>
                    <a:pt x="7144" y="8096"/>
                    <a:pt x="7144" y="7144"/>
                  </a:cubicBezTo>
                  <a:cubicBezTo>
                    <a:pt x="7144" y="9049"/>
                    <a:pt x="7144" y="10001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:a16="http://schemas.microsoft.com/office/drawing/2014/main" xmlns="" id="{DCCD11B1-67A0-4A7E-93B1-CF00FD6DB87B}"/>
                </a:ext>
              </a:extLst>
            </p:cNvPr>
            <p:cNvSpPr/>
            <p:nvPr/>
          </p:nvSpPr>
          <p:spPr>
            <a:xfrm>
              <a:off x="7583329" y="113490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xmlns="" id="{2CD8FFEF-7BD1-47E6-B13E-187A8BEDB397}"/>
                </a:ext>
              </a:extLst>
            </p:cNvPr>
            <p:cNvSpPr/>
            <p:nvPr/>
          </p:nvSpPr>
          <p:spPr>
            <a:xfrm>
              <a:off x="7494746" y="117014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xmlns="" id="{CFA49155-CA24-4F65-9BDD-62E3F640FCFE}"/>
                </a:ext>
              </a:extLst>
            </p:cNvPr>
            <p:cNvSpPr/>
            <p:nvPr/>
          </p:nvSpPr>
          <p:spPr>
            <a:xfrm>
              <a:off x="7559457" y="1054733"/>
              <a:ext cx="19050" cy="28575"/>
            </a:xfrm>
            <a:custGeom>
              <a:avLst/>
              <a:gdLst>
                <a:gd name="connsiteX0" fmla="*/ 15775 w 19050"/>
                <a:gd name="connsiteY0" fmla="*/ 27307 h 28575"/>
                <a:gd name="connsiteX1" fmla="*/ 15775 w 19050"/>
                <a:gd name="connsiteY1" fmla="*/ 273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15775" y="27307"/>
                  </a:moveTo>
                  <a:cubicBezTo>
                    <a:pt x="2440" y="-9841"/>
                    <a:pt x="6250" y="13019"/>
                    <a:pt x="15775" y="273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xmlns="" id="{F0E036C3-4786-4852-B14B-DA0F0EBAEAAC}"/>
                </a:ext>
              </a:extLst>
            </p:cNvPr>
            <p:cNvSpPr/>
            <p:nvPr/>
          </p:nvSpPr>
          <p:spPr>
            <a:xfrm>
              <a:off x="7585234" y="1119388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7144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7144" y="8371"/>
                    <a:pt x="8096" y="6466"/>
                    <a:pt x="7144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xmlns="" id="{A08E8710-0194-4039-ADE4-D39FA8F104C4}"/>
                </a:ext>
              </a:extLst>
            </p:cNvPr>
            <p:cNvSpPr/>
            <p:nvPr/>
          </p:nvSpPr>
          <p:spPr>
            <a:xfrm>
              <a:off x="7283291" y="12225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xmlns="" id="{2D862FC5-BD78-4420-8693-D1F656330570}"/>
                </a:ext>
              </a:extLst>
            </p:cNvPr>
            <p:cNvSpPr/>
            <p:nvPr/>
          </p:nvSpPr>
          <p:spPr>
            <a:xfrm>
              <a:off x="7570946" y="10977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xmlns="" id="{8DD9C386-6E46-49B8-9A19-FA302A31DFE1}"/>
                </a:ext>
              </a:extLst>
            </p:cNvPr>
            <p:cNvSpPr/>
            <p:nvPr/>
          </p:nvSpPr>
          <p:spPr>
            <a:xfrm>
              <a:off x="7329011" y="12111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xmlns="" id="{7837000D-2E7D-4196-BAFA-EEAF60C3DEE4}"/>
                </a:ext>
              </a:extLst>
            </p:cNvPr>
            <p:cNvSpPr/>
            <p:nvPr/>
          </p:nvSpPr>
          <p:spPr>
            <a:xfrm>
              <a:off x="7285434" y="110251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xmlns="" id="{51B93C58-93A3-433A-86A1-DAFF883DDA64}"/>
                </a:ext>
              </a:extLst>
            </p:cNvPr>
            <p:cNvSpPr/>
            <p:nvPr/>
          </p:nvSpPr>
          <p:spPr>
            <a:xfrm>
              <a:off x="7329011" y="12101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xmlns="" id="{9D85DD0A-6133-49A2-B6FC-35638CEF3BC5}"/>
                </a:ext>
              </a:extLst>
            </p:cNvPr>
            <p:cNvSpPr/>
            <p:nvPr/>
          </p:nvSpPr>
          <p:spPr>
            <a:xfrm>
              <a:off x="7388066" y="1177766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9049"/>
                    <a:pt x="8096" y="8096"/>
                    <a:pt x="7144" y="7144"/>
                  </a:cubicBezTo>
                  <a:cubicBezTo>
                    <a:pt x="7144" y="7144"/>
                    <a:pt x="7144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xmlns="" id="{E303674B-F4C5-47B4-BAB2-EF4232FAC3F2}"/>
                </a:ext>
              </a:extLst>
            </p:cNvPr>
            <p:cNvSpPr/>
            <p:nvPr/>
          </p:nvSpPr>
          <p:spPr>
            <a:xfrm>
              <a:off x="7374731" y="11739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xmlns="" id="{E0B32F96-8A59-46FD-9FB8-B77BBB817D60}"/>
                </a:ext>
              </a:extLst>
            </p:cNvPr>
            <p:cNvSpPr/>
            <p:nvPr/>
          </p:nvSpPr>
          <p:spPr>
            <a:xfrm>
              <a:off x="7431881" y="106822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8096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xmlns="" id="{A52EE357-8E9E-48FE-9CE5-7329E465865F}"/>
                </a:ext>
              </a:extLst>
            </p:cNvPr>
            <p:cNvSpPr/>
            <p:nvPr/>
          </p:nvSpPr>
          <p:spPr>
            <a:xfrm>
              <a:off x="7329011" y="12111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9049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xmlns="" id="{CFF1F950-DFA6-45F0-A043-B5B95A931A7B}"/>
                </a:ext>
              </a:extLst>
            </p:cNvPr>
            <p:cNvSpPr/>
            <p:nvPr/>
          </p:nvSpPr>
          <p:spPr>
            <a:xfrm>
              <a:off x="7399496" y="11472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xmlns="" id="{6FB4381A-175E-40B6-941A-B5078DEDD993}"/>
                </a:ext>
              </a:extLst>
            </p:cNvPr>
            <p:cNvSpPr/>
            <p:nvPr/>
          </p:nvSpPr>
          <p:spPr>
            <a:xfrm>
              <a:off x="7402557" y="1137646"/>
              <a:ext cx="9525" cy="19050"/>
            </a:xfrm>
            <a:custGeom>
              <a:avLst/>
              <a:gdLst>
                <a:gd name="connsiteX0" fmla="*/ 10751 w 9525"/>
                <a:gd name="connsiteY0" fmla="*/ 19641 h 19050"/>
                <a:gd name="connsiteX1" fmla="*/ 10751 w 9525"/>
                <a:gd name="connsiteY1" fmla="*/ 1964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751" y="19641"/>
                  </a:moveTo>
                  <a:cubicBezTo>
                    <a:pt x="11703" y="-12744"/>
                    <a:pt x="2178" y="29166"/>
                    <a:pt x="10751" y="196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xmlns="" id="{DE36E7FD-453E-49C1-AEB3-137799C1BEFF}"/>
                </a:ext>
              </a:extLst>
            </p:cNvPr>
            <p:cNvSpPr/>
            <p:nvPr/>
          </p:nvSpPr>
          <p:spPr>
            <a:xfrm>
              <a:off x="7406164" y="11520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9049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xmlns="" id="{7D87E0F2-7F0F-4744-84D8-4242CB5B0AB2}"/>
                </a:ext>
              </a:extLst>
            </p:cNvPr>
            <p:cNvSpPr/>
            <p:nvPr/>
          </p:nvSpPr>
          <p:spPr>
            <a:xfrm>
              <a:off x="7429976" y="115300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8096" y="7144"/>
                  </a:cubicBezTo>
                  <a:cubicBezTo>
                    <a:pt x="7144" y="8096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xmlns="" id="{E276E753-0F6E-486A-8ADD-FFB818F4437F}"/>
                </a:ext>
              </a:extLst>
            </p:cNvPr>
            <p:cNvSpPr/>
            <p:nvPr/>
          </p:nvSpPr>
          <p:spPr>
            <a:xfrm>
              <a:off x="7239476" y="11834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1190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xmlns="" id="{EA54FA0B-2625-4551-8E52-9C6B88A6288C}"/>
                </a:ext>
              </a:extLst>
            </p:cNvPr>
            <p:cNvSpPr/>
            <p:nvPr/>
          </p:nvSpPr>
          <p:spPr>
            <a:xfrm>
              <a:off x="7511045" y="112061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6" y="7144"/>
                    <a:pt x="7990" y="9049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xmlns="" id="{51013F13-7F1E-4985-8083-7A62E4ED64DF}"/>
                </a:ext>
              </a:extLst>
            </p:cNvPr>
            <p:cNvSpPr/>
            <p:nvPr/>
          </p:nvSpPr>
          <p:spPr>
            <a:xfrm>
              <a:off x="7406164" y="11368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9049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xmlns="" id="{F37938AC-E741-4A8E-A55C-A24EAF181E72}"/>
                </a:ext>
              </a:extLst>
            </p:cNvPr>
            <p:cNvSpPr/>
            <p:nvPr/>
          </p:nvSpPr>
          <p:spPr>
            <a:xfrm>
              <a:off x="7516654" y="11301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954" y="12859"/>
                    <a:pt x="10954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xmlns="" id="{A9A0B877-CA85-42A6-BA64-DD0B06DD9647}"/>
                </a:ext>
              </a:extLst>
            </p:cNvPr>
            <p:cNvSpPr/>
            <p:nvPr/>
          </p:nvSpPr>
          <p:spPr>
            <a:xfrm>
              <a:off x="7520464" y="11301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xmlns="" id="{D6057C7A-E669-4DF4-B93C-51775B57814F}"/>
                </a:ext>
              </a:extLst>
            </p:cNvPr>
            <p:cNvSpPr/>
            <p:nvPr/>
          </p:nvSpPr>
          <p:spPr>
            <a:xfrm>
              <a:off x="7016591" y="1059788"/>
              <a:ext cx="581025" cy="180975"/>
            </a:xfrm>
            <a:custGeom>
              <a:avLst/>
              <a:gdLst>
                <a:gd name="connsiteX0" fmla="*/ 228124 w 581025"/>
                <a:gd name="connsiteY0" fmla="*/ 128932 h 180975"/>
                <a:gd name="connsiteX1" fmla="*/ 204311 w 581025"/>
                <a:gd name="connsiteY1" fmla="*/ 142267 h 180975"/>
                <a:gd name="connsiteX2" fmla="*/ 195739 w 581025"/>
                <a:gd name="connsiteY2" fmla="*/ 121312 h 180975"/>
                <a:gd name="connsiteX3" fmla="*/ 169069 w 581025"/>
                <a:gd name="connsiteY3" fmla="*/ 125122 h 180975"/>
                <a:gd name="connsiteX4" fmla="*/ 169069 w 581025"/>
                <a:gd name="connsiteY4" fmla="*/ 141314 h 180975"/>
                <a:gd name="connsiteX5" fmla="*/ 124301 w 581025"/>
                <a:gd name="connsiteY5" fmla="*/ 131789 h 180975"/>
                <a:gd name="connsiteX6" fmla="*/ 126206 w 581025"/>
                <a:gd name="connsiteY6" fmla="*/ 111787 h 180975"/>
                <a:gd name="connsiteX7" fmla="*/ 121444 w 581025"/>
                <a:gd name="connsiteY7" fmla="*/ 112739 h 180975"/>
                <a:gd name="connsiteX8" fmla="*/ 7144 w 581025"/>
                <a:gd name="connsiteY8" fmla="*/ 114644 h 180975"/>
                <a:gd name="connsiteX9" fmla="*/ 14764 w 581025"/>
                <a:gd name="connsiteY9" fmla="*/ 90832 h 180975"/>
                <a:gd name="connsiteX10" fmla="*/ 87154 w 581025"/>
                <a:gd name="connsiteY10" fmla="*/ 75592 h 180975"/>
                <a:gd name="connsiteX11" fmla="*/ 76676 w 581025"/>
                <a:gd name="connsiteY11" fmla="*/ 92737 h 180975"/>
                <a:gd name="connsiteX12" fmla="*/ 86201 w 581025"/>
                <a:gd name="connsiteY12" fmla="*/ 90832 h 180975"/>
                <a:gd name="connsiteX13" fmla="*/ 89059 w 581025"/>
                <a:gd name="connsiteY13" fmla="*/ 75592 h 180975"/>
                <a:gd name="connsiteX14" fmla="*/ 131921 w 581025"/>
                <a:gd name="connsiteY14" fmla="*/ 87022 h 180975"/>
                <a:gd name="connsiteX15" fmla="*/ 160496 w 581025"/>
                <a:gd name="connsiteY15" fmla="*/ 73687 h 180975"/>
                <a:gd name="connsiteX16" fmla="*/ 153829 w 581025"/>
                <a:gd name="connsiteY16" fmla="*/ 94642 h 180975"/>
                <a:gd name="connsiteX17" fmla="*/ 229076 w 581025"/>
                <a:gd name="connsiteY17" fmla="*/ 77497 h 180975"/>
                <a:gd name="connsiteX18" fmla="*/ 235744 w 581025"/>
                <a:gd name="connsiteY18" fmla="*/ 63209 h 180975"/>
                <a:gd name="connsiteX19" fmla="*/ 227171 w 581025"/>
                <a:gd name="connsiteY19" fmla="*/ 46064 h 180975"/>
                <a:gd name="connsiteX20" fmla="*/ 209074 w 581025"/>
                <a:gd name="connsiteY20" fmla="*/ 70829 h 180975"/>
                <a:gd name="connsiteX21" fmla="*/ 199549 w 581025"/>
                <a:gd name="connsiteY21" fmla="*/ 67019 h 180975"/>
                <a:gd name="connsiteX22" fmla="*/ 238601 w 581025"/>
                <a:gd name="connsiteY22" fmla="*/ 51779 h 180975"/>
                <a:gd name="connsiteX23" fmla="*/ 244316 w 581025"/>
                <a:gd name="connsiteY23" fmla="*/ 39397 h 180975"/>
                <a:gd name="connsiteX24" fmla="*/ 246221 w 581025"/>
                <a:gd name="connsiteY24" fmla="*/ 45112 h 180975"/>
                <a:gd name="connsiteX25" fmla="*/ 241459 w 581025"/>
                <a:gd name="connsiteY25" fmla="*/ 69877 h 180975"/>
                <a:gd name="connsiteX26" fmla="*/ 242411 w 581025"/>
                <a:gd name="connsiteY26" fmla="*/ 77497 h 180975"/>
                <a:gd name="connsiteX27" fmla="*/ 255746 w 581025"/>
                <a:gd name="connsiteY27" fmla="*/ 57494 h 180975"/>
                <a:gd name="connsiteX28" fmla="*/ 262414 w 581025"/>
                <a:gd name="connsiteY28" fmla="*/ 81307 h 180975"/>
                <a:gd name="connsiteX29" fmla="*/ 275749 w 581025"/>
                <a:gd name="connsiteY29" fmla="*/ 47017 h 180975"/>
                <a:gd name="connsiteX30" fmla="*/ 267176 w 581025"/>
                <a:gd name="connsiteY30" fmla="*/ 60352 h 180975"/>
                <a:gd name="connsiteX31" fmla="*/ 263366 w 581025"/>
                <a:gd name="connsiteY31" fmla="*/ 58447 h 180975"/>
                <a:gd name="connsiteX32" fmla="*/ 261461 w 581025"/>
                <a:gd name="connsiteY32" fmla="*/ 56542 h 180975"/>
                <a:gd name="connsiteX33" fmla="*/ 262414 w 581025"/>
                <a:gd name="connsiteY33" fmla="*/ 40349 h 180975"/>
                <a:gd name="connsiteX34" fmla="*/ 285274 w 581025"/>
                <a:gd name="connsiteY34" fmla="*/ 53684 h 180975"/>
                <a:gd name="connsiteX35" fmla="*/ 314801 w 581025"/>
                <a:gd name="connsiteY35" fmla="*/ 52732 h 180975"/>
                <a:gd name="connsiteX36" fmla="*/ 306229 w 581025"/>
                <a:gd name="connsiteY36" fmla="*/ 51779 h 180975"/>
                <a:gd name="connsiteX37" fmla="*/ 299561 w 581025"/>
                <a:gd name="connsiteY37" fmla="*/ 57494 h 180975"/>
                <a:gd name="connsiteX38" fmla="*/ 300514 w 581025"/>
                <a:gd name="connsiteY38" fmla="*/ 40349 h 180975"/>
                <a:gd name="connsiteX39" fmla="*/ 290989 w 581025"/>
                <a:gd name="connsiteY39" fmla="*/ 42254 h 180975"/>
                <a:gd name="connsiteX40" fmla="*/ 298609 w 581025"/>
                <a:gd name="connsiteY40" fmla="*/ 82259 h 180975"/>
                <a:gd name="connsiteX41" fmla="*/ 354806 w 581025"/>
                <a:gd name="connsiteY41" fmla="*/ 68924 h 180975"/>
                <a:gd name="connsiteX42" fmla="*/ 354806 w 581025"/>
                <a:gd name="connsiteY42" fmla="*/ 39397 h 180975"/>
                <a:gd name="connsiteX43" fmla="*/ 350996 w 581025"/>
                <a:gd name="connsiteY43" fmla="*/ 59399 h 180975"/>
                <a:gd name="connsiteX44" fmla="*/ 313849 w 581025"/>
                <a:gd name="connsiteY44" fmla="*/ 64162 h 180975"/>
                <a:gd name="connsiteX45" fmla="*/ 314801 w 581025"/>
                <a:gd name="connsiteY45" fmla="*/ 45112 h 180975"/>
                <a:gd name="connsiteX46" fmla="*/ 363379 w 581025"/>
                <a:gd name="connsiteY46" fmla="*/ 24157 h 180975"/>
                <a:gd name="connsiteX47" fmla="*/ 366236 w 581025"/>
                <a:gd name="connsiteY47" fmla="*/ 25109 h 180975"/>
                <a:gd name="connsiteX48" fmla="*/ 360521 w 581025"/>
                <a:gd name="connsiteY48" fmla="*/ 40349 h 180975"/>
                <a:gd name="connsiteX49" fmla="*/ 369094 w 581025"/>
                <a:gd name="connsiteY49" fmla="*/ 44159 h 180975"/>
                <a:gd name="connsiteX50" fmla="*/ 365284 w 581025"/>
                <a:gd name="connsiteY50" fmla="*/ 47017 h 180975"/>
                <a:gd name="connsiteX51" fmla="*/ 360521 w 581025"/>
                <a:gd name="connsiteY51" fmla="*/ 51779 h 180975"/>
                <a:gd name="connsiteX52" fmla="*/ 378619 w 581025"/>
                <a:gd name="connsiteY52" fmla="*/ 21299 h 180975"/>
                <a:gd name="connsiteX53" fmla="*/ 386239 w 581025"/>
                <a:gd name="connsiteY53" fmla="*/ 24157 h 180975"/>
                <a:gd name="connsiteX54" fmla="*/ 373856 w 581025"/>
                <a:gd name="connsiteY54" fmla="*/ 25109 h 180975"/>
                <a:gd name="connsiteX55" fmla="*/ 379571 w 581025"/>
                <a:gd name="connsiteY55" fmla="*/ 55589 h 180975"/>
                <a:gd name="connsiteX56" fmla="*/ 386239 w 581025"/>
                <a:gd name="connsiteY56" fmla="*/ 39397 h 180975"/>
                <a:gd name="connsiteX57" fmla="*/ 391954 w 581025"/>
                <a:gd name="connsiteY57" fmla="*/ 35587 h 180975"/>
                <a:gd name="connsiteX58" fmla="*/ 388144 w 581025"/>
                <a:gd name="connsiteY58" fmla="*/ 17489 h 180975"/>
                <a:gd name="connsiteX59" fmla="*/ 409099 w 581025"/>
                <a:gd name="connsiteY59" fmla="*/ 31777 h 180975"/>
                <a:gd name="connsiteX60" fmla="*/ 405289 w 581025"/>
                <a:gd name="connsiteY60" fmla="*/ 25109 h 180975"/>
                <a:gd name="connsiteX61" fmla="*/ 398621 w 581025"/>
                <a:gd name="connsiteY61" fmla="*/ 22252 h 180975"/>
                <a:gd name="connsiteX62" fmla="*/ 391954 w 581025"/>
                <a:gd name="connsiteY62" fmla="*/ 36539 h 180975"/>
                <a:gd name="connsiteX63" fmla="*/ 401479 w 581025"/>
                <a:gd name="connsiteY63" fmla="*/ 38444 h 180975"/>
                <a:gd name="connsiteX64" fmla="*/ 410051 w 581025"/>
                <a:gd name="connsiteY64" fmla="*/ 39397 h 180975"/>
                <a:gd name="connsiteX65" fmla="*/ 415766 w 581025"/>
                <a:gd name="connsiteY65" fmla="*/ 39397 h 180975"/>
                <a:gd name="connsiteX66" fmla="*/ 411004 w 581025"/>
                <a:gd name="connsiteY66" fmla="*/ 20347 h 180975"/>
                <a:gd name="connsiteX67" fmla="*/ 418624 w 581025"/>
                <a:gd name="connsiteY67" fmla="*/ 23204 h 180975"/>
                <a:gd name="connsiteX68" fmla="*/ 415766 w 581025"/>
                <a:gd name="connsiteY68" fmla="*/ 14632 h 180975"/>
                <a:gd name="connsiteX69" fmla="*/ 420529 w 581025"/>
                <a:gd name="connsiteY69" fmla="*/ 39397 h 180975"/>
                <a:gd name="connsiteX70" fmla="*/ 429101 w 581025"/>
                <a:gd name="connsiteY70" fmla="*/ 41302 h 180975"/>
                <a:gd name="connsiteX71" fmla="*/ 438626 w 581025"/>
                <a:gd name="connsiteY71" fmla="*/ 10822 h 180975"/>
                <a:gd name="connsiteX72" fmla="*/ 514826 w 581025"/>
                <a:gd name="connsiteY72" fmla="*/ 19394 h 180975"/>
                <a:gd name="connsiteX73" fmla="*/ 507206 w 581025"/>
                <a:gd name="connsiteY73" fmla="*/ 37492 h 180975"/>
                <a:gd name="connsiteX74" fmla="*/ 513874 w 581025"/>
                <a:gd name="connsiteY74" fmla="*/ 39397 h 180975"/>
                <a:gd name="connsiteX75" fmla="*/ 513874 w 581025"/>
                <a:gd name="connsiteY75" fmla="*/ 34634 h 180975"/>
                <a:gd name="connsiteX76" fmla="*/ 510064 w 581025"/>
                <a:gd name="connsiteY76" fmla="*/ 7964 h 180975"/>
                <a:gd name="connsiteX77" fmla="*/ 525304 w 581025"/>
                <a:gd name="connsiteY77" fmla="*/ 36539 h 180975"/>
                <a:gd name="connsiteX78" fmla="*/ 525304 w 581025"/>
                <a:gd name="connsiteY78" fmla="*/ 29872 h 180975"/>
                <a:gd name="connsiteX79" fmla="*/ 531971 w 581025"/>
                <a:gd name="connsiteY79" fmla="*/ 25109 h 180975"/>
                <a:gd name="connsiteX80" fmla="*/ 520541 w 581025"/>
                <a:gd name="connsiteY80" fmla="*/ 11774 h 180975"/>
                <a:gd name="connsiteX81" fmla="*/ 521494 w 581025"/>
                <a:gd name="connsiteY81" fmla="*/ 20347 h 180975"/>
                <a:gd name="connsiteX82" fmla="*/ 541496 w 581025"/>
                <a:gd name="connsiteY82" fmla="*/ 11774 h 180975"/>
                <a:gd name="connsiteX83" fmla="*/ 543401 w 581025"/>
                <a:gd name="connsiteY83" fmla="*/ 70829 h 180975"/>
                <a:gd name="connsiteX84" fmla="*/ 544354 w 581025"/>
                <a:gd name="connsiteY84" fmla="*/ 80354 h 180975"/>
                <a:gd name="connsiteX85" fmla="*/ 569119 w 581025"/>
                <a:gd name="connsiteY85" fmla="*/ 55589 h 180975"/>
                <a:gd name="connsiteX86" fmla="*/ 575786 w 581025"/>
                <a:gd name="connsiteY86" fmla="*/ 53684 h 180975"/>
                <a:gd name="connsiteX87" fmla="*/ 554831 w 581025"/>
                <a:gd name="connsiteY87" fmla="*/ 108929 h 180975"/>
                <a:gd name="connsiteX88" fmla="*/ 542449 w 581025"/>
                <a:gd name="connsiteY88" fmla="*/ 97499 h 180975"/>
                <a:gd name="connsiteX89" fmla="*/ 522446 w 581025"/>
                <a:gd name="connsiteY89" fmla="*/ 124169 h 180975"/>
                <a:gd name="connsiteX90" fmla="*/ 511969 w 581025"/>
                <a:gd name="connsiteY90" fmla="*/ 104167 h 180975"/>
                <a:gd name="connsiteX91" fmla="*/ 489109 w 581025"/>
                <a:gd name="connsiteY91" fmla="*/ 131789 h 180975"/>
                <a:gd name="connsiteX92" fmla="*/ 491014 w 581025"/>
                <a:gd name="connsiteY92" fmla="*/ 118454 h 180975"/>
                <a:gd name="connsiteX93" fmla="*/ 377666 w 581025"/>
                <a:gd name="connsiteY93" fmla="*/ 118454 h 180975"/>
                <a:gd name="connsiteX94" fmla="*/ 374809 w 581025"/>
                <a:gd name="connsiteY94" fmla="*/ 124169 h 180975"/>
                <a:gd name="connsiteX95" fmla="*/ 372904 w 581025"/>
                <a:gd name="connsiteY95" fmla="*/ 148934 h 180975"/>
                <a:gd name="connsiteX96" fmla="*/ 376714 w 581025"/>
                <a:gd name="connsiteY96" fmla="*/ 144172 h 180975"/>
                <a:gd name="connsiteX97" fmla="*/ 369094 w 581025"/>
                <a:gd name="connsiteY97" fmla="*/ 106072 h 180975"/>
                <a:gd name="connsiteX98" fmla="*/ 361474 w 581025"/>
                <a:gd name="connsiteY98" fmla="*/ 114644 h 180975"/>
                <a:gd name="connsiteX99" fmla="*/ 362426 w 581025"/>
                <a:gd name="connsiteY99" fmla="*/ 147982 h 180975"/>
                <a:gd name="connsiteX100" fmla="*/ 283369 w 581025"/>
                <a:gd name="connsiteY100" fmla="*/ 169889 h 180975"/>
                <a:gd name="connsiteX101" fmla="*/ 269081 w 581025"/>
                <a:gd name="connsiteY101" fmla="*/ 150839 h 180975"/>
                <a:gd name="connsiteX102" fmla="*/ 261461 w 581025"/>
                <a:gd name="connsiteY102" fmla="*/ 175604 h 180975"/>
                <a:gd name="connsiteX103" fmla="*/ 258604 w 581025"/>
                <a:gd name="connsiteY103" fmla="*/ 176557 h 180975"/>
                <a:gd name="connsiteX104" fmla="*/ 264319 w 581025"/>
                <a:gd name="connsiteY104" fmla="*/ 146077 h 180975"/>
                <a:gd name="connsiteX105" fmla="*/ 247174 w 581025"/>
                <a:gd name="connsiteY105" fmla="*/ 181319 h 180975"/>
                <a:gd name="connsiteX106" fmla="*/ 235744 w 581025"/>
                <a:gd name="connsiteY106" fmla="*/ 118454 h 180975"/>
                <a:gd name="connsiteX107" fmla="*/ 235744 w 581025"/>
                <a:gd name="connsiteY107" fmla="*/ 127979 h 180975"/>
                <a:gd name="connsiteX108" fmla="*/ 228124 w 581025"/>
                <a:gd name="connsiteY108" fmla="*/ 128932 h 180975"/>
                <a:gd name="connsiteX109" fmla="*/ 30004 w 581025"/>
                <a:gd name="connsiteY109" fmla="*/ 107024 h 180975"/>
                <a:gd name="connsiteX110" fmla="*/ 30956 w 581025"/>
                <a:gd name="connsiteY110" fmla="*/ 105119 h 180975"/>
                <a:gd name="connsiteX111" fmla="*/ 30004 w 581025"/>
                <a:gd name="connsiteY111" fmla="*/ 107024 h 180975"/>
                <a:gd name="connsiteX112" fmla="*/ 286226 w 581025"/>
                <a:gd name="connsiteY112" fmla="*/ 104167 h 180975"/>
                <a:gd name="connsiteX113" fmla="*/ 286226 w 581025"/>
                <a:gd name="connsiteY113" fmla="*/ 104167 h 180975"/>
                <a:gd name="connsiteX114" fmla="*/ 290989 w 581025"/>
                <a:gd name="connsiteY114" fmla="*/ 124169 h 180975"/>
                <a:gd name="connsiteX115" fmla="*/ 290989 w 581025"/>
                <a:gd name="connsiteY115" fmla="*/ 124169 h 180975"/>
                <a:gd name="connsiteX116" fmla="*/ 292894 w 581025"/>
                <a:gd name="connsiteY116" fmla="*/ 117502 h 180975"/>
                <a:gd name="connsiteX117" fmla="*/ 292894 w 581025"/>
                <a:gd name="connsiteY117" fmla="*/ 117502 h 180975"/>
                <a:gd name="connsiteX118" fmla="*/ 292894 w 581025"/>
                <a:gd name="connsiteY118" fmla="*/ 117502 h 180975"/>
                <a:gd name="connsiteX119" fmla="*/ 247174 w 581025"/>
                <a:gd name="connsiteY119" fmla="*/ 118454 h 180975"/>
                <a:gd name="connsiteX120" fmla="*/ 247174 w 581025"/>
                <a:gd name="connsiteY120" fmla="*/ 118454 h 180975"/>
                <a:gd name="connsiteX121" fmla="*/ 252889 w 581025"/>
                <a:gd name="connsiteY121" fmla="*/ 124169 h 180975"/>
                <a:gd name="connsiteX122" fmla="*/ 252889 w 581025"/>
                <a:gd name="connsiteY122" fmla="*/ 124169 h 180975"/>
                <a:gd name="connsiteX123" fmla="*/ 269081 w 581025"/>
                <a:gd name="connsiteY123" fmla="*/ 138457 h 180975"/>
                <a:gd name="connsiteX124" fmla="*/ 269081 w 581025"/>
                <a:gd name="connsiteY124" fmla="*/ 138457 h 180975"/>
                <a:gd name="connsiteX125" fmla="*/ 530066 w 581025"/>
                <a:gd name="connsiteY125" fmla="*/ 67972 h 180975"/>
                <a:gd name="connsiteX126" fmla="*/ 530066 w 581025"/>
                <a:gd name="connsiteY126" fmla="*/ 67972 h 180975"/>
                <a:gd name="connsiteX127" fmla="*/ 491014 w 581025"/>
                <a:gd name="connsiteY127" fmla="*/ 71782 h 180975"/>
                <a:gd name="connsiteX128" fmla="*/ 490061 w 581025"/>
                <a:gd name="connsiteY128" fmla="*/ 103214 h 180975"/>
                <a:gd name="connsiteX129" fmla="*/ 487204 w 581025"/>
                <a:gd name="connsiteY129" fmla="*/ 105119 h 180975"/>
                <a:gd name="connsiteX130" fmla="*/ 491014 w 581025"/>
                <a:gd name="connsiteY130" fmla="*/ 83212 h 180975"/>
                <a:gd name="connsiteX131" fmla="*/ 511016 w 581025"/>
                <a:gd name="connsiteY131" fmla="*/ 94642 h 180975"/>
                <a:gd name="connsiteX132" fmla="*/ 518636 w 581025"/>
                <a:gd name="connsiteY132" fmla="*/ 96547 h 180975"/>
                <a:gd name="connsiteX133" fmla="*/ 491014 w 581025"/>
                <a:gd name="connsiteY133" fmla="*/ 71782 h 180975"/>
                <a:gd name="connsiteX134" fmla="*/ 361474 w 581025"/>
                <a:gd name="connsiteY134" fmla="*/ 83212 h 180975"/>
                <a:gd name="connsiteX135" fmla="*/ 382429 w 581025"/>
                <a:gd name="connsiteY135" fmla="*/ 110834 h 180975"/>
                <a:gd name="connsiteX136" fmla="*/ 396716 w 581025"/>
                <a:gd name="connsiteY136" fmla="*/ 137504 h 180975"/>
                <a:gd name="connsiteX137" fmla="*/ 401479 w 581025"/>
                <a:gd name="connsiteY137" fmla="*/ 132742 h 180975"/>
                <a:gd name="connsiteX138" fmla="*/ 416719 w 581025"/>
                <a:gd name="connsiteY138" fmla="*/ 91784 h 180975"/>
                <a:gd name="connsiteX139" fmla="*/ 420529 w 581025"/>
                <a:gd name="connsiteY139" fmla="*/ 103214 h 180975"/>
                <a:gd name="connsiteX140" fmla="*/ 414814 w 581025"/>
                <a:gd name="connsiteY140" fmla="*/ 83212 h 180975"/>
                <a:gd name="connsiteX141" fmla="*/ 472916 w 581025"/>
                <a:gd name="connsiteY141" fmla="*/ 91784 h 180975"/>
                <a:gd name="connsiteX142" fmla="*/ 405289 w 581025"/>
                <a:gd name="connsiteY142" fmla="*/ 88927 h 180975"/>
                <a:gd name="connsiteX143" fmla="*/ 398621 w 581025"/>
                <a:gd name="connsiteY143" fmla="*/ 69877 h 180975"/>
                <a:gd name="connsiteX144" fmla="*/ 361474 w 581025"/>
                <a:gd name="connsiteY144" fmla="*/ 83212 h 180975"/>
                <a:gd name="connsiteX145" fmla="*/ 351949 w 581025"/>
                <a:gd name="connsiteY145" fmla="*/ 91784 h 180975"/>
                <a:gd name="connsiteX146" fmla="*/ 344329 w 581025"/>
                <a:gd name="connsiteY146" fmla="*/ 114644 h 180975"/>
                <a:gd name="connsiteX147" fmla="*/ 296704 w 581025"/>
                <a:gd name="connsiteY147" fmla="*/ 118454 h 180975"/>
                <a:gd name="connsiteX148" fmla="*/ 328136 w 581025"/>
                <a:gd name="connsiteY148" fmla="*/ 125122 h 180975"/>
                <a:gd name="connsiteX149" fmla="*/ 351949 w 581025"/>
                <a:gd name="connsiteY149" fmla="*/ 91784 h 180975"/>
                <a:gd name="connsiteX150" fmla="*/ 255746 w 581025"/>
                <a:gd name="connsiteY150" fmla="*/ 66067 h 180975"/>
                <a:gd name="connsiteX151" fmla="*/ 255746 w 581025"/>
                <a:gd name="connsiteY151" fmla="*/ 6606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581025" h="180975">
                  <a:moveTo>
                    <a:pt x="228124" y="128932"/>
                  </a:moveTo>
                  <a:cubicBezTo>
                    <a:pt x="218599" y="131789"/>
                    <a:pt x="210979" y="134647"/>
                    <a:pt x="204311" y="142267"/>
                  </a:cubicBezTo>
                  <a:cubicBezTo>
                    <a:pt x="205264" y="144172"/>
                    <a:pt x="199549" y="120359"/>
                    <a:pt x="195739" y="121312"/>
                  </a:cubicBezTo>
                  <a:cubicBezTo>
                    <a:pt x="204311" y="148934"/>
                    <a:pt x="162401" y="126074"/>
                    <a:pt x="169069" y="125122"/>
                  </a:cubicBezTo>
                  <a:cubicBezTo>
                    <a:pt x="163354" y="146077"/>
                    <a:pt x="161449" y="124169"/>
                    <a:pt x="169069" y="141314"/>
                  </a:cubicBezTo>
                  <a:cubicBezTo>
                    <a:pt x="158591" y="125122"/>
                    <a:pt x="130969" y="121312"/>
                    <a:pt x="124301" y="131789"/>
                  </a:cubicBezTo>
                  <a:cubicBezTo>
                    <a:pt x="120491" y="125122"/>
                    <a:pt x="123349" y="117502"/>
                    <a:pt x="126206" y="111787"/>
                  </a:cubicBezTo>
                  <a:cubicBezTo>
                    <a:pt x="124301" y="113692"/>
                    <a:pt x="123349" y="114644"/>
                    <a:pt x="121444" y="112739"/>
                  </a:cubicBezTo>
                  <a:cubicBezTo>
                    <a:pt x="106204" y="109882"/>
                    <a:pt x="27146" y="128932"/>
                    <a:pt x="7144" y="114644"/>
                  </a:cubicBezTo>
                  <a:cubicBezTo>
                    <a:pt x="10001" y="107977"/>
                    <a:pt x="28099" y="85117"/>
                    <a:pt x="14764" y="90832"/>
                  </a:cubicBezTo>
                  <a:cubicBezTo>
                    <a:pt x="28099" y="68924"/>
                    <a:pt x="62389" y="89879"/>
                    <a:pt x="87154" y="75592"/>
                  </a:cubicBezTo>
                  <a:cubicBezTo>
                    <a:pt x="87154" y="78449"/>
                    <a:pt x="77629" y="89879"/>
                    <a:pt x="76676" y="92737"/>
                  </a:cubicBezTo>
                  <a:cubicBezTo>
                    <a:pt x="82391" y="85117"/>
                    <a:pt x="85249" y="84164"/>
                    <a:pt x="86201" y="90832"/>
                  </a:cubicBezTo>
                  <a:cubicBezTo>
                    <a:pt x="95726" y="84164"/>
                    <a:pt x="88106" y="80354"/>
                    <a:pt x="89059" y="75592"/>
                  </a:cubicBezTo>
                  <a:cubicBezTo>
                    <a:pt x="99536" y="77497"/>
                    <a:pt x="146209" y="77497"/>
                    <a:pt x="131921" y="87022"/>
                  </a:cubicBezTo>
                  <a:cubicBezTo>
                    <a:pt x="131921" y="87022"/>
                    <a:pt x="160496" y="73687"/>
                    <a:pt x="160496" y="73687"/>
                  </a:cubicBezTo>
                  <a:cubicBezTo>
                    <a:pt x="161449" y="76544"/>
                    <a:pt x="150019" y="94642"/>
                    <a:pt x="153829" y="94642"/>
                  </a:cubicBezTo>
                  <a:cubicBezTo>
                    <a:pt x="196691" y="80354"/>
                    <a:pt x="194786" y="82259"/>
                    <a:pt x="229076" y="77497"/>
                  </a:cubicBezTo>
                  <a:cubicBezTo>
                    <a:pt x="229076" y="75592"/>
                    <a:pt x="248126" y="48922"/>
                    <a:pt x="235744" y="63209"/>
                  </a:cubicBezTo>
                  <a:cubicBezTo>
                    <a:pt x="236696" y="74639"/>
                    <a:pt x="228124" y="46064"/>
                    <a:pt x="227171" y="46064"/>
                  </a:cubicBezTo>
                  <a:cubicBezTo>
                    <a:pt x="216694" y="58447"/>
                    <a:pt x="226219" y="62257"/>
                    <a:pt x="209074" y="70829"/>
                  </a:cubicBezTo>
                  <a:cubicBezTo>
                    <a:pt x="210026" y="56542"/>
                    <a:pt x="207169" y="55589"/>
                    <a:pt x="199549" y="67019"/>
                  </a:cubicBezTo>
                  <a:cubicBezTo>
                    <a:pt x="205264" y="44159"/>
                    <a:pt x="222409" y="32729"/>
                    <a:pt x="238601" y="51779"/>
                  </a:cubicBezTo>
                  <a:cubicBezTo>
                    <a:pt x="240506" y="24157"/>
                    <a:pt x="240506" y="68924"/>
                    <a:pt x="244316" y="39397"/>
                  </a:cubicBezTo>
                  <a:cubicBezTo>
                    <a:pt x="241459" y="43207"/>
                    <a:pt x="242411" y="46064"/>
                    <a:pt x="246221" y="45112"/>
                  </a:cubicBezTo>
                  <a:cubicBezTo>
                    <a:pt x="246221" y="49874"/>
                    <a:pt x="242411" y="64162"/>
                    <a:pt x="241459" y="69877"/>
                  </a:cubicBezTo>
                  <a:cubicBezTo>
                    <a:pt x="239554" y="64162"/>
                    <a:pt x="242411" y="78449"/>
                    <a:pt x="242411" y="77497"/>
                  </a:cubicBezTo>
                  <a:cubicBezTo>
                    <a:pt x="250984" y="75592"/>
                    <a:pt x="250031" y="58447"/>
                    <a:pt x="255746" y="57494"/>
                  </a:cubicBezTo>
                  <a:cubicBezTo>
                    <a:pt x="259556" y="58447"/>
                    <a:pt x="262414" y="82259"/>
                    <a:pt x="262414" y="81307"/>
                  </a:cubicBezTo>
                  <a:cubicBezTo>
                    <a:pt x="262414" y="68924"/>
                    <a:pt x="279559" y="71782"/>
                    <a:pt x="275749" y="47017"/>
                  </a:cubicBezTo>
                  <a:cubicBezTo>
                    <a:pt x="270986" y="52732"/>
                    <a:pt x="272891" y="60352"/>
                    <a:pt x="267176" y="60352"/>
                  </a:cubicBezTo>
                  <a:cubicBezTo>
                    <a:pt x="267176" y="55589"/>
                    <a:pt x="266224" y="54637"/>
                    <a:pt x="263366" y="58447"/>
                  </a:cubicBezTo>
                  <a:cubicBezTo>
                    <a:pt x="270986" y="39397"/>
                    <a:pt x="259556" y="55589"/>
                    <a:pt x="261461" y="56542"/>
                  </a:cubicBezTo>
                  <a:cubicBezTo>
                    <a:pt x="261461" y="53684"/>
                    <a:pt x="263366" y="42254"/>
                    <a:pt x="262414" y="40349"/>
                  </a:cubicBezTo>
                  <a:cubicBezTo>
                    <a:pt x="273844" y="41302"/>
                    <a:pt x="283369" y="39397"/>
                    <a:pt x="285274" y="53684"/>
                  </a:cubicBezTo>
                  <a:cubicBezTo>
                    <a:pt x="305276" y="49874"/>
                    <a:pt x="294799" y="15584"/>
                    <a:pt x="314801" y="52732"/>
                  </a:cubicBezTo>
                  <a:cubicBezTo>
                    <a:pt x="306229" y="35587"/>
                    <a:pt x="307181" y="50827"/>
                    <a:pt x="306229" y="51779"/>
                  </a:cubicBezTo>
                  <a:cubicBezTo>
                    <a:pt x="302419" y="44159"/>
                    <a:pt x="300514" y="46064"/>
                    <a:pt x="299561" y="57494"/>
                  </a:cubicBezTo>
                  <a:cubicBezTo>
                    <a:pt x="300514" y="51779"/>
                    <a:pt x="301466" y="46064"/>
                    <a:pt x="300514" y="40349"/>
                  </a:cubicBezTo>
                  <a:cubicBezTo>
                    <a:pt x="298609" y="53684"/>
                    <a:pt x="294799" y="42254"/>
                    <a:pt x="290989" y="42254"/>
                  </a:cubicBezTo>
                  <a:cubicBezTo>
                    <a:pt x="296704" y="54637"/>
                    <a:pt x="294799" y="62257"/>
                    <a:pt x="298609" y="82259"/>
                  </a:cubicBezTo>
                  <a:cubicBezTo>
                    <a:pt x="302419" y="65114"/>
                    <a:pt x="349091" y="59399"/>
                    <a:pt x="354806" y="68924"/>
                  </a:cubicBezTo>
                  <a:cubicBezTo>
                    <a:pt x="340519" y="25109"/>
                    <a:pt x="384334" y="89879"/>
                    <a:pt x="354806" y="39397"/>
                  </a:cubicBezTo>
                  <a:cubicBezTo>
                    <a:pt x="357664" y="47017"/>
                    <a:pt x="355759" y="53684"/>
                    <a:pt x="350996" y="59399"/>
                  </a:cubicBezTo>
                  <a:cubicBezTo>
                    <a:pt x="352901" y="54637"/>
                    <a:pt x="318611" y="63209"/>
                    <a:pt x="313849" y="64162"/>
                  </a:cubicBezTo>
                  <a:cubicBezTo>
                    <a:pt x="314801" y="47969"/>
                    <a:pt x="316706" y="63209"/>
                    <a:pt x="314801" y="45112"/>
                  </a:cubicBezTo>
                  <a:cubicBezTo>
                    <a:pt x="312896" y="53684"/>
                    <a:pt x="366236" y="23204"/>
                    <a:pt x="363379" y="24157"/>
                  </a:cubicBezTo>
                  <a:cubicBezTo>
                    <a:pt x="363379" y="27014"/>
                    <a:pt x="364331" y="27967"/>
                    <a:pt x="366236" y="25109"/>
                  </a:cubicBezTo>
                  <a:cubicBezTo>
                    <a:pt x="366236" y="23204"/>
                    <a:pt x="360521" y="40349"/>
                    <a:pt x="360521" y="40349"/>
                  </a:cubicBezTo>
                  <a:cubicBezTo>
                    <a:pt x="367189" y="14632"/>
                    <a:pt x="370046" y="42254"/>
                    <a:pt x="369094" y="44159"/>
                  </a:cubicBezTo>
                  <a:cubicBezTo>
                    <a:pt x="368141" y="39397"/>
                    <a:pt x="366236" y="40349"/>
                    <a:pt x="365284" y="47017"/>
                  </a:cubicBezTo>
                  <a:cubicBezTo>
                    <a:pt x="367189" y="41302"/>
                    <a:pt x="365284" y="43207"/>
                    <a:pt x="360521" y="51779"/>
                  </a:cubicBezTo>
                  <a:cubicBezTo>
                    <a:pt x="383381" y="56542"/>
                    <a:pt x="369094" y="12727"/>
                    <a:pt x="378619" y="21299"/>
                  </a:cubicBezTo>
                  <a:cubicBezTo>
                    <a:pt x="378619" y="23204"/>
                    <a:pt x="381476" y="28919"/>
                    <a:pt x="386239" y="24157"/>
                  </a:cubicBezTo>
                  <a:cubicBezTo>
                    <a:pt x="389096" y="37492"/>
                    <a:pt x="372904" y="25109"/>
                    <a:pt x="373856" y="25109"/>
                  </a:cubicBezTo>
                  <a:cubicBezTo>
                    <a:pt x="374809" y="26062"/>
                    <a:pt x="381476" y="55589"/>
                    <a:pt x="379571" y="55589"/>
                  </a:cubicBezTo>
                  <a:cubicBezTo>
                    <a:pt x="376714" y="47969"/>
                    <a:pt x="382429" y="27014"/>
                    <a:pt x="386239" y="39397"/>
                  </a:cubicBezTo>
                  <a:cubicBezTo>
                    <a:pt x="386239" y="29872"/>
                    <a:pt x="388144" y="28919"/>
                    <a:pt x="391954" y="35587"/>
                  </a:cubicBezTo>
                  <a:cubicBezTo>
                    <a:pt x="390049" y="24157"/>
                    <a:pt x="387191" y="29872"/>
                    <a:pt x="388144" y="17489"/>
                  </a:cubicBezTo>
                  <a:cubicBezTo>
                    <a:pt x="392906" y="16537"/>
                    <a:pt x="397669" y="16537"/>
                    <a:pt x="409099" y="31777"/>
                  </a:cubicBezTo>
                  <a:cubicBezTo>
                    <a:pt x="401479" y="35587"/>
                    <a:pt x="400526" y="33682"/>
                    <a:pt x="405289" y="25109"/>
                  </a:cubicBezTo>
                  <a:cubicBezTo>
                    <a:pt x="402431" y="24157"/>
                    <a:pt x="400526" y="23204"/>
                    <a:pt x="398621" y="22252"/>
                  </a:cubicBezTo>
                  <a:cubicBezTo>
                    <a:pt x="392906" y="20347"/>
                    <a:pt x="391954" y="36539"/>
                    <a:pt x="391954" y="36539"/>
                  </a:cubicBezTo>
                  <a:cubicBezTo>
                    <a:pt x="399574" y="32729"/>
                    <a:pt x="402431" y="33682"/>
                    <a:pt x="401479" y="38444"/>
                  </a:cubicBezTo>
                  <a:cubicBezTo>
                    <a:pt x="422434" y="45112"/>
                    <a:pt x="381476" y="18442"/>
                    <a:pt x="410051" y="39397"/>
                  </a:cubicBezTo>
                  <a:cubicBezTo>
                    <a:pt x="411004" y="33682"/>
                    <a:pt x="412909" y="33682"/>
                    <a:pt x="415766" y="39397"/>
                  </a:cubicBezTo>
                  <a:cubicBezTo>
                    <a:pt x="415766" y="36539"/>
                    <a:pt x="411004" y="21299"/>
                    <a:pt x="411004" y="20347"/>
                  </a:cubicBezTo>
                  <a:cubicBezTo>
                    <a:pt x="410051" y="33682"/>
                    <a:pt x="417671" y="23204"/>
                    <a:pt x="418624" y="23204"/>
                  </a:cubicBezTo>
                  <a:cubicBezTo>
                    <a:pt x="411004" y="24157"/>
                    <a:pt x="410051" y="21299"/>
                    <a:pt x="415766" y="14632"/>
                  </a:cubicBezTo>
                  <a:cubicBezTo>
                    <a:pt x="417671" y="7964"/>
                    <a:pt x="420529" y="39397"/>
                    <a:pt x="420529" y="39397"/>
                  </a:cubicBezTo>
                  <a:cubicBezTo>
                    <a:pt x="412909" y="29872"/>
                    <a:pt x="428149" y="39397"/>
                    <a:pt x="429101" y="41302"/>
                  </a:cubicBezTo>
                  <a:cubicBezTo>
                    <a:pt x="437674" y="53684"/>
                    <a:pt x="438626" y="10822"/>
                    <a:pt x="438626" y="10822"/>
                  </a:cubicBezTo>
                  <a:cubicBezTo>
                    <a:pt x="444341" y="21299"/>
                    <a:pt x="511016" y="6059"/>
                    <a:pt x="514826" y="19394"/>
                  </a:cubicBezTo>
                  <a:cubicBezTo>
                    <a:pt x="510064" y="19394"/>
                    <a:pt x="492919" y="23204"/>
                    <a:pt x="507206" y="37492"/>
                  </a:cubicBezTo>
                  <a:cubicBezTo>
                    <a:pt x="512921" y="35587"/>
                    <a:pt x="510064" y="19394"/>
                    <a:pt x="513874" y="39397"/>
                  </a:cubicBezTo>
                  <a:cubicBezTo>
                    <a:pt x="512921" y="33682"/>
                    <a:pt x="512921" y="31777"/>
                    <a:pt x="513874" y="34634"/>
                  </a:cubicBezTo>
                  <a:cubicBezTo>
                    <a:pt x="519589" y="25109"/>
                    <a:pt x="518636" y="15584"/>
                    <a:pt x="510064" y="7964"/>
                  </a:cubicBezTo>
                  <a:cubicBezTo>
                    <a:pt x="517684" y="1297"/>
                    <a:pt x="518636" y="37492"/>
                    <a:pt x="525304" y="36539"/>
                  </a:cubicBezTo>
                  <a:cubicBezTo>
                    <a:pt x="522446" y="27967"/>
                    <a:pt x="522446" y="26062"/>
                    <a:pt x="525304" y="29872"/>
                  </a:cubicBezTo>
                  <a:cubicBezTo>
                    <a:pt x="525304" y="28919"/>
                    <a:pt x="530066" y="23204"/>
                    <a:pt x="531971" y="25109"/>
                  </a:cubicBezTo>
                  <a:cubicBezTo>
                    <a:pt x="532924" y="17489"/>
                    <a:pt x="530066" y="12727"/>
                    <a:pt x="520541" y="11774"/>
                  </a:cubicBezTo>
                  <a:cubicBezTo>
                    <a:pt x="520541" y="12727"/>
                    <a:pt x="526256" y="27014"/>
                    <a:pt x="521494" y="20347"/>
                  </a:cubicBezTo>
                  <a:cubicBezTo>
                    <a:pt x="531019" y="-2513"/>
                    <a:pt x="530066" y="26062"/>
                    <a:pt x="541496" y="11774"/>
                  </a:cubicBezTo>
                  <a:cubicBezTo>
                    <a:pt x="545306" y="18442"/>
                    <a:pt x="564356" y="80354"/>
                    <a:pt x="543401" y="70829"/>
                  </a:cubicBezTo>
                  <a:cubicBezTo>
                    <a:pt x="542449" y="71782"/>
                    <a:pt x="539591" y="81307"/>
                    <a:pt x="544354" y="80354"/>
                  </a:cubicBezTo>
                  <a:cubicBezTo>
                    <a:pt x="541496" y="67019"/>
                    <a:pt x="565309" y="59399"/>
                    <a:pt x="569119" y="55589"/>
                  </a:cubicBezTo>
                  <a:cubicBezTo>
                    <a:pt x="564356" y="57494"/>
                    <a:pt x="566261" y="56542"/>
                    <a:pt x="575786" y="53684"/>
                  </a:cubicBezTo>
                  <a:cubicBezTo>
                    <a:pt x="583406" y="87022"/>
                    <a:pt x="561499" y="87022"/>
                    <a:pt x="554831" y="108929"/>
                  </a:cubicBezTo>
                  <a:cubicBezTo>
                    <a:pt x="557689" y="109882"/>
                    <a:pt x="538639" y="100357"/>
                    <a:pt x="542449" y="97499"/>
                  </a:cubicBezTo>
                  <a:cubicBezTo>
                    <a:pt x="536734" y="100357"/>
                    <a:pt x="551021" y="134647"/>
                    <a:pt x="522446" y="124169"/>
                  </a:cubicBezTo>
                  <a:cubicBezTo>
                    <a:pt x="529114" y="124169"/>
                    <a:pt x="516731" y="107977"/>
                    <a:pt x="511969" y="104167"/>
                  </a:cubicBezTo>
                  <a:cubicBezTo>
                    <a:pt x="511969" y="104167"/>
                    <a:pt x="490061" y="122264"/>
                    <a:pt x="489109" y="131789"/>
                  </a:cubicBezTo>
                  <a:cubicBezTo>
                    <a:pt x="487204" y="109882"/>
                    <a:pt x="491966" y="114644"/>
                    <a:pt x="491014" y="118454"/>
                  </a:cubicBezTo>
                  <a:cubicBezTo>
                    <a:pt x="489109" y="120359"/>
                    <a:pt x="392906" y="163222"/>
                    <a:pt x="377666" y="118454"/>
                  </a:cubicBezTo>
                  <a:cubicBezTo>
                    <a:pt x="378619" y="123217"/>
                    <a:pt x="377666" y="125122"/>
                    <a:pt x="374809" y="124169"/>
                  </a:cubicBezTo>
                  <a:cubicBezTo>
                    <a:pt x="382429" y="131789"/>
                    <a:pt x="381476" y="139409"/>
                    <a:pt x="372904" y="148934"/>
                  </a:cubicBezTo>
                  <a:cubicBezTo>
                    <a:pt x="370046" y="144172"/>
                    <a:pt x="370999" y="142267"/>
                    <a:pt x="376714" y="144172"/>
                  </a:cubicBezTo>
                  <a:cubicBezTo>
                    <a:pt x="370046" y="123217"/>
                    <a:pt x="377666" y="129884"/>
                    <a:pt x="369094" y="106072"/>
                  </a:cubicBezTo>
                  <a:cubicBezTo>
                    <a:pt x="365284" y="118454"/>
                    <a:pt x="363379" y="121312"/>
                    <a:pt x="361474" y="114644"/>
                  </a:cubicBezTo>
                  <a:cubicBezTo>
                    <a:pt x="350996" y="132742"/>
                    <a:pt x="360521" y="134647"/>
                    <a:pt x="362426" y="147982"/>
                  </a:cubicBezTo>
                  <a:cubicBezTo>
                    <a:pt x="346234" y="150839"/>
                    <a:pt x="294799" y="168937"/>
                    <a:pt x="283369" y="169889"/>
                  </a:cubicBezTo>
                  <a:cubicBezTo>
                    <a:pt x="280511" y="167032"/>
                    <a:pt x="282416" y="149887"/>
                    <a:pt x="269081" y="150839"/>
                  </a:cubicBezTo>
                  <a:cubicBezTo>
                    <a:pt x="276701" y="147029"/>
                    <a:pt x="257651" y="186082"/>
                    <a:pt x="261461" y="175604"/>
                  </a:cubicBezTo>
                  <a:cubicBezTo>
                    <a:pt x="262414" y="167984"/>
                    <a:pt x="261461" y="168937"/>
                    <a:pt x="258604" y="176557"/>
                  </a:cubicBezTo>
                  <a:cubicBezTo>
                    <a:pt x="263366" y="158459"/>
                    <a:pt x="263366" y="161317"/>
                    <a:pt x="264319" y="146077"/>
                  </a:cubicBezTo>
                  <a:cubicBezTo>
                    <a:pt x="263366" y="145124"/>
                    <a:pt x="242411" y="182272"/>
                    <a:pt x="247174" y="181319"/>
                  </a:cubicBezTo>
                  <a:cubicBezTo>
                    <a:pt x="253841" y="140362"/>
                    <a:pt x="238601" y="140362"/>
                    <a:pt x="235744" y="118454"/>
                  </a:cubicBezTo>
                  <a:cubicBezTo>
                    <a:pt x="240506" y="120359"/>
                    <a:pt x="240506" y="123217"/>
                    <a:pt x="235744" y="127979"/>
                  </a:cubicBezTo>
                  <a:cubicBezTo>
                    <a:pt x="249079" y="123217"/>
                    <a:pt x="240506" y="107977"/>
                    <a:pt x="228124" y="128932"/>
                  </a:cubicBezTo>
                  <a:close/>
                  <a:moveTo>
                    <a:pt x="30004" y="107024"/>
                  </a:moveTo>
                  <a:cubicBezTo>
                    <a:pt x="30004" y="106072"/>
                    <a:pt x="30956" y="106072"/>
                    <a:pt x="30956" y="105119"/>
                  </a:cubicBezTo>
                  <a:cubicBezTo>
                    <a:pt x="30004" y="106072"/>
                    <a:pt x="30004" y="107024"/>
                    <a:pt x="30004" y="107024"/>
                  </a:cubicBezTo>
                  <a:close/>
                  <a:moveTo>
                    <a:pt x="286226" y="104167"/>
                  </a:moveTo>
                  <a:cubicBezTo>
                    <a:pt x="280511" y="103214"/>
                    <a:pt x="266224" y="147982"/>
                    <a:pt x="286226" y="104167"/>
                  </a:cubicBezTo>
                  <a:close/>
                  <a:moveTo>
                    <a:pt x="290989" y="124169"/>
                  </a:moveTo>
                  <a:cubicBezTo>
                    <a:pt x="292894" y="125122"/>
                    <a:pt x="290989" y="115597"/>
                    <a:pt x="290989" y="124169"/>
                  </a:cubicBezTo>
                  <a:close/>
                  <a:moveTo>
                    <a:pt x="292894" y="117502"/>
                  </a:moveTo>
                  <a:cubicBezTo>
                    <a:pt x="291941" y="117502"/>
                    <a:pt x="291941" y="117502"/>
                    <a:pt x="292894" y="117502"/>
                  </a:cubicBezTo>
                  <a:lnTo>
                    <a:pt x="292894" y="117502"/>
                  </a:lnTo>
                  <a:close/>
                  <a:moveTo>
                    <a:pt x="247174" y="118454"/>
                  </a:moveTo>
                  <a:cubicBezTo>
                    <a:pt x="246221" y="118454"/>
                    <a:pt x="245269" y="118454"/>
                    <a:pt x="247174" y="118454"/>
                  </a:cubicBezTo>
                  <a:close/>
                  <a:moveTo>
                    <a:pt x="252889" y="124169"/>
                  </a:moveTo>
                  <a:cubicBezTo>
                    <a:pt x="250984" y="113692"/>
                    <a:pt x="250984" y="122264"/>
                    <a:pt x="252889" y="124169"/>
                  </a:cubicBezTo>
                  <a:close/>
                  <a:moveTo>
                    <a:pt x="269081" y="138457"/>
                  </a:moveTo>
                  <a:cubicBezTo>
                    <a:pt x="271939" y="105119"/>
                    <a:pt x="269081" y="137504"/>
                    <a:pt x="269081" y="138457"/>
                  </a:cubicBezTo>
                  <a:close/>
                  <a:moveTo>
                    <a:pt x="530066" y="67972"/>
                  </a:moveTo>
                  <a:cubicBezTo>
                    <a:pt x="524351" y="60352"/>
                    <a:pt x="525304" y="84164"/>
                    <a:pt x="530066" y="67972"/>
                  </a:cubicBezTo>
                  <a:close/>
                  <a:moveTo>
                    <a:pt x="491014" y="71782"/>
                  </a:moveTo>
                  <a:cubicBezTo>
                    <a:pt x="486251" y="87022"/>
                    <a:pt x="475774" y="88927"/>
                    <a:pt x="490061" y="103214"/>
                  </a:cubicBezTo>
                  <a:cubicBezTo>
                    <a:pt x="488156" y="97499"/>
                    <a:pt x="486251" y="98452"/>
                    <a:pt x="487204" y="105119"/>
                  </a:cubicBezTo>
                  <a:cubicBezTo>
                    <a:pt x="491014" y="110834"/>
                    <a:pt x="498634" y="88927"/>
                    <a:pt x="491014" y="83212"/>
                  </a:cubicBezTo>
                  <a:cubicBezTo>
                    <a:pt x="493871" y="71782"/>
                    <a:pt x="514826" y="92737"/>
                    <a:pt x="511016" y="94642"/>
                  </a:cubicBezTo>
                  <a:cubicBezTo>
                    <a:pt x="510064" y="86069"/>
                    <a:pt x="522446" y="96547"/>
                    <a:pt x="518636" y="96547"/>
                  </a:cubicBezTo>
                  <a:cubicBezTo>
                    <a:pt x="521494" y="83212"/>
                    <a:pt x="510064" y="64162"/>
                    <a:pt x="491014" y="71782"/>
                  </a:cubicBezTo>
                  <a:close/>
                  <a:moveTo>
                    <a:pt x="361474" y="83212"/>
                  </a:moveTo>
                  <a:cubicBezTo>
                    <a:pt x="376714" y="123217"/>
                    <a:pt x="398621" y="87974"/>
                    <a:pt x="382429" y="110834"/>
                  </a:cubicBezTo>
                  <a:cubicBezTo>
                    <a:pt x="384334" y="117502"/>
                    <a:pt x="394811" y="134647"/>
                    <a:pt x="396716" y="137504"/>
                  </a:cubicBezTo>
                  <a:cubicBezTo>
                    <a:pt x="399574" y="130837"/>
                    <a:pt x="400526" y="128932"/>
                    <a:pt x="401479" y="132742"/>
                  </a:cubicBezTo>
                  <a:cubicBezTo>
                    <a:pt x="382429" y="130837"/>
                    <a:pt x="414814" y="96547"/>
                    <a:pt x="416719" y="91784"/>
                  </a:cubicBezTo>
                  <a:cubicBezTo>
                    <a:pt x="417671" y="107977"/>
                    <a:pt x="416719" y="95594"/>
                    <a:pt x="420529" y="103214"/>
                  </a:cubicBezTo>
                  <a:cubicBezTo>
                    <a:pt x="423386" y="95594"/>
                    <a:pt x="421481" y="88927"/>
                    <a:pt x="414814" y="83212"/>
                  </a:cubicBezTo>
                  <a:cubicBezTo>
                    <a:pt x="426244" y="78449"/>
                    <a:pt x="463391" y="90832"/>
                    <a:pt x="472916" y="91784"/>
                  </a:cubicBezTo>
                  <a:cubicBezTo>
                    <a:pt x="478631" y="49874"/>
                    <a:pt x="403384" y="90832"/>
                    <a:pt x="405289" y="88927"/>
                  </a:cubicBezTo>
                  <a:cubicBezTo>
                    <a:pt x="405289" y="88927"/>
                    <a:pt x="400526" y="69877"/>
                    <a:pt x="398621" y="69877"/>
                  </a:cubicBezTo>
                  <a:cubicBezTo>
                    <a:pt x="399574" y="72734"/>
                    <a:pt x="364331" y="81307"/>
                    <a:pt x="361474" y="83212"/>
                  </a:cubicBezTo>
                  <a:close/>
                  <a:moveTo>
                    <a:pt x="351949" y="91784"/>
                  </a:moveTo>
                  <a:cubicBezTo>
                    <a:pt x="339566" y="103214"/>
                    <a:pt x="350996" y="101309"/>
                    <a:pt x="344329" y="114644"/>
                  </a:cubicBezTo>
                  <a:cubicBezTo>
                    <a:pt x="346234" y="107024"/>
                    <a:pt x="304324" y="124169"/>
                    <a:pt x="296704" y="118454"/>
                  </a:cubicBezTo>
                  <a:cubicBezTo>
                    <a:pt x="300514" y="124169"/>
                    <a:pt x="327184" y="122264"/>
                    <a:pt x="328136" y="125122"/>
                  </a:cubicBezTo>
                  <a:cubicBezTo>
                    <a:pt x="347186" y="132742"/>
                    <a:pt x="356711" y="111787"/>
                    <a:pt x="351949" y="91784"/>
                  </a:cubicBezTo>
                  <a:close/>
                  <a:moveTo>
                    <a:pt x="255746" y="66067"/>
                  </a:moveTo>
                  <a:cubicBezTo>
                    <a:pt x="255746" y="65114"/>
                    <a:pt x="255746" y="66067"/>
                    <a:pt x="255746" y="660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xmlns="" id="{131E19DE-D714-47F3-A322-8A6B379614C2}"/>
                </a:ext>
              </a:extLst>
            </p:cNvPr>
            <p:cNvSpPr/>
            <p:nvPr/>
          </p:nvSpPr>
          <p:spPr>
            <a:xfrm>
              <a:off x="7568103" y="1082516"/>
              <a:ext cx="9525" cy="19050"/>
            </a:xfrm>
            <a:custGeom>
              <a:avLst/>
              <a:gdLst>
                <a:gd name="connsiteX0" fmla="*/ 8082 w 9525"/>
                <a:gd name="connsiteY0" fmla="*/ 12859 h 19050"/>
                <a:gd name="connsiteX1" fmla="*/ 8082 w 9525"/>
                <a:gd name="connsiteY1" fmla="*/ 7144 h 19050"/>
                <a:gd name="connsiteX2" fmla="*/ 8082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82" y="12859"/>
                  </a:moveTo>
                  <a:cubicBezTo>
                    <a:pt x="8082" y="10954"/>
                    <a:pt x="9987" y="10001"/>
                    <a:pt x="8082" y="7144"/>
                  </a:cubicBezTo>
                  <a:cubicBezTo>
                    <a:pt x="9987" y="10954"/>
                    <a:pt x="5225" y="9049"/>
                    <a:pt x="8082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xmlns="" id="{A10FCAB2-E1BE-4CB9-B77B-E03F2DBB91B2}"/>
                </a:ext>
              </a:extLst>
            </p:cNvPr>
            <p:cNvSpPr/>
            <p:nvPr/>
          </p:nvSpPr>
          <p:spPr>
            <a:xfrm>
              <a:off x="7572137" y="1088482"/>
              <a:ext cx="9525" cy="9525"/>
            </a:xfrm>
            <a:custGeom>
              <a:avLst/>
              <a:gdLst>
                <a:gd name="connsiteX0" fmla="*/ 7858 w 9525"/>
                <a:gd name="connsiteY0" fmla="*/ 9750 h 9525"/>
                <a:gd name="connsiteX1" fmla="*/ 7858 w 9525"/>
                <a:gd name="connsiteY1" fmla="*/ 97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9750"/>
                  </a:moveTo>
                  <a:cubicBezTo>
                    <a:pt x="6906" y="4988"/>
                    <a:pt x="6906" y="7845"/>
                    <a:pt x="7858" y="97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xmlns="" id="{7C500852-8D48-4887-B280-21A440C99A96}"/>
                </a:ext>
              </a:extLst>
            </p:cNvPr>
            <p:cNvSpPr/>
            <p:nvPr/>
          </p:nvSpPr>
          <p:spPr>
            <a:xfrm>
              <a:off x="7588091" y="1115217"/>
              <a:ext cx="9525" cy="19050"/>
            </a:xfrm>
            <a:custGeom>
              <a:avLst/>
              <a:gdLst>
                <a:gd name="connsiteX0" fmla="*/ 7144 w 9525"/>
                <a:gd name="connsiteY0" fmla="*/ 8732 h 19050"/>
                <a:gd name="connsiteX1" fmla="*/ 7144 w 9525"/>
                <a:gd name="connsiteY1" fmla="*/ 873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8732"/>
                  </a:moveTo>
                  <a:cubicBezTo>
                    <a:pt x="7144" y="2065"/>
                    <a:pt x="12859" y="19210"/>
                    <a:pt x="7144" y="87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xmlns="" id="{96F7E78A-92DD-4889-92A1-182AFF1DB4AE}"/>
                </a:ext>
              </a:extLst>
            </p:cNvPr>
            <p:cNvSpPr/>
            <p:nvPr/>
          </p:nvSpPr>
          <p:spPr>
            <a:xfrm>
              <a:off x="7592854" y="1125755"/>
              <a:ext cx="9525" cy="9525"/>
            </a:xfrm>
            <a:custGeom>
              <a:avLst/>
              <a:gdLst>
                <a:gd name="connsiteX0" fmla="*/ 7144 w 9525"/>
                <a:gd name="connsiteY0" fmla="*/ 10577 h 9525"/>
                <a:gd name="connsiteX1" fmla="*/ 7144 w 9525"/>
                <a:gd name="connsiteY1" fmla="*/ 1057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577"/>
                  </a:moveTo>
                  <a:cubicBezTo>
                    <a:pt x="8096" y="3910"/>
                    <a:pt x="7144" y="8672"/>
                    <a:pt x="7144" y="1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xmlns="" id="{A50551A9-7205-474A-9660-DDFE304FEFF3}"/>
                </a:ext>
              </a:extLst>
            </p:cNvPr>
            <p:cNvSpPr/>
            <p:nvPr/>
          </p:nvSpPr>
          <p:spPr>
            <a:xfrm>
              <a:off x="7512844" y="1063374"/>
              <a:ext cx="9525" cy="9525"/>
            </a:xfrm>
            <a:custGeom>
              <a:avLst/>
              <a:gdLst>
                <a:gd name="connsiteX0" fmla="*/ 9049 w 9525"/>
                <a:gd name="connsiteY0" fmla="*/ 8188 h 9525"/>
                <a:gd name="connsiteX1" fmla="*/ 7144 w 9525"/>
                <a:gd name="connsiteY1" fmla="*/ 10093 h 9525"/>
                <a:gd name="connsiteX2" fmla="*/ 9049 w 9525"/>
                <a:gd name="connsiteY2" fmla="*/ 81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188"/>
                  </a:moveTo>
                  <a:cubicBezTo>
                    <a:pt x="7144" y="5331"/>
                    <a:pt x="8096" y="9141"/>
                    <a:pt x="7144" y="10093"/>
                  </a:cubicBezTo>
                  <a:cubicBezTo>
                    <a:pt x="8096" y="9141"/>
                    <a:pt x="9049" y="10093"/>
                    <a:pt x="9049" y="8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xmlns="" id="{71AD2B88-0527-48D1-B7B3-B1DB31E9EAE4}"/>
                </a:ext>
              </a:extLst>
            </p:cNvPr>
            <p:cNvSpPr/>
            <p:nvPr/>
          </p:nvSpPr>
          <p:spPr>
            <a:xfrm>
              <a:off x="7079456" y="1099661"/>
              <a:ext cx="28575" cy="9525"/>
            </a:xfrm>
            <a:custGeom>
              <a:avLst/>
              <a:gdLst>
                <a:gd name="connsiteX0" fmla="*/ 22384 w 28575"/>
                <a:gd name="connsiteY0" fmla="*/ 7144 h 9525"/>
                <a:gd name="connsiteX1" fmla="*/ 7144 w 28575"/>
                <a:gd name="connsiteY1" fmla="*/ 8096 h 9525"/>
                <a:gd name="connsiteX2" fmla="*/ 22384 w 2857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9525">
                  <a:moveTo>
                    <a:pt x="22384" y="7144"/>
                  </a:moveTo>
                  <a:lnTo>
                    <a:pt x="7144" y="8096"/>
                  </a:lnTo>
                  <a:cubicBezTo>
                    <a:pt x="10954" y="8096"/>
                    <a:pt x="14764" y="8096"/>
                    <a:pt x="2238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xmlns="" id="{C70B9B0D-17AA-4119-BF57-0E62CD80BD40}"/>
                </a:ext>
              </a:extLst>
            </p:cNvPr>
            <p:cNvSpPr/>
            <p:nvPr/>
          </p:nvSpPr>
          <p:spPr>
            <a:xfrm>
              <a:off x="7442359" y="1081141"/>
              <a:ext cx="19050" cy="19050"/>
            </a:xfrm>
            <a:custGeom>
              <a:avLst/>
              <a:gdLst>
                <a:gd name="connsiteX0" fmla="*/ 7144 w 19050"/>
                <a:gd name="connsiteY0" fmla="*/ 18044 h 19050"/>
                <a:gd name="connsiteX1" fmla="*/ 7144 w 19050"/>
                <a:gd name="connsiteY1" fmla="*/ 180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8044"/>
                  </a:moveTo>
                  <a:cubicBezTo>
                    <a:pt x="17621" y="-54"/>
                    <a:pt x="8096" y="7566"/>
                    <a:pt x="7144" y="180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xmlns="" id="{A7A484B9-FABC-4901-8331-623B54D0B6EC}"/>
                </a:ext>
              </a:extLst>
            </p:cNvPr>
            <p:cNvSpPr/>
            <p:nvPr/>
          </p:nvSpPr>
          <p:spPr>
            <a:xfrm>
              <a:off x="7433786" y="1067276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6669" y="25241"/>
                    <a:pt x="10001" y="1571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xmlns="" id="{54CF7E80-58AE-4553-AF58-5CFD9D754DDF}"/>
                </a:ext>
              </a:extLst>
            </p:cNvPr>
            <p:cNvSpPr/>
            <p:nvPr/>
          </p:nvSpPr>
          <p:spPr>
            <a:xfrm>
              <a:off x="7525226" y="11663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476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xmlns="" id="{68EFD88E-A9AD-43FC-BEE9-A98329271E21}"/>
                </a:ext>
              </a:extLst>
            </p:cNvPr>
            <p:cNvSpPr/>
            <p:nvPr/>
          </p:nvSpPr>
          <p:spPr>
            <a:xfrm>
              <a:off x="7417805" y="1074988"/>
              <a:ext cx="9525" cy="9525"/>
            </a:xfrm>
            <a:custGeom>
              <a:avLst/>
              <a:gdLst>
                <a:gd name="connsiteX0" fmla="*/ 8837 w 9525"/>
                <a:gd name="connsiteY0" fmla="*/ 9909 h 9525"/>
                <a:gd name="connsiteX1" fmla="*/ 8837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9909"/>
                  </a:moveTo>
                  <a:cubicBezTo>
                    <a:pt x="8837" y="8956"/>
                    <a:pt x="5027" y="4194"/>
                    <a:pt x="8837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xmlns="" id="{255C0FBB-F0C3-44CC-ACC1-6E1BFF77FE88}"/>
                </a:ext>
              </a:extLst>
            </p:cNvPr>
            <p:cNvSpPr/>
            <p:nvPr/>
          </p:nvSpPr>
          <p:spPr>
            <a:xfrm>
              <a:off x="7419499" y="10748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xmlns="" id="{8E658D01-0969-4D5E-8F53-FAFE5B1F9B41}"/>
                </a:ext>
              </a:extLst>
            </p:cNvPr>
            <p:cNvSpPr/>
            <p:nvPr/>
          </p:nvSpPr>
          <p:spPr>
            <a:xfrm>
              <a:off x="7529036" y="1178162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9049" y="7700"/>
                    <a:pt x="11906" y="5795"/>
                    <a:pt x="71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8" name="Freeform: Shape 1067">
              <a:extLst>
                <a:ext uri="{FF2B5EF4-FFF2-40B4-BE49-F238E27FC236}">
                  <a16:creationId xmlns:a16="http://schemas.microsoft.com/office/drawing/2014/main" xmlns="" id="{84C6B85B-78BD-4AB9-B84F-35368E7C73DA}"/>
                </a:ext>
              </a:extLst>
            </p:cNvPr>
            <p:cNvSpPr/>
            <p:nvPr/>
          </p:nvSpPr>
          <p:spPr>
            <a:xfrm>
              <a:off x="7499806" y="1151942"/>
              <a:ext cx="9525" cy="9525"/>
            </a:xfrm>
            <a:custGeom>
              <a:avLst/>
              <a:gdLst>
                <a:gd name="connsiteX0" fmla="*/ 7799 w 9525"/>
                <a:gd name="connsiteY0" fmla="*/ 10107 h 9525"/>
                <a:gd name="connsiteX1" fmla="*/ 8751 w 9525"/>
                <a:gd name="connsiteY1" fmla="*/ 7250 h 9525"/>
                <a:gd name="connsiteX2" fmla="*/ 7799 w 9525"/>
                <a:gd name="connsiteY2" fmla="*/ 1010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99" y="10107"/>
                  </a:moveTo>
                  <a:lnTo>
                    <a:pt x="8751" y="7250"/>
                  </a:lnTo>
                  <a:cubicBezTo>
                    <a:pt x="8751" y="7250"/>
                    <a:pt x="5894" y="6297"/>
                    <a:pt x="7799" y="101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xmlns="" id="{ECF01A12-27A5-4015-A53F-F5670380201B}"/>
                </a:ext>
              </a:extLst>
            </p:cNvPr>
            <p:cNvSpPr/>
            <p:nvPr/>
          </p:nvSpPr>
          <p:spPr>
            <a:xfrm>
              <a:off x="7407645" y="107965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2859"/>
                    <a:pt x="7567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xmlns="" id="{F28D0ABD-1F89-4C67-9D53-739A13C52A79}"/>
                </a:ext>
              </a:extLst>
            </p:cNvPr>
            <p:cNvSpPr/>
            <p:nvPr/>
          </p:nvSpPr>
          <p:spPr>
            <a:xfrm>
              <a:off x="7493387" y="1174908"/>
              <a:ext cx="9525" cy="19050"/>
            </a:xfrm>
            <a:custGeom>
              <a:avLst/>
              <a:gdLst>
                <a:gd name="connsiteX0" fmla="*/ 7550 w 9525"/>
                <a:gd name="connsiteY0" fmla="*/ 7144 h 19050"/>
                <a:gd name="connsiteX1" fmla="*/ 8503 w 9525"/>
                <a:gd name="connsiteY1" fmla="*/ 12859 h 19050"/>
                <a:gd name="connsiteX2" fmla="*/ 7550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50" y="7144"/>
                  </a:moveTo>
                  <a:cubicBezTo>
                    <a:pt x="10408" y="10954"/>
                    <a:pt x="4693" y="10001"/>
                    <a:pt x="8503" y="12859"/>
                  </a:cubicBezTo>
                  <a:cubicBezTo>
                    <a:pt x="10408" y="11906"/>
                    <a:pt x="9456" y="9049"/>
                    <a:pt x="75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xmlns="" id="{CBD59579-D4C2-4980-919C-58BDE842E953}"/>
                </a:ext>
              </a:extLst>
            </p:cNvPr>
            <p:cNvSpPr/>
            <p:nvPr/>
          </p:nvSpPr>
          <p:spPr>
            <a:xfrm>
              <a:off x="7423309" y="11425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xmlns="" id="{1EE8C04D-6DCB-424A-87AF-A93DCFBE462E}"/>
                </a:ext>
              </a:extLst>
            </p:cNvPr>
            <p:cNvSpPr/>
            <p:nvPr/>
          </p:nvSpPr>
          <p:spPr>
            <a:xfrm>
              <a:off x="7423309" y="1141094"/>
              <a:ext cx="9525" cy="9525"/>
            </a:xfrm>
            <a:custGeom>
              <a:avLst/>
              <a:gdLst>
                <a:gd name="connsiteX0" fmla="*/ 7144 w 9525"/>
                <a:gd name="connsiteY0" fmla="*/ 8572 h 9525"/>
                <a:gd name="connsiteX1" fmla="*/ 10001 w 9525"/>
                <a:gd name="connsiteY1" fmla="*/ 8572 h 9525"/>
                <a:gd name="connsiteX2" fmla="*/ 7144 w 9525"/>
                <a:gd name="connsiteY2" fmla="*/ 857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572"/>
                  </a:moveTo>
                  <a:cubicBezTo>
                    <a:pt x="8096" y="8572"/>
                    <a:pt x="9049" y="9525"/>
                    <a:pt x="10001" y="8572"/>
                  </a:cubicBezTo>
                  <a:cubicBezTo>
                    <a:pt x="8096" y="6668"/>
                    <a:pt x="8096" y="6668"/>
                    <a:pt x="7144" y="85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xmlns="" id="{C088B56C-2041-488F-B811-EB8BA2B21B52}"/>
                </a:ext>
              </a:extLst>
            </p:cNvPr>
            <p:cNvSpPr/>
            <p:nvPr/>
          </p:nvSpPr>
          <p:spPr>
            <a:xfrm>
              <a:off x="7413627" y="1143034"/>
              <a:ext cx="9525" cy="9525"/>
            </a:xfrm>
            <a:custGeom>
              <a:avLst/>
              <a:gdLst>
                <a:gd name="connsiteX0" fmla="*/ 7301 w 9525"/>
                <a:gd name="connsiteY0" fmla="*/ 10443 h 9525"/>
                <a:gd name="connsiteX1" fmla="*/ 7301 w 9525"/>
                <a:gd name="connsiteY1" fmla="*/ 10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10443"/>
                  </a:moveTo>
                  <a:cubicBezTo>
                    <a:pt x="10158" y="4728"/>
                    <a:pt x="6348" y="7586"/>
                    <a:pt x="7301" y="10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xmlns="" id="{8B67D297-BDB7-4C0D-936D-E9F82AEA1498}"/>
                </a:ext>
              </a:extLst>
            </p:cNvPr>
            <p:cNvSpPr/>
            <p:nvPr/>
          </p:nvSpPr>
          <p:spPr>
            <a:xfrm>
              <a:off x="7327106" y="1087569"/>
              <a:ext cx="19050" cy="9525"/>
            </a:xfrm>
            <a:custGeom>
              <a:avLst/>
              <a:gdLst>
                <a:gd name="connsiteX0" fmla="*/ 7144 w 19050"/>
                <a:gd name="connsiteY0" fmla="*/ 7805 h 9525"/>
                <a:gd name="connsiteX1" fmla="*/ 7144 w 19050"/>
                <a:gd name="connsiteY1" fmla="*/ 780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7805"/>
                  </a:moveTo>
                  <a:cubicBezTo>
                    <a:pt x="19526" y="12568"/>
                    <a:pt x="10001" y="4948"/>
                    <a:pt x="7144" y="78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xmlns="" id="{DA00C2A6-ABBD-4AF7-ABC5-665C8A2EB9A8}"/>
                </a:ext>
              </a:extLst>
            </p:cNvPr>
            <p:cNvSpPr/>
            <p:nvPr/>
          </p:nvSpPr>
          <p:spPr>
            <a:xfrm>
              <a:off x="7366159" y="107542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7567"/>
                    <a:pt x="7144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xmlns="" id="{6053FDB6-3A7D-4C68-ADE7-EBAA35C62D2C}"/>
                </a:ext>
              </a:extLst>
            </p:cNvPr>
            <p:cNvSpPr/>
            <p:nvPr/>
          </p:nvSpPr>
          <p:spPr>
            <a:xfrm>
              <a:off x="7474744" y="1192053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7144" y="2047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xmlns="" id="{0E6AAE0C-A7B8-4628-8B49-6D6FF14CB645}"/>
                </a:ext>
              </a:extLst>
            </p:cNvPr>
            <p:cNvSpPr/>
            <p:nvPr/>
          </p:nvSpPr>
          <p:spPr>
            <a:xfrm>
              <a:off x="7322344" y="1086250"/>
              <a:ext cx="9525" cy="9525"/>
            </a:xfrm>
            <a:custGeom>
              <a:avLst/>
              <a:gdLst>
                <a:gd name="connsiteX0" fmla="*/ 7144 w 9525"/>
                <a:gd name="connsiteY0" fmla="*/ 8172 h 9525"/>
                <a:gd name="connsiteX1" fmla="*/ 9049 w 9525"/>
                <a:gd name="connsiteY1" fmla="*/ 9125 h 9525"/>
                <a:gd name="connsiteX2" fmla="*/ 7144 w 9525"/>
                <a:gd name="connsiteY2" fmla="*/ 817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172"/>
                  </a:moveTo>
                  <a:cubicBezTo>
                    <a:pt x="8096" y="8172"/>
                    <a:pt x="8096" y="8172"/>
                    <a:pt x="9049" y="9125"/>
                  </a:cubicBezTo>
                  <a:cubicBezTo>
                    <a:pt x="9049" y="5315"/>
                    <a:pt x="7144" y="8172"/>
                    <a:pt x="7144" y="81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xmlns="" id="{ACC5F729-715F-4C4A-8C38-49036F56B98D}"/>
                </a:ext>
              </a:extLst>
            </p:cNvPr>
            <p:cNvSpPr/>
            <p:nvPr/>
          </p:nvSpPr>
          <p:spPr>
            <a:xfrm>
              <a:off x="7382160" y="1142875"/>
              <a:ext cx="9525" cy="9525"/>
            </a:xfrm>
            <a:custGeom>
              <a:avLst/>
              <a:gdLst>
                <a:gd name="connsiteX0" fmla="*/ 7335 w 9525"/>
                <a:gd name="connsiteY0" fmla="*/ 9650 h 9525"/>
                <a:gd name="connsiteX1" fmla="*/ 10193 w 9525"/>
                <a:gd name="connsiteY1" fmla="*/ 10602 h 9525"/>
                <a:gd name="connsiteX2" fmla="*/ 7335 w 9525"/>
                <a:gd name="connsiteY2" fmla="*/ 96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5" y="9650"/>
                  </a:moveTo>
                  <a:cubicBezTo>
                    <a:pt x="8288" y="11555"/>
                    <a:pt x="9240" y="9650"/>
                    <a:pt x="10193" y="10602"/>
                  </a:cubicBezTo>
                  <a:cubicBezTo>
                    <a:pt x="9240" y="9650"/>
                    <a:pt x="6383" y="3935"/>
                    <a:pt x="7335" y="96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xmlns="" id="{946B6451-7857-4516-94D7-58C651EECB49}"/>
                </a:ext>
              </a:extLst>
            </p:cNvPr>
            <p:cNvSpPr/>
            <p:nvPr/>
          </p:nvSpPr>
          <p:spPr>
            <a:xfrm>
              <a:off x="7318534" y="1102769"/>
              <a:ext cx="9525" cy="19050"/>
            </a:xfrm>
            <a:custGeom>
              <a:avLst/>
              <a:gdLst>
                <a:gd name="connsiteX0" fmla="*/ 7144 w 9525"/>
                <a:gd name="connsiteY0" fmla="*/ 7846 h 19050"/>
                <a:gd name="connsiteX1" fmla="*/ 9049 w 9525"/>
                <a:gd name="connsiteY1" fmla="*/ 13561 h 19050"/>
                <a:gd name="connsiteX2" fmla="*/ 7144 w 9525"/>
                <a:gd name="connsiteY2" fmla="*/ 784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7846"/>
                  </a:moveTo>
                  <a:cubicBezTo>
                    <a:pt x="8096" y="7846"/>
                    <a:pt x="9049" y="10703"/>
                    <a:pt x="9049" y="13561"/>
                  </a:cubicBezTo>
                  <a:cubicBezTo>
                    <a:pt x="10001" y="11656"/>
                    <a:pt x="9049" y="4988"/>
                    <a:pt x="7144" y="78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xmlns="" id="{74817079-9855-4E54-9C30-678295F3DBF7}"/>
                </a:ext>
              </a:extLst>
            </p:cNvPr>
            <p:cNvSpPr/>
            <p:nvPr/>
          </p:nvSpPr>
          <p:spPr>
            <a:xfrm>
              <a:off x="7376636" y="114495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2859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xmlns="" id="{229B1C77-A976-49C4-BCAC-4F27EB31E0BF}"/>
                </a:ext>
              </a:extLst>
            </p:cNvPr>
            <p:cNvSpPr/>
            <p:nvPr/>
          </p:nvSpPr>
          <p:spPr>
            <a:xfrm>
              <a:off x="7395556" y="1185373"/>
              <a:ext cx="9525" cy="19050"/>
            </a:xfrm>
            <a:custGeom>
              <a:avLst/>
              <a:gdLst>
                <a:gd name="connsiteX0" fmla="*/ 8227 w 9525"/>
                <a:gd name="connsiteY0" fmla="*/ 18586 h 19050"/>
                <a:gd name="connsiteX1" fmla="*/ 8227 w 9525"/>
                <a:gd name="connsiteY1" fmla="*/ 1858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227" y="18586"/>
                  </a:moveTo>
                  <a:cubicBezTo>
                    <a:pt x="9179" y="16681"/>
                    <a:pt x="5369" y="-6179"/>
                    <a:pt x="8227" y="18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xmlns="" id="{6E54710E-8746-411F-866D-C919C07BA389}"/>
                </a:ext>
              </a:extLst>
            </p:cNvPr>
            <p:cNvSpPr/>
            <p:nvPr/>
          </p:nvSpPr>
          <p:spPr>
            <a:xfrm>
              <a:off x="7390924" y="11891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xmlns="" id="{F6061D64-EE2D-4DCA-AD0C-A6589D3749A3}"/>
                </a:ext>
              </a:extLst>
            </p:cNvPr>
            <p:cNvSpPr/>
            <p:nvPr/>
          </p:nvSpPr>
          <p:spPr>
            <a:xfrm>
              <a:off x="7352824" y="116728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8096" y="7144"/>
                  </a:cubicBezTo>
                  <a:cubicBezTo>
                    <a:pt x="8096" y="7144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xmlns="" id="{49575BD5-BA13-4755-BA4E-049AA5A9C6B0}"/>
                </a:ext>
              </a:extLst>
            </p:cNvPr>
            <p:cNvSpPr/>
            <p:nvPr/>
          </p:nvSpPr>
          <p:spPr>
            <a:xfrm>
              <a:off x="7377632" y="1191172"/>
              <a:ext cx="9525" cy="19050"/>
            </a:xfrm>
            <a:custGeom>
              <a:avLst/>
              <a:gdLst>
                <a:gd name="connsiteX0" fmla="*/ 9959 w 9525"/>
                <a:gd name="connsiteY0" fmla="*/ 11835 h 19050"/>
                <a:gd name="connsiteX1" fmla="*/ 9959 w 9525"/>
                <a:gd name="connsiteY1" fmla="*/ 1183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959" y="11835"/>
                  </a:moveTo>
                  <a:cubicBezTo>
                    <a:pt x="1386" y="-2452"/>
                    <a:pt x="15674" y="21360"/>
                    <a:pt x="9959" y="118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xmlns="" id="{A180B211-9E18-4C93-9320-8A4A0D35FE1A}"/>
                </a:ext>
              </a:extLst>
            </p:cNvPr>
            <p:cNvSpPr/>
            <p:nvPr/>
          </p:nvSpPr>
          <p:spPr>
            <a:xfrm>
              <a:off x="7289006" y="1091674"/>
              <a:ext cx="9525" cy="9525"/>
            </a:xfrm>
            <a:custGeom>
              <a:avLst/>
              <a:gdLst>
                <a:gd name="connsiteX0" fmla="*/ 7144 w 9525"/>
                <a:gd name="connsiteY0" fmla="*/ 10368 h 9525"/>
                <a:gd name="connsiteX1" fmla="*/ 7144 w 9525"/>
                <a:gd name="connsiteY1" fmla="*/ 1036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68"/>
                  </a:moveTo>
                  <a:cubicBezTo>
                    <a:pt x="7144" y="6558"/>
                    <a:pt x="8096" y="5606"/>
                    <a:pt x="7144" y="103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6" name="Freeform: Shape 1085">
              <a:extLst>
                <a:ext uri="{FF2B5EF4-FFF2-40B4-BE49-F238E27FC236}">
                  <a16:creationId xmlns:a16="http://schemas.microsoft.com/office/drawing/2014/main" xmlns="" id="{36BD6790-8E67-43B1-BDD3-09BFF7DAF86C}"/>
                </a:ext>
              </a:extLst>
            </p:cNvPr>
            <p:cNvSpPr/>
            <p:nvPr/>
          </p:nvSpPr>
          <p:spPr>
            <a:xfrm>
              <a:off x="7288054" y="10910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xmlns="" id="{F35EAB15-3851-4F15-AFD5-242885B99D4D}"/>
                </a:ext>
              </a:extLst>
            </p:cNvPr>
            <p:cNvSpPr/>
            <p:nvPr/>
          </p:nvSpPr>
          <p:spPr>
            <a:xfrm>
              <a:off x="7359299" y="1161956"/>
              <a:ext cx="9525" cy="9525"/>
            </a:xfrm>
            <a:custGeom>
              <a:avLst/>
              <a:gdLst>
                <a:gd name="connsiteX0" fmla="*/ 7335 w 9525"/>
                <a:gd name="connsiteY0" fmla="*/ 9618 h 9525"/>
                <a:gd name="connsiteX1" fmla="*/ 10193 w 9525"/>
                <a:gd name="connsiteY1" fmla="*/ 7713 h 9525"/>
                <a:gd name="connsiteX2" fmla="*/ 7335 w 9525"/>
                <a:gd name="connsiteY2" fmla="*/ 96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5" y="9618"/>
                  </a:moveTo>
                  <a:cubicBezTo>
                    <a:pt x="8288" y="9618"/>
                    <a:pt x="9241" y="9618"/>
                    <a:pt x="10193" y="7713"/>
                  </a:cubicBezTo>
                  <a:cubicBezTo>
                    <a:pt x="9241" y="6761"/>
                    <a:pt x="6383" y="6761"/>
                    <a:pt x="7335" y="96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8" name="Freeform: Shape 1087">
              <a:extLst>
                <a:ext uri="{FF2B5EF4-FFF2-40B4-BE49-F238E27FC236}">
                  <a16:creationId xmlns:a16="http://schemas.microsoft.com/office/drawing/2014/main" xmlns="" id="{91B42553-E79F-41E4-A782-36135CD04BEE}"/>
                </a:ext>
              </a:extLst>
            </p:cNvPr>
            <p:cNvSpPr/>
            <p:nvPr/>
          </p:nvSpPr>
          <p:spPr>
            <a:xfrm>
              <a:off x="7282339" y="1103682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10954" y="5027"/>
                    <a:pt x="7144" y="883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9" name="Freeform: Shape 1088">
              <a:extLst>
                <a:ext uri="{FF2B5EF4-FFF2-40B4-BE49-F238E27FC236}">
                  <a16:creationId xmlns:a16="http://schemas.microsoft.com/office/drawing/2014/main" xmlns="" id="{37853025-C187-4505-A6B8-7461ADF92EDC}"/>
                </a:ext>
              </a:extLst>
            </p:cNvPr>
            <p:cNvSpPr/>
            <p:nvPr/>
          </p:nvSpPr>
          <p:spPr>
            <a:xfrm>
              <a:off x="7268743" y="1094803"/>
              <a:ext cx="9525" cy="9525"/>
            </a:xfrm>
            <a:custGeom>
              <a:avLst/>
              <a:gdLst>
                <a:gd name="connsiteX0" fmla="*/ 9310 w 9525"/>
                <a:gd name="connsiteY0" fmla="*/ 7239 h 9525"/>
                <a:gd name="connsiteX1" fmla="*/ 9310 w 9525"/>
                <a:gd name="connsiteY1" fmla="*/ 72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10" y="7239"/>
                  </a:moveTo>
                  <a:cubicBezTo>
                    <a:pt x="11215" y="6286"/>
                    <a:pt x="3595" y="12954"/>
                    <a:pt x="9310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0" name="Freeform: Shape 1089">
              <a:extLst>
                <a:ext uri="{FF2B5EF4-FFF2-40B4-BE49-F238E27FC236}">
                  <a16:creationId xmlns:a16="http://schemas.microsoft.com/office/drawing/2014/main" xmlns="" id="{492B3AC0-2AF7-4C2C-A054-D8906D5458EA}"/>
                </a:ext>
              </a:extLst>
            </p:cNvPr>
            <p:cNvSpPr/>
            <p:nvPr/>
          </p:nvSpPr>
          <p:spPr>
            <a:xfrm>
              <a:off x="7331869" y="1205282"/>
              <a:ext cx="9525" cy="19050"/>
            </a:xfrm>
            <a:custGeom>
              <a:avLst/>
              <a:gdLst>
                <a:gd name="connsiteX0" fmla="*/ 7144 w 9525"/>
                <a:gd name="connsiteY0" fmla="*/ 13917 h 19050"/>
                <a:gd name="connsiteX1" fmla="*/ 7144 w 9525"/>
                <a:gd name="connsiteY1" fmla="*/ 1391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3917"/>
                  </a:moveTo>
                  <a:cubicBezTo>
                    <a:pt x="7144" y="13917"/>
                    <a:pt x="9049" y="-1323"/>
                    <a:pt x="7144" y="139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1" name="Freeform: Shape 1090">
              <a:extLst>
                <a:ext uri="{FF2B5EF4-FFF2-40B4-BE49-F238E27FC236}">
                  <a16:creationId xmlns:a16="http://schemas.microsoft.com/office/drawing/2014/main" xmlns="" id="{5BB04C83-1149-4F07-BCD2-C6113A5324E1}"/>
                </a:ext>
              </a:extLst>
            </p:cNvPr>
            <p:cNvSpPr/>
            <p:nvPr/>
          </p:nvSpPr>
          <p:spPr>
            <a:xfrm>
              <a:off x="7157561" y="1094898"/>
              <a:ext cx="66675" cy="28575"/>
            </a:xfrm>
            <a:custGeom>
              <a:avLst/>
              <a:gdLst>
                <a:gd name="connsiteX0" fmla="*/ 47149 w 66675"/>
                <a:gd name="connsiteY0" fmla="*/ 18574 h 28575"/>
                <a:gd name="connsiteX1" fmla="*/ 55721 w 66675"/>
                <a:gd name="connsiteY1" fmla="*/ 27146 h 28575"/>
                <a:gd name="connsiteX2" fmla="*/ 60484 w 66675"/>
                <a:gd name="connsiteY2" fmla="*/ 10001 h 28575"/>
                <a:gd name="connsiteX3" fmla="*/ 60484 w 66675"/>
                <a:gd name="connsiteY3" fmla="*/ 7144 h 28575"/>
                <a:gd name="connsiteX4" fmla="*/ 7144 w 66675"/>
                <a:gd name="connsiteY4" fmla="*/ 7144 h 28575"/>
                <a:gd name="connsiteX5" fmla="*/ 8096 w 66675"/>
                <a:gd name="connsiteY5" fmla="*/ 28099 h 28575"/>
                <a:gd name="connsiteX6" fmla="*/ 47149 w 66675"/>
                <a:gd name="connsiteY6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47149" y="18574"/>
                  </a:moveTo>
                  <a:cubicBezTo>
                    <a:pt x="47149" y="19526"/>
                    <a:pt x="50959" y="26194"/>
                    <a:pt x="55721" y="27146"/>
                  </a:cubicBezTo>
                  <a:cubicBezTo>
                    <a:pt x="51911" y="24289"/>
                    <a:pt x="58579" y="14764"/>
                    <a:pt x="60484" y="10001"/>
                  </a:cubicBezTo>
                  <a:cubicBezTo>
                    <a:pt x="59531" y="10001"/>
                    <a:pt x="59531" y="9049"/>
                    <a:pt x="60484" y="7144"/>
                  </a:cubicBezTo>
                  <a:cubicBezTo>
                    <a:pt x="53816" y="12859"/>
                    <a:pt x="25241" y="8096"/>
                    <a:pt x="7144" y="7144"/>
                  </a:cubicBezTo>
                  <a:cubicBezTo>
                    <a:pt x="15716" y="12859"/>
                    <a:pt x="9049" y="21431"/>
                    <a:pt x="8096" y="28099"/>
                  </a:cubicBezTo>
                  <a:cubicBezTo>
                    <a:pt x="13811" y="32861"/>
                    <a:pt x="48101" y="30004"/>
                    <a:pt x="47149" y="18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2" name="Freeform: Shape 1091">
              <a:extLst>
                <a:ext uri="{FF2B5EF4-FFF2-40B4-BE49-F238E27FC236}">
                  <a16:creationId xmlns:a16="http://schemas.microsoft.com/office/drawing/2014/main" xmlns="" id="{5ABD18A1-421D-4081-ABE9-3C5603E7B0C6}"/>
                </a:ext>
              </a:extLst>
            </p:cNvPr>
            <p:cNvSpPr/>
            <p:nvPr/>
          </p:nvSpPr>
          <p:spPr>
            <a:xfrm>
              <a:off x="7207091" y="11139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3" name="Freeform: Shape 1092">
              <a:extLst>
                <a:ext uri="{FF2B5EF4-FFF2-40B4-BE49-F238E27FC236}">
                  <a16:creationId xmlns:a16="http://schemas.microsoft.com/office/drawing/2014/main" xmlns="" id="{C7021CDC-00B4-4109-83D4-A5464B351979}"/>
                </a:ext>
              </a:extLst>
            </p:cNvPr>
            <p:cNvSpPr/>
            <p:nvPr/>
          </p:nvSpPr>
          <p:spPr>
            <a:xfrm>
              <a:off x="7156609" y="10939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4" name="Freeform: Shape 1093">
              <a:extLst>
                <a:ext uri="{FF2B5EF4-FFF2-40B4-BE49-F238E27FC236}">
                  <a16:creationId xmlns:a16="http://schemas.microsoft.com/office/drawing/2014/main" xmlns="" id="{7C0D4620-A129-4D4F-B407-78C115693E7A}"/>
                </a:ext>
              </a:extLst>
            </p:cNvPr>
            <p:cNvSpPr/>
            <p:nvPr/>
          </p:nvSpPr>
          <p:spPr>
            <a:xfrm>
              <a:off x="7215224" y="1097409"/>
              <a:ext cx="9525" cy="19050"/>
            </a:xfrm>
            <a:custGeom>
              <a:avLst/>
              <a:gdLst>
                <a:gd name="connsiteX0" fmla="*/ 9488 w 9525"/>
                <a:gd name="connsiteY0" fmla="*/ 12253 h 19050"/>
                <a:gd name="connsiteX1" fmla="*/ 9488 w 9525"/>
                <a:gd name="connsiteY1" fmla="*/ 1225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8" y="12253"/>
                  </a:moveTo>
                  <a:cubicBezTo>
                    <a:pt x="4726" y="1776"/>
                    <a:pt x="8536" y="10348"/>
                    <a:pt x="9488" y="12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5" name="Freeform: Shape 1094">
              <a:extLst>
                <a:ext uri="{FF2B5EF4-FFF2-40B4-BE49-F238E27FC236}">
                  <a16:creationId xmlns:a16="http://schemas.microsoft.com/office/drawing/2014/main" xmlns="" id="{EE193E1E-E8C0-4EFB-B0A8-E1282A00C1EC}"/>
                </a:ext>
              </a:extLst>
            </p:cNvPr>
            <p:cNvSpPr/>
            <p:nvPr/>
          </p:nvSpPr>
          <p:spPr>
            <a:xfrm>
              <a:off x="7212606" y="1092993"/>
              <a:ext cx="9525" cy="9525"/>
            </a:xfrm>
            <a:custGeom>
              <a:avLst/>
              <a:gdLst>
                <a:gd name="connsiteX0" fmla="*/ 7344 w 9525"/>
                <a:gd name="connsiteY0" fmla="*/ 7144 h 9525"/>
                <a:gd name="connsiteX1" fmla="*/ 73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7144"/>
                  </a:moveTo>
                  <a:cubicBezTo>
                    <a:pt x="6392" y="15716"/>
                    <a:pt x="9249" y="9049"/>
                    <a:pt x="73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6" name="Freeform: Shape 1095">
              <a:extLst>
                <a:ext uri="{FF2B5EF4-FFF2-40B4-BE49-F238E27FC236}">
                  <a16:creationId xmlns:a16="http://schemas.microsoft.com/office/drawing/2014/main" xmlns="" id="{CA6C0FD8-DA7A-42AA-AAB6-F780376DCFA1}"/>
                </a:ext>
              </a:extLst>
            </p:cNvPr>
            <p:cNvSpPr/>
            <p:nvPr/>
          </p:nvSpPr>
          <p:spPr>
            <a:xfrm>
              <a:off x="7208136" y="1202531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8957" y="8096"/>
                    <a:pt x="4194" y="10954"/>
                    <a:pt x="99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7" name="Freeform: Shape 1096">
              <a:extLst>
                <a:ext uri="{FF2B5EF4-FFF2-40B4-BE49-F238E27FC236}">
                  <a16:creationId xmlns:a16="http://schemas.microsoft.com/office/drawing/2014/main" xmlns="" id="{64F39F11-6629-48FD-A490-F04D88B6E575}"/>
                </a:ext>
              </a:extLst>
            </p:cNvPr>
            <p:cNvSpPr/>
            <p:nvPr/>
          </p:nvSpPr>
          <p:spPr>
            <a:xfrm>
              <a:off x="7196614" y="1192731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10954 w 9525"/>
                <a:gd name="connsiteY1" fmla="*/ 7419 h 9525"/>
                <a:gd name="connsiteX2" fmla="*/ 7144 w 9525"/>
                <a:gd name="connsiteY2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8096" y="10276"/>
                    <a:pt x="10001" y="8371"/>
                    <a:pt x="10954" y="7419"/>
                  </a:cubicBezTo>
                  <a:cubicBezTo>
                    <a:pt x="9049" y="8371"/>
                    <a:pt x="10001" y="6466"/>
                    <a:pt x="7144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xmlns="" id="{7FFDE55E-10A2-4843-B812-3738332599D2}"/>
                </a:ext>
              </a:extLst>
            </p:cNvPr>
            <p:cNvSpPr/>
            <p:nvPr/>
          </p:nvSpPr>
          <p:spPr>
            <a:xfrm>
              <a:off x="7195618" y="1227296"/>
              <a:ext cx="9525" cy="9525"/>
            </a:xfrm>
            <a:custGeom>
              <a:avLst/>
              <a:gdLst>
                <a:gd name="connsiteX0" fmla="*/ 10045 w 9525"/>
                <a:gd name="connsiteY0" fmla="*/ 7144 h 9525"/>
                <a:gd name="connsiteX1" fmla="*/ 10045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045" y="7144"/>
                  </a:moveTo>
                  <a:cubicBezTo>
                    <a:pt x="7187" y="9049"/>
                    <a:pt x="5282" y="10954"/>
                    <a:pt x="1004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9" name="Freeform: Shape 1098">
              <a:extLst>
                <a:ext uri="{FF2B5EF4-FFF2-40B4-BE49-F238E27FC236}">
                  <a16:creationId xmlns:a16="http://schemas.microsoft.com/office/drawing/2014/main" xmlns="" id="{220BE704-C383-4CB7-8570-3C3FCE3B7E8C}"/>
                </a:ext>
              </a:extLst>
            </p:cNvPr>
            <p:cNvSpPr/>
            <p:nvPr/>
          </p:nvSpPr>
          <p:spPr>
            <a:xfrm>
              <a:off x="7137559" y="11129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0" name="Freeform: Shape 1099">
              <a:extLst>
                <a:ext uri="{FF2B5EF4-FFF2-40B4-BE49-F238E27FC236}">
                  <a16:creationId xmlns:a16="http://schemas.microsoft.com/office/drawing/2014/main" xmlns="" id="{91D78037-81F6-4124-9CF3-5FB1E88F32DC}"/>
                </a:ext>
              </a:extLst>
            </p:cNvPr>
            <p:cNvSpPr/>
            <p:nvPr/>
          </p:nvSpPr>
          <p:spPr>
            <a:xfrm>
              <a:off x="7126129" y="1093275"/>
              <a:ext cx="38100" cy="28575"/>
            </a:xfrm>
            <a:custGeom>
              <a:avLst/>
              <a:gdLst>
                <a:gd name="connsiteX0" fmla="*/ 37624 w 38100"/>
                <a:gd name="connsiteY0" fmla="*/ 24007 h 28575"/>
                <a:gd name="connsiteX1" fmla="*/ 7144 w 38100"/>
                <a:gd name="connsiteY1" fmla="*/ 22102 h 28575"/>
                <a:gd name="connsiteX2" fmla="*/ 16669 w 38100"/>
                <a:gd name="connsiteY2" fmla="*/ 24007 h 28575"/>
                <a:gd name="connsiteX3" fmla="*/ 17621 w 38100"/>
                <a:gd name="connsiteY3" fmla="*/ 16387 h 28575"/>
                <a:gd name="connsiteX4" fmla="*/ 37624 w 38100"/>
                <a:gd name="connsiteY4" fmla="*/ 240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28575">
                  <a:moveTo>
                    <a:pt x="37624" y="24007"/>
                  </a:moveTo>
                  <a:cubicBezTo>
                    <a:pt x="35719" y="21149"/>
                    <a:pt x="26194" y="-11236"/>
                    <a:pt x="7144" y="22102"/>
                  </a:cubicBezTo>
                  <a:cubicBezTo>
                    <a:pt x="14764" y="17339"/>
                    <a:pt x="17621" y="17339"/>
                    <a:pt x="16669" y="24007"/>
                  </a:cubicBezTo>
                  <a:cubicBezTo>
                    <a:pt x="20479" y="21149"/>
                    <a:pt x="20479" y="18292"/>
                    <a:pt x="17621" y="16387"/>
                  </a:cubicBezTo>
                  <a:cubicBezTo>
                    <a:pt x="25241" y="1147"/>
                    <a:pt x="9049" y="47819"/>
                    <a:pt x="37624" y="240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1" name="Freeform: Shape 1100">
              <a:extLst>
                <a:ext uri="{FF2B5EF4-FFF2-40B4-BE49-F238E27FC236}">
                  <a16:creationId xmlns:a16="http://schemas.microsoft.com/office/drawing/2014/main" xmlns="" id="{CA530DFA-5F69-4107-90C9-6CAC983E18BB}"/>
                </a:ext>
              </a:extLst>
            </p:cNvPr>
            <p:cNvSpPr/>
            <p:nvPr/>
          </p:nvSpPr>
          <p:spPr>
            <a:xfrm>
              <a:off x="7094696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2" name="Freeform: Shape 1101">
              <a:extLst>
                <a:ext uri="{FF2B5EF4-FFF2-40B4-BE49-F238E27FC236}">
                  <a16:creationId xmlns:a16="http://schemas.microsoft.com/office/drawing/2014/main" xmlns="" id="{8EE7265C-ABED-4BA3-A711-78101B134AF4}"/>
                </a:ext>
              </a:extLst>
            </p:cNvPr>
            <p:cNvSpPr/>
            <p:nvPr/>
          </p:nvSpPr>
          <p:spPr>
            <a:xfrm>
              <a:off x="7096601" y="1100413"/>
              <a:ext cx="9525" cy="19050"/>
            </a:xfrm>
            <a:custGeom>
              <a:avLst/>
              <a:gdLst>
                <a:gd name="connsiteX0" fmla="*/ 7144 w 9525"/>
                <a:gd name="connsiteY0" fmla="*/ 14011 h 19050"/>
                <a:gd name="connsiteX1" fmla="*/ 7144 w 9525"/>
                <a:gd name="connsiteY1" fmla="*/ 140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4011"/>
                  </a:moveTo>
                  <a:cubicBezTo>
                    <a:pt x="8096" y="676"/>
                    <a:pt x="7144" y="10201"/>
                    <a:pt x="7144" y="140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3" name="Freeform: Shape 1102">
              <a:extLst>
                <a:ext uri="{FF2B5EF4-FFF2-40B4-BE49-F238E27FC236}">
                  <a16:creationId xmlns:a16="http://schemas.microsoft.com/office/drawing/2014/main" xmlns="" id="{5DDEF78F-89C7-4000-B7B1-EB114D5AF930}"/>
                </a:ext>
              </a:extLst>
            </p:cNvPr>
            <p:cNvSpPr/>
            <p:nvPr/>
          </p:nvSpPr>
          <p:spPr>
            <a:xfrm>
              <a:off x="7099952" y="1095851"/>
              <a:ext cx="9525" cy="19050"/>
            </a:xfrm>
            <a:custGeom>
              <a:avLst/>
              <a:gdLst>
                <a:gd name="connsiteX0" fmla="*/ 11413 w 9525"/>
                <a:gd name="connsiteY0" fmla="*/ 7144 h 19050"/>
                <a:gd name="connsiteX1" fmla="*/ 11413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1413" y="7144"/>
                  </a:moveTo>
                  <a:cubicBezTo>
                    <a:pt x="9508" y="9049"/>
                    <a:pt x="2841" y="35719"/>
                    <a:pt x="1141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4" name="Freeform: Shape 1103">
              <a:extLst>
                <a:ext uri="{FF2B5EF4-FFF2-40B4-BE49-F238E27FC236}">
                  <a16:creationId xmlns:a16="http://schemas.microsoft.com/office/drawing/2014/main" xmlns="" id="{C6044C64-1960-4F5E-867C-D5012B302271}"/>
                </a:ext>
              </a:extLst>
            </p:cNvPr>
            <p:cNvSpPr/>
            <p:nvPr/>
          </p:nvSpPr>
          <p:spPr>
            <a:xfrm>
              <a:off x="7121604" y="110156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10001"/>
                    <a:pt x="6906" y="12859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5" name="Freeform: Shape 1104">
              <a:extLst>
                <a:ext uri="{FF2B5EF4-FFF2-40B4-BE49-F238E27FC236}">
                  <a16:creationId xmlns:a16="http://schemas.microsoft.com/office/drawing/2014/main" xmlns="" id="{2462E81B-ACAF-4F70-A743-35433A18039B}"/>
                </a:ext>
              </a:extLst>
            </p:cNvPr>
            <p:cNvSpPr/>
            <p:nvPr/>
          </p:nvSpPr>
          <p:spPr>
            <a:xfrm>
              <a:off x="7118403" y="1104348"/>
              <a:ext cx="9525" cy="9525"/>
            </a:xfrm>
            <a:custGeom>
              <a:avLst/>
              <a:gdLst>
                <a:gd name="connsiteX0" fmla="*/ 10107 w 9525"/>
                <a:gd name="connsiteY0" fmla="*/ 7219 h 9525"/>
                <a:gd name="connsiteX1" fmla="*/ 10107 w 9525"/>
                <a:gd name="connsiteY1" fmla="*/ 72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07" y="7219"/>
                  </a:moveTo>
                  <a:cubicBezTo>
                    <a:pt x="10107" y="6266"/>
                    <a:pt x="3440" y="14839"/>
                    <a:pt x="10107" y="72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6" name="Freeform: Shape 1105">
              <a:extLst>
                <a:ext uri="{FF2B5EF4-FFF2-40B4-BE49-F238E27FC236}">
                  <a16:creationId xmlns:a16="http://schemas.microsoft.com/office/drawing/2014/main" xmlns="" id="{D85166D0-3748-4D4D-9836-386AE920E6A3}"/>
                </a:ext>
              </a:extLst>
            </p:cNvPr>
            <p:cNvSpPr/>
            <p:nvPr/>
          </p:nvSpPr>
          <p:spPr>
            <a:xfrm>
              <a:off x="7113746" y="1100613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7144"/>
                    <a:pt x="8096" y="7144"/>
                    <a:pt x="7144" y="7144"/>
                  </a:cubicBezTo>
                  <a:lnTo>
                    <a:pt x="9049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7" name="Freeform: Shape 1106">
              <a:extLst>
                <a:ext uri="{FF2B5EF4-FFF2-40B4-BE49-F238E27FC236}">
                  <a16:creationId xmlns:a16="http://schemas.microsoft.com/office/drawing/2014/main" xmlns="" id="{7F477223-D8C3-452F-BF66-5D080730FF75}"/>
                </a:ext>
              </a:extLst>
            </p:cNvPr>
            <p:cNvSpPr/>
            <p:nvPr/>
          </p:nvSpPr>
          <p:spPr>
            <a:xfrm>
              <a:off x="7115334" y="1100825"/>
              <a:ext cx="9525" cy="9525"/>
            </a:xfrm>
            <a:custGeom>
              <a:avLst/>
              <a:gdLst>
                <a:gd name="connsiteX0" fmla="*/ 8414 w 9525"/>
                <a:gd name="connsiteY0" fmla="*/ 8837 h 9525"/>
                <a:gd name="connsiteX1" fmla="*/ 841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8837"/>
                  </a:moveTo>
                  <a:cubicBezTo>
                    <a:pt x="8414" y="8837"/>
                    <a:pt x="5556" y="5027"/>
                    <a:pt x="841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8" name="Freeform: Shape 1107">
              <a:extLst>
                <a:ext uri="{FF2B5EF4-FFF2-40B4-BE49-F238E27FC236}">
                  <a16:creationId xmlns:a16="http://schemas.microsoft.com/office/drawing/2014/main" xmlns="" id="{3EACE030-F0D0-498E-A235-C180A1402999}"/>
                </a:ext>
              </a:extLst>
            </p:cNvPr>
            <p:cNvSpPr/>
            <p:nvPr/>
          </p:nvSpPr>
          <p:spPr>
            <a:xfrm>
              <a:off x="7118378" y="1096570"/>
              <a:ext cx="9525" cy="19050"/>
            </a:xfrm>
            <a:custGeom>
              <a:avLst/>
              <a:gdLst>
                <a:gd name="connsiteX0" fmla="*/ 8227 w 9525"/>
                <a:gd name="connsiteY0" fmla="*/ 14044 h 19050"/>
                <a:gd name="connsiteX1" fmla="*/ 8227 w 9525"/>
                <a:gd name="connsiteY1" fmla="*/ 140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227" y="14044"/>
                  </a:moveTo>
                  <a:cubicBezTo>
                    <a:pt x="9179" y="2614"/>
                    <a:pt x="5369" y="7377"/>
                    <a:pt x="8227" y="140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9" name="Freeform: Shape 1108">
              <a:extLst>
                <a:ext uri="{FF2B5EF4-FFF2-40B4-BE49-F238E27FC236}">
                  <a16:creationId xmlns:a16="http://schemas.microsoft.com/office/drawing/2014/main" xmlns="" id="{74A4F332-340B-4B69-86BA-C322D9425927}"/>
                </a:ext>
              </a:extLst>
            </p:cNvPr>
            <p:cNvSpPr/>
            <p:nvPr/>
          </p:nvSpPr>
          <p:spPr>
            <a:xfrm>
              <a:off x="7179448" y="121967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5259" y="12859"/>
                    <a:pt x="8117" y="9049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0" name="Freeform: Shape 1109">
              <a:extLst>
                <a:ext uri="{FF2B5EF4-FFF2-40B4-BE49-F238E27FC236}">
                  <a16:creationId xmlns:a16="http://schemas.microsoft.com/office/drawing/2014/main" xmlns="" id="{BB25A32A-8B4B-4CF4-9A49-515A4A55350D}"/>
                </a:ext>
              </a:extLst>
            </p:cNvPr>
            <p:cNvSpPr/>
            <p:nvPr/>
          </p:nvSpPr>
          <p:spPr>
            <a:xfrm>
              <a:off x="7167086" y="121491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8096"/>
                    <a:pt x="8096" y="9049"/>
                    <a:pt x="7144" y="9049"/>
                  </a:cubicBezTo>
                  <a:cubicBezTo>
                    <a:pt x="9049" y="9049"/>
                    <a:pt x="9049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1" name="Freeform: Shape 1110">
              <a:extLst>
                <a:ext uri="{FF2B5EF4-FFF2-40B4-BE49-F238E27FC236}">
                  <a16:creationId xmlns:a16="http://schemas.microsoft.com/office/drawing/2014/main" xmlns="" id="{473A78B5-C709-4C3E-8C17-ABC9C0BA2C18}"/>
                </a:ext>
              </a:extLst>
            </p:cNvPr>
            <p:cNvSpPr/>
            <p:nvPr/>
          </p:nvSpPr>
          <p:spPr>
            <a:xfrm>
              <a:off x="7156009" y="1216818"/>
              <a:ext cx="19050" cy="38100"/>
            </a:xfrm>
            <a:custGeom>
              <a:avLst/>
              <a:gdLst>
                <a:gd name="connsiteX0" fmla="*/ 8697 w 19050"/>
                <a:gd name="connsiteY0" fmla="*/ 32861 h 38100"/>
                <a:gd name="connsiteX1" fmla="*/ 19174 w 19050"/>
                <a:gd name="connsiteY1" fmla="*/ 7144 h 38100"/>
                <a:gd name="connsiteX2" fmla="*/ 8697 w 19050"/>
                <a:gd name="connsiteY2" fmla="*/ 3286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8697" y="32861"/>
                  </a:moveTo>
                  <a:cubicBezTo>
                    <a:pt x="4886" y="25241"/>
                    <a:pt x="12506" y="18574"/>
                    <a:pt x="19174" y="7144"/>
                  </a:cubicBezTo>
                  <a:cubicBezTo>
                    <a:pt x="124" y="20479"/>
                    <a:pt x="9649" y="27146"/>
                    <a:pt x="8697" y="32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2" name="Freeform: Shape 1111">
              <a:extLst>
                <a:ext uri="{FF2B5EF4-FFF2-40B4-BE49-F238E27FC236}">
                  <a16:creationId xmlns:a16="http://schemas.microsoft.com/office/drawing/2014/main" xmlns="" id="{C7FD52A5-940D-4478-B5B9-482750E98DE9}"/>
                </a:ext>
              </a:extLst>
            </p:cNvPr>
            <p:cNvSpPr/>
            <p:nvPr/>
          </p:nvSpPr>
          <p:spPr>
            <a:xfrm>
              <a:off x="7161371" y="1250998"/>
              <a:ext cx="9525" cy="9525"/>
            </a:xfrm>
            <a:custGeom>
              <a:avLst/>
              <a:gdLst>
                <a:gd name="connsiteX0" fmla="*/ 7144 w 9525"/>
                <a:gd name="connsiteY0" fmla="*/ 9159 h 9525"/>
                <a:gd name="connsiteX1" fmla="*/ 9049 w 9525"/>
                <a:gd name="connsiteY1" fmla="*/ 8206 h 9525"/>
                <a:gd name="connsiteX2" fmla="*/ 7144 w 9525"/>
                <a:gd name="connsiteY2" fmla="*/ 915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159"/>
                  </a:moveTo>
                  <a:cubicBezTo>
                    <a:pt x="8096" y="10111"/>
                    <a:pt x="9049" y="9159"/>
                    <a:pt x="9049" y="8206"/>
                  </a:cubicBezTo>
                  <a:cubicBezTo>
                    <a:pt x="9049" y="5349"/>
                    <a:pt x="8096" y="9159"/>
                    <a:pt x="7144" y="91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xmlns="" id="{4A136A2E-5081-444D-8B07-6231FE0F6A04}"/>
                </a:ext>
              </a:extLst>
            </p:cNvPr>
            <p:cNvSpPr/>
            <p:nvPr/>
          </p:nvSpPr>
          <p:spPr>
            <a:xfrm>
              <a:off x="7141051" y="1177766"/>
              <a:ext cx="9525" cy="19050"/>
            </a:xfrm>
            <a:custGeom>
              <a:avLst/>
              <a:gdLst>
                <a:gd name="connsiteX0" fmla="*/ 8414 w 9525"/>
                <a:gd name="connsiteY0" fmla="*/ 7144 h 19050"/>
                <a:gd name="connsiteX1" fmla="*/ 841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14" y="7144"/>
                  </a:moveTo>
                  <a:cubicBezTo>
                    <a:pt x="5556" y="17621"/>
                    <a:pt x="8414" y="1095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4" name="Freeform: Shape 1113">
              <a:extLst>
                <a:ext uri="{FF2B5EF4-FFF2-40B4-BE49-F238E27FC236}">
                  <a16:creationId xmlns:a16="http://schemas.microsoft.com/office/drawing/2014/main" xmlns="" id="{87309FAD-C379-4E5F-9EBD-43264AA86AB3}"/>
                </a:ext>
              </a:extLst>
            </p:cNvPr>
            <p:cNvSpPr/>
            <p:nvPr/>
          </p:nvSpPr>
          <p:spPr>
            <a:xfrm>
              <a:off x="7143274" y="118062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5" name="Freeform: Shape 1114">
              <a:extLst>
                <a:ext uri="{FF2B5EF4-FFF2-40B4-BE49-F238E27FC236}">
                  <a16:creationId xmlns:a16="http://schemas.microsoft.com/office/drawing/2014/main" xmlns="" id="{966377CB-F016-4CCB-B866-66C775567B92}"/>
                </a:ext>
              </a:extLst>
            </p:cNvPr>
            <p:cNvSpPr/>
            <p:nvPr/>
          </p:nvSpPr>
          <p:spPr>
            <a:xfrm>
              <a:off x="7142321" y="11768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6" name="Freeform: Shape 1115">
              <a:extLst>
                <a:ext uri="{FF2B5EF4-FFF2-40B4-BE49-F238E27FC236}">
                  <a16:creationId xmlns:a16="http://schemas.microsoft.com/office/drawing/2014/main" xmlns="" id="{BB4BA269-81C1-4CF0-96FB-C60252D67547}"/>
                </a:ext>
              </a:extLst>
            </p:cNvPr>
            <p:cNvSpPr/>
            <p:nvPr/>
          </p:nvSpPr>
          <p:spPr>
            <a:xfrm>
              <a:off x="7107079" y="1096181"/>
              <a:ext cx="9525" cy="9525"/>
            </a:xfrm>
            <a:custGeom>
              <a:avLst/>
              <a:gdLst>
                <a:gd name="connsiteX0" fmla="*/ 9049 w 9525"/>
                <a:gd name="connsiteY0" fmla="*/ 8718 h 9525"/>
                <a:gd name="connsiteX1" fmla="*/ 7144 w 9525"/>
                <a:gd name="connsiteY1" fmla="*/ 7766 h 9525"/>
                <a:gd name="connsiteX2" fmla="*/ 9049 w 9525"/>
                <a:gd name="connsiteY2" fmla="*/ 87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718"/>
                  </a:moveTo>
                  <a:cubicBezTo>
                    <a:pt x="9049" y="5861"/>
                    <a:pt x="8096" y="7766"/>
                    <a:pt x="7144" y="7766"/>
                  </a:cubicBezTo>
                  <a:cubicBezTo>
                    <a:pt x="7144" y="8718"/>
                    <a:pt x="8096" y="9671"/>
                    <a:pt x="9049" y="8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xmlns="" id="{C36B0D5F-3A26-4C27-8B33-982232A7D5CE}"/>
                </a:ext>
              </a:extLst>
            </p:cNvPr>
            <p:cNvSpPr/>
            <p:nvPr/>
          </p:nvSpPr>
          <p:spPr>
            <a:xfrm>
              <a:off x="7057549" y="1098708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lnTo>
                    <a:pt x="7144" y="7144"/>
                  </a:lnTo>
                  <a:cubicBezTo>
                    <a:pt x="8096" y="8096"/>
                    <a:pt x="8096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8" name="Freeform: Shape 1117">
              <a:extLst>
                <a:ext uri="{FF2B5EF4-FFF2-40B4-BE49-F238E27FC236}">
                  <a16:creationId xmlns:a16="http://schemas.microsoft.com/office/drawing/2014/main" xmlns="" id="{1BBC688F-C47B-4F4A-8434-96C9F55656E8}"/>
                </a:ext>
              </a:extLst>
            </p:cNvPr>
            <p:cNvSpPr/>
            <p:nvPr/>
          </p:nvSpPr>
          <p:spPr>
            <a:xfrm>
              <a:off x="7028974" y="11691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xmlns="" id="{62FCB2EC-327A-4103-9CE6-7A950470F8D1}"/>
                </a:ext>
              </a:extLst>
            </p:cNvPr>
            <p:cNvSpPr/>
            <p:nvPr/>
          </p:nvSpPr>
          <p:spPr>
            <a:xfrm>
              <a:off x="7026592" y="1170146"/>
              <a:ext cx="9525" cy="9525"/>
            </a:xfrm>
            <a:custGeom>
              <a:avLst/>
              <a:gdLst>
                <a:gd name="connsiteX0" fmla="*/ 8573 w 9525"/>
                <a:gd name="connsiteY0" fmla="*/ 7144 h 9525"/>
                <a:gd name="connsiteX1" fmla="*/ 85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3" y="7144"/>
                  </a:moveTo>
                  <a:cubicBezTo>
                    <a:pt x="6667" y="11906"/>
                    <a:pt x="6667" y="10954"/>
                    <a:pt x="85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0" name="Freeform: Shape 1119">
              <a:extLst>
                <a:ext uri="{FF2B5EF4-FFF2-40B4-BE49-F238E27FC236}">
                  <a16:creationId xmlns:a16="http://schemas.microsoft.com/office/drawing/2014/main" xmlns="" id="{7785A348-A1D9-4FCA-9D84-19C98A46AE10}"/>
                </a:ext>
              </a:extLst>
            </p:cNvPr>
            <p:cNvSpPr/>
            <p:nvPr/>
          </p:nvSpPr>
          <p:spPr>
            <a:xfrm>
              <a:off x="7241381" y="6872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9049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xmlns="" id="{242F0C84-BAA9-4311-A33A-1B31052A12DB}"/>
                </a:ext>
              </a:extLst>
            </p:cNvPr>
            <p:cNvSpPr/>
            <p:nvPr/>
          </p:nvSpPr>
          <p:spPr>
            <a:xfrm>
              <a:off x="7242697" y="683398"/>
              <a:ext cx="9525" cy="9525"/>
            </a:xfrm>
            <a:custGeom>
              <a:avLst/>
              <a:gdLst>
                <a:gd name="connsiteX0" fmla="*/ 11543 w 9525"/>
                <a:gd name="connsiteY0" fmla="*/ 9069 h 9525"/>
                <a:gd name="connsiteX1" fmla="*/ 11543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543" y="9069"/>
                  </a:moveTo>
                  <a:cubicBezTo>
                    <a:pt x="3923" y="5259"/>
                    <a:pt x="7733" y="8117"/>
                    <a:pt x="11543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2" name="Freeform: Shape 1121">
              <a:extLst>
                <a:ext uri="{FF2B5EF4-FFF2-40B4-BE49-F238E27FC236}">
                  <a16:creationId xmlns:a16="http://schemas.microsoft.com/office/drawing/2014/main" xmlns="" id="{B337E394-172B-4CF9-90A7-B9D75FF3D492}"/>
                </a:ext>
              </a:extLst>
            </p:cNvPr>
            <p:cNvSpPr/>
            <p:nvPr/>
          </p:nvSpPr>
          <p:spPr>
            <a:xfrm>
              <a:off x="7254716" y="6386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xmlns="" id="{76AEEA04-8E70-4C10-AFE9-0C862810B610}"/>
                </a:ext>
              </a:extLst>
            </p:cNvPr>
            <p:cNvSpPr/>
            <p:nvPr/>
          </p:nvSpPr>
          <p:spPr>
            <a:xfrm>
              <a:off x="7254716" y="6091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xmlns="" id="{F64AC07D-CB7C-4C28-979C-3B503793CC07}"/>
                </a:ext>
              </a:extLst>
            </p:cNvPr>
            <p:cNvSpPr/>
            <p:nvPr/>
          </p:nvSpPr>
          <p:spPr>
            <a:xfrm>
              <a:off x="7258526" y="6034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xmlns="" id="{D8BD1163-CDB3-4484-825A-158D5B5FC86C}"/>
                </a:ext>
              </a:extLst>
            </p:cNvPr>
            <p:cNvSpPr/>
            <p:nvPr/>
          </p:nvSpPr>
          <p:spPr>
            <a:xfrm>
              <a:off x="7254716" y="63769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:a16="http://schemas.microsoft.com/office/drawing/2014/main" xmlns="" id="{56B7B835-C548-43AF-9C93-87F9FBCE3057}"/>
                </a:ext>
              </a:extLst>
            </p:cNvPr>
            <p:cNvSpPr/>
            <p:nvPr/>
          </p:nvSpPr>
          <p:spPr>
            <a:xfrm>
              <a:off x="7240429" y="6777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7" name="Freeform: Shape 1126">
              <a:extLst>
                <a:ext uri="{FF2B5EF4-FFF2-40B4-BE49-F238E27FC236}">
                  <a16:creationId xmlns:a16="http://schemas.microsoft.com/office/drawing/2014/main" xmlns="" id="{1D0A52C3-5832-4B47-9D81-088C8BBC913A}"/>
                </a:ext>
              </a:extLst>
            </p:cNvPr>
            <p:cNvSpPr/>
            <p:nvPr/>
          </p:nvSpPr>
          <p:spPr>
            <a:xfrm>
              <a:off x="7257574" y="6510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8" name="Freeform: Shape 1127">
              <a:extLst>
                <a:ext uri="{FF2B5EF4-FFF2-40B4-BE49-F238E27FC236}">
                  <a16:creationId xmlns:a16="http://schemas.microsoft.com/office/drawing/2014/main" xmlns="" id="{CC471402-F9B8-40FC-8224-674265500EC1}"/>
                </a:ext>
              </a:extLst>
            </p:cNvPr>
            <p:cNvSpPr/>
            <p:nvPr/>
          </p:nvSpPr>
          <p:spPr>
            <a:xfrm>
              <a:off x="7254811" y="661087"/>
              <a:ext cx="9525" cy="9525"/>
            </a:xfrm>
            <a:custGeom>
              <a:avLst/>
              <a:gdLst>
                <a:gd name="connsiteX0" fmla="*/ 9907 w 9525"/>
                <a:gd name="connsiteY0" fmla="*/ 7567 h 9525"/>
                <a:gd name="connsiteX1" fmla="*/ 990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7" y="7567"/>
                  </a:moveTo>
                  <a:cubicBezTo>
                    <a:pt x="10859" y="6615"/>
                    <a:pt x="3239" y="7567"/>
                    <a:pt x="990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9" name="Freeform: Shape 1128">
              <a:extLst>
                <a:ext uri="{FF2B5EF4-FFF2-40B4-BE49-F238E27FC236}">
                  <a16:creationId xmlns:a16="http://schemas.microsoft.com/office/drawing/2014/main" xmlns="" id="{372ED80E-533E-437E-9D04-D143C7971450}"/>
                </a:ext>
              </a:extLst>
            </p:cNvPr>
            <p:cNvSpPr/>
            <p:nvPr/>
          </p:nvSpPr>
          <p:spPr>
            <a:xfrm>
              <a:off x="7251859" y="6767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0" name="Freeform: Shape 1129">
              <a:extLst>
                <a:ext uri="{FF2B5EF4-FFF2-40B4-BE49-F238E27FC236}">
                  <a16:creationId xmlns:a16="http://schemas.microsoft.com/office/drawing/2014/main" xmlns="" id="{8445253E-9B8E-45C8-9660-E8A5C28878EA}"/>
                </a:ext>
              </a:extLst>
            </p:cNvPr>
            <p:cNvSpPr/>
            <p:nvPr/>
          </p:nvSpPr>
          <p:spPr>
            <a:xfrm>
              <a:off x="7258526" y="6443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1" name="Freeform: Shape 1130">
              <a:extLst>
                <a:ext uri="{FF2B5EF4-FFF2-40B4-BE49-F238E27FC236}">
                  <a16:creationId xmlns:a16="http://schemas.microsoft.com/office/drawing/2014/main" xmlns="" id="{AD653C83-8369-42F3-B64F-0A038D4EB99E}"/>
                </a:ext>
              </a:extLst>
            </p:cNvPr>
            <p:cNvSpPr/>
            <p:nvPr/>
          </p:nvSpPr>
          <p:spPr>
            <a:xfrm>
              <a:off x="7245191" y="3719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2" name="Freeform: Shape 1131">
              <a:extLst>
                <a:ext uri="{FF2B5EF4-FFF2-40B4-BE49-F238E27FC236}">
                  <a16:creationId xmlns:a16="http://schemas.microsoft.com/office/drawing/2014/main" xmlns="" id="{01B1A276-0ACD-4E65-83E7-0D151A2E54A4}"/>
                </a:ext>
              </a:extLst>
            </p:cNvPr>
            <p:cNvSpPr/>
            <p:nvPr/>
          </p:nvSpPr>
          <p:spPr>
            <a:xfrm>
              <a:off x="7254716" y="2290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95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3" name="Freeform: Shape 1132">
              <a:extLst>
                <a:ext uri="{FF2B5EF4-FFF2-40B4-BE49-F238E27FC236}">
                  <a16:creationId xmlns:a16="http://schemas.microsoft.com/office/drawing/2014/main" xmlns="" id="{39642B41-39C1-47B5-BE98-9D905D0E7A16}"/>
                </a:ext>
              </a:extLst>
            </p:cNvPr>
            <p:cNvSpPr/>
            <p:nvPr/>
          </p:nvSpPr>
          <p:spPr>
            <a:xfrm>
              <a:off x="7261384" y="5948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4" name="Freeform: Shape 1133">
              <a:extLst>
                <a:ext uri="{FF2B5EF4-FFF2-40B4-BE49-F238E27FC236}">
                  <a16:creationId xmlns:a16="http://schemas.microsoft.com/office/drawing/2014/main" xmlns="" id="{51150C89-3C1C-4210-95C7-52B5EC09B48E}"/>
                </a:ext>
              </a:extLst>
            </p:cNvPr>
            <p:cNvSpPr/>
            <p:nvPr/>
          </p:nvSpPr>
          <p:spPr>
            <a:xfrm>
              <a:off x="7253764" y="512723"/>
              <a:ext cx="19050" cy="9525"/>
            </a:xfrm>
            <a:custGeom>
              <a:avLst/>
              <a:gdLst>
                <a:gd name="connsiteX0" fmla="*/ 12859 w 19050"/>
                <a:gd name="connsiteY0" fmla="*/ 8294 h 9525"/>
                <a:gd name="connsiteX1" fmla="*/ 7144 w 19050"/>
                <a:gd name="connsiteY1" fmla="*/ 7341 h 9525"/>
                <a:gd name="connsiteX2" fmla="*/ 12859 w 19050"/>
                <a:gd name="connsiteY2" fmla="*/ 82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8294"/>
                  </a:moveTo>
                  <a:cubicBezTo>
                    <a:pt x="10001" y="9246"/>
                    <a:pt x="10001" y="6389"/>
                    <a:pt x="7144" y="7341"/>
                  </a:cubicBezTo>
                  <a:cubicBezTo>
                    <a:pt x="8096" y="7341"/>
                    <a:pt x="11906" y="9246"/>
                    <a:pt x="12859" y="8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5" name="Freeform: Shape 1134">
              <a:extLst>
                <a:ext uri="{FF2B5EF4-FFF2-40B4-BE49-F238E27FC236}">
                  <a16:creationId xmlns:a16="http://schemas.microsoft.com/office/drawing/2014/main" xmlns="" id="{6C35D54A-2F6B-46AA-9C36-7DD05A6B7F20}"/>
                </a:ext>
              </a:extLst>
            </p:cNvPr>
            <p:cNvSpPr/>
            <p:nvPr/>
          </p:nvSpPr>
          <p:spPr>
            <a:xfrm>
              <a:off x="7240429" y="6777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6" name="Freeform: Shape 1135">
              <a:extLst>
                <a:ext uri="{FF2B5EF4-FFF2-40B4-BE49-F238E27FC236}">
                  <a16:creationId xmlns:a16="http://schemas.microsoft.com/office/drawing/2014/main" xmlns="" id="{BA0A764C-9F9D-449C-9EEA-9ECFDE10B717}"/>
                </a:ext>
              </a:extLst>
            </p:cNvPr>
            <p:cNvSpPr/>
            <p:nvPr/>
          </p:nvSpPr>
          <p:spPr>
            <a:xfrm>
              <a:off x="7253340" y="51292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7" name="Freeform: Shape 1136">
              <a:extLst>
                <a:ext uri="{FF2B5EF4-FFF2-40B4-BE49-F238E27FC236}">
                  <a16:creationId xmlns:a16="http://schemas.microsoft.com/office/drawing/2014/main" xmlns="" id="{686FB22D-7D59-4240-A432-37770CB4F3AE}"/>
                </a:ext>
              </a:extLst>
            </p:cNvPr>
            <p:cNvSpPr/>
            <p:nvPr/>
          </p:nvSpPr>
          <p:spPr>
            <a:xfrm>
              <a:off x="7257574" y="57388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8" name="Freeform: Shape 1137">
              <a:extLst>
                <a:ext uri="{FF2B5EF4-FFF2-40B4-BE49-F238E27FC236}">
                  <a16:creationId xmlns:a16="http://schemas.microsoft.com/office/drawing/2014/main" xmlns="" id="{06F0747A-BB5D-4B22-9751-3DC39160423D}"/>
                </a:ext>
              </a:extLst>
            </p:cNvPr>
            <p:cNvSpPr/>
            <p:nvPr/>
          </p:nvSpPr>
          <p:spPr>
            <a:xfrm>
              <a:off x="7255669" y="5891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9" name="Freeform: Shape 1138">
              <a:extLst>
                <a:ext uri="{FF2B5EF4-FFF2-40B4-BE49-F238E27FC236}">
                  <a16:creationId xmlns:a16="http://schemas.microsoft.com/office/drawing/2014/main" xmlns="" id="{93AC92B7-B23C-4AC8-BB0E-6CB4F8142C69}"/>
                </a:ext>
              </a:extLst>
            </p:cNvPr>
            <p:cNvSpPr/>
            <p:nvPr/>
          </p:nvSpPr>
          <p:spPr>
            <a:xfrm>
              <a:off x="7254046" y="565414"/>
              <a:ext cx="9525" cy="9525"/>
            </a:xfrm>
            <a:custGeom>
              <a:avLst/>
              <a:gdLst>
                <a:gd name="connsiteX0" fmla="*/ 7814 w 9525"/>
                <a:gd name="connsiteY0" fmla="*/ 7990 h 9525"/>
                <a:gd name="connsiteX1" fmla="*/ 78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4" y="7990"/>
                  </a:moveTo>
                  <a:cubicBezTo>
                    <a:pt x="8767" y="6085"/>
                    <a:pt x="5910" y="7990"/>
                    <a:pt x="781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0" name="Freeform: Shape 1139">
              <a:extLst>
                <a:ext uri="{FF2B5EF4-FFF2-40B4-BE49-F238E27FC236}">
                  <a16:creationId xmlns:a16="http://schemas.microsoft.com/office/drawing/2014/main" xmlns="" id="{5BE90349-C9A6-40D0-A220-A8530F309EE6}"/>
                </a:ext>
              </a:extLst>
            </p:cNvPr>
            <p:cNvSpPr/>
            <p:nvPr/>
          </p:nvSpPr>
          <p:spPr>
            <a:xfrm>
              <a:off x="7253340" y="55768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1" name="Freeform: Shape 1140">
              <a:extLst>
                <a:ext uri="{FF2B5EF4-FFF2-40B4-BE49-F238E27FC236}">
                  <a16:creationId xmlns:a16="http://schemas.microsoft.com/office/drawing/2014/main" xmlns="" id="{499AE112-0FF1-450C-88C3-A3E86C473552}"/>
                </a:ext>
              </a:extLst>
            </p:cNvPr>
            <p:cNvSpPr/>
            <p:nvPr/>
          </p:nvSpPr>
          <p:spPr>
            <a:xfrm>
              <a:off x="7248049" y="39534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10001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9049" y="7567"/>
                    <a:pt x="10001" y="7567"/>
                  </a:cubicBezTo>
                  <a:cubicBezTo>
                    <a:pt x="8096" y="7567"/>
                    <a:pt x="714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2" name="Freeform: Shape 1141">
              <a:extLst>
                <a:ext uri="{FF2B5EF4-FFF2-40B4-BE49-F238E27FC236}">
                  <a16:creationId xmlns:a16="http://schemas.microsoft.com/office/drawing/2014/main" xmlns="" id="{E7909990-85EF-495B-BC27-E0F93255ED0A}"/>
                </a:ext>
              </a:extLst>
            </p:cNvPr>
            <p:cNvSpPr/>
            <p:nvPr/>
          </p:nvSpPr>
          <p:spPr>
            <a:xfrm>
              <a:off x="7240111" y="677703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5556" y="7144"/>
                    <a:pt x="8414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3" name="Freeform: Shape 1142">
              <a:extLst>
                <a:ext uri="{FF2B5EF4-FFF2-40B4-BE49-F238E27FC236}">
                  <a16:creationId xmlns:a16="http://schemas.microsoft.com/office/drawing/2014/main" xmlns="" id="{E580D75B-8AFF-4AB6-9316-C8819175776C}"/>
                </a:ext>
              </a:extLst>
            </p:cNvPr>
            <p:cNvSpPr/>
            <p:nvPr/>
          </p:nvSpPr>
          <p:spPr>
            <a:xfrm>
              <a:off x="7231856" y="56530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7144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4" name="Freeform: Shape 1143">
              <a:extLst>
                <a:ext uri="{FF2B5EF4-FFF2-40B4-BE49-F238E27FC236}">
                  <a16:creationId xmlns:a16="http://schemas.microsoft.com/office/drawing/2014/main" xmlns="" id="{670CD014-9838-4BC2-831A-820E3D4CBA35}"/>
                </a:ext>
              </a:extLst>
            </p:cNvPr>
            <p:cNvSpPr/>
            <p:nvPr/>
          </p:nvSpPr>
          <p:spPr>
            <a:xfrm>
              <a:off x="7244239" y="4538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5" name="Freeform: Shape 1144">
              <a:extLst>
                <a:ext uri="{FF2B5EF4-FFF2-40B4-BE49-F238E27FC236}">
                  <a16:creationId xmlns:a16="http://schemas.microsoft.com/office/drawing/2014/main" xmlns="" id="{5EE7F7A2-2F1F-4270-B76A-5BD16D8EC156}"/>
                </a:ext>
              </a:extLst>
            </p:cNvPr>
            <p:cNvSpPr/>
            <p:nvPr/>
          </p:nvSpPr>
          <p:spPr>
            <a:xfrm>
              <a:off x="7231856" y="56012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001" y="7567"/>
                    <a:pt x="9049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6" name="Freeform: Shape 1145">
              <a:extLst>
                <a:ext uri="{FF2B5EF4-FFF2-40B4-BE49-F238E27FC236}">
                  <a16:creationId xmlns:a16="http://schemas.microsoft.com/office/drawing/2014/main" xmlns="" id="{6A8C411D-116B-45EE-8858-BFBF6467B36F}"/>
                </a:ext>
              </a:extLst>
            </p:cNvPr>
            <p:cNvSpPr/>
            <p:nvPr/>
          </p:nvSpPr>
          <p:spPr>
            <a:xfrm>
              <a:off x="7250906" y="3957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7" name="Freeform: Shape 1146">
              <a:extLst>
                <a:ext uri="{FF2B5EF4-FFF2-40B4-BE49-F238E27FC236}">
                  <a16:creationId xmlns:a16="http://schemas.microsoft.com/office/drawing/2014/main" xmlns="" id="{134E482A-6D9A-4803-8844-A371DB41D177}"/>
                </a:ext>
              </a:extLst>
            </p:cNvPr>
            <p:cNvSpPr/>
            <p:nvPr/>
          </p:nvSpPr>
          <p:spPr>
            <a:xfrm>
              <a:off x="7236619" y="229984"/>
              <a:ext cx="47625" cy="466725"/>
            </a:xfrm>
            <a:custGeom>
              <a:avLst/>
              <a:gdLst>
                <a:gd name="connsiteX0" fmla="*/ 14764 w 47625"/>
                <a:gd name="connsiteY0" fmla="*/ 164351 h 466725"/>
                <a:gd name="connsiteX1" fmla="*/ 17621 w 47625"/>
                <a:gd name="connsiteY1" fmla="*/ 173876 h 466725"/>
                <a:gd name="connsiteX2" fmla="*/ 16669 w 47625"/>
                <a:gd name="connsiteY2" fmla="*/ 369138 h 466725"/>
                <a:gd name="connsiteX3" fmla="*/ 15716 w 47625"/>
                <a:gd name="connsiteY3" fmla="*/ 459626 h 466725"/>
                <a:gd name="connsiteX4" fmla="*/ 13811 w 47625"/>
                <a:gd name="connsiteY4" fmla="*/ 458673 h 466725"/>
                <a:gd name="connsiteX5" fmla="*/ 16669 w 47625"/>
                <a:gd name="connsiteY5" fmla="*/ 458673 h 466725"/>
                <a:gd name="connsiteX6" fmla="*/ 25241 w 47625"/>
                <a:gd name="connsiteY6" fmla="*/ 415811 h 466725"/>
                <a:gd name="connsiteX7" fmla="*/ 21431 w 47625"/>
                <a:gd name="connsiteY7" fmla="*/ 387236 h 466725"/>
                <a:gd name="connsiteX8" fmla="*/ 30956 w 47625"/>
                <a:gd name="connsiteY8" fmla="*/ 359613 h 466725"/>
                <a:gd name="connsiteX9" fmla="*/ 46196 w 47625"/>
                <a:gd name="connsiteY9" fmla="*/ 197688 h 466725"/>
                <a:gd name="connsiteX10" fmla="*/ 44291 w 47625"/>
                <a:gd name="connsiteY10" fmla="*/ 190068 h 466725"/>
                <a:gd name="connsiteX11" fmla="*/ 34766 w 47625"/>
                <a:gd name="connsiteY11" fmla="*/ 7188 h 466725"/>
                <a:gd name="connsiteX12" fmla="*/ 15716 w 47625"/>
                <a:gd name="connsiteY12" fmla="*/ 140538 h 466725"/>
                <a:gd name="connsiteX13" fmla="*/ 16669 w 47625"/>
                <a:gd name="connsiteY13" fmla="*/ 141491 h 466725"/>
                <a:gd name="connsiteX14" fmla="*/ 15716 w 47625"/>
                <a:gd name="connsiteY14" fmla="*/ 143396 h 466725"/>
                <a:gd name="connsiteX15" fmla="*/ 14764 w 47625"/>
                <a:gd name="connsiteY15" fmla="*/ 164351 h 466725"/>
                <a:gd name="connsiteX16" fmla="*/ 23336 w 47625"/>
                <a:gd name="connsiteY16" fmla="*/ 192926 h 466725"/>
                <a:gd name="connsiteX17" fmla="*/ 23336 w 47625"/>
                <a:gd name="connsiteY17" fmla="*/ 192926 h 466725"/>
                <a:gd name="connsiteX18" fmla="*/ 23336 w 47625"/>
                <a:gd name="connsiteY18" fmla="*/ 195783 h 466725"/>
                <a:gd name="connsiteX19" fmla="*/ 23336 w 47625"/>
                <a:gd name="connsiteY19" fmla="*/ 195783 h 466725"/>
                <a:gd name="connsiteX20" fmla="*/ 43339 w 47625"/>
                <a:gd name="connsiteY20" fmla="*/ 191021 h 466725"/>
                <a:gd name="connsiteX21" fmla="*/ 43339 w 47625"/>
                <a:gd name="connsiteY21" fmla="*/ 191021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625" h="466725">
                  <a:moveTo>
                    <a:pt x="14764" y="164351"/>
                  </a:moveTo>
                  <a:cubicBezTo>
                    <a:pt x="14764" y="173876"/>
                    <a:pt x="38576" y="170066"/>
                    <a:pt x="17621" y="173876"/>
                  </a:cubicBezTo>
                  <a:cubicBezTo>
                    <a:pt x="19526" y="171018"/>
                    <a:pt x="-6191" y="370091"/>
                    <a:pt x="16669" y="369138"/>
                  </a:cubicBezTo>
                  <a:cubicBezTo>
                    <a:pt x="10954" y="369138"/>
                    <a:pt x="18574" y="460578"/>
                    <a:pt x="15716" y="459626"/>
                  </a:cubicBezTo>
                  <a:cubicBezTo>
                    <a:pt x="17621" y="458673"/>
                    <a:pt x="16669" y="458673"/>
                    <a:pt x="13811" y="458673"/>
                  </a:cubicBezTo>
                  <a:cubicBezTo>
                    <a:pt x="14764" y="457721"/>
                    <a:pt x="15716" y="456768"/>
                    <a:pt x="16669" y="458673"/>
                  </a:cubicBezTo>
                  <a:cubicBezTo>
                    <a:pt x="30004" y="458673"/>
                    <a:pt x="25241" y="415811"/>
                    <a:pt x="25241" y="415811"/>
                  </a:cubicBezTo>
                  <a:cubicBezTo>
                    <a:pt x="28099" y="396761"/>
                    <a:pt x="32861" y="397713"/>
                    <a:pt x="21431" y="387236"/>
                  </a:cubicBezTo>
                  <a:cubicBezTo>
                    <a:pt x="23336" y="382473"/>
                    <a:pt x="39529" y="365328"/>
                    <a:pt x="30956" y="359613"/>
                  </a:cubicBezTo>
                  <a:cubicBezTo>
                    <a:pt x="1429" y="366281"/>
                    <a:pt x="52864" y="200546"/>
                    <a:pt x="46196" y="197688"/>
                  </a:cubicBezTo>
                  <a:cubicBezTo>
                    <a:pt x="37624" y="192926"/>
                    <a:pt x="43339" y="194831"/>
                    <a:pt x="44291" y="190068"/>
                  </a:cubicBezTo>
                  <a:cubicBezTo>
                    <a:pt x="32861" y="190068"/>
                    <a:pt x="35719" y="22428"/>
                    <a:pt x="34766" y="7188"/>
                  </a:cubicBezTo>
                  <a:cubicBezTo>
                    <a:pt x="31909" y="4331"/>
                    <a:pt x="15716" y="139586"/>
                    <a:pt x="15716" y="140538"/>
                  </a:cubicBezTo>
                  <a:cubicBezTo>
                    <a:pt x="15716" y="141491"/>
                    <a:pt x="19526" y="143396"/>
                    <a:pt x="16669" y="141491"/>
                  </a:cubicBezTo>
                  <a:cubicBezTo>
                    <a:pt x="18574" y="142443"/>
                    <a:pt x="18574" y="143396"/>
                    <a:pt x="15716" y="143396"/>
                  </a:cubicBezTo>
                  <a:cubicBezTo>
                    <a:pt x="20479" y="151016"/>
                    <a:pt x="14764" y="159588"/>
                    <a:pt x="14764" y="164351"/>
                  </a:cubicBezTo>
                  <a:close/>
                  <a:moveTo>
                    <a:pt x="23336" y="192926"/>
                  </a:moveTo>
                  <a:cubicBezTo>
                    <a:pt x="23336" y="192926"/>
                    <a:pt x="22384" y="191973"/>
                    <a:pt x="23336" y="192926"/>
                  </a:cubicBezTo>
                  <a:close/>
                  <a:moveTo>
                    <a:pt x="23336" y="195783"/>
                  </a:moveTo>
                  <a:cubicBezTo>
                    <a:pt x="23336" y="193878"/>
                    <a:pt x="27146" y="193878"/>
                    <a:pt x="23336" y="195783"/>
                  </a:cubicBezTo>
                  <a:close/>
                  <a:moveTo>
                    <a:pt x="43339" y="191021"/>
                  </a:moveTo>
                  <a:cubicBezTo>
                    <a:pt x="43339" y="191973"/>
                    <a:pt x="39529" y="190068"/>
                    <a:pt x="43339" y="1910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8" name="Freeform: Shape 1147">
              <a:extLst>
                <a:ext uri="{FF2B5EF4-FFF2-40B4-BE49-F238E27FC236}">
                  <a16:creationId xmlns:a16="http://schemas.microsoft.com/office/drawing/2014/main" xmlns="" id="{9D82C91E-FEB5-4D9A-A4C6-08BB5F77FB6A}"/>
                </a:ext>
              </a:extLst>
            </p:cNvPr>
            <p:cNvSpPr/>
            <p:nvPr/>
          </p:nvSpPr>
          <p:spPr>
            <a:xfrm>
              <a:off x="7268289" y="41290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9" name="Freeform: Shape 1148">
              <a:extLst>
                <a:ext uri="{FF2B5EF4-FFF2-40B4-BE49-F238E27FC236}">
                  <a16:creationId xmlns:a16="http://schemas.microsoft.com/office/drawing/2014/main" xmlns="" id="{03D0A299-F0D8-4AD9-BE23-E47D78531937}"/>
                </a:ext>
              </a:extLst>
            </p:cNvPr>
            <p:cNvSpPr/>
            <p:nvPr/>
          </p:nvSpPr>
          <p:spPr>
            <a:xfrm>
              <a:off x="7253870" y="63865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6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0" name="Freeform: Shape 1149">
              <a:extLst>
                <a:ext uri="{FF2B5EF4-FFF2-40B4-BE49-F238E27FC236}">
                  <a16:creationId xmlns:a16="http://schemas.microsoft.com/office/drawing/2014/main" xmlns="" id="{B2728455-3410-47C4-8E30-B992AF3BADAE}"/>
                </a:ext>
              </a:extLst>
            </p:cNvPr>
            <p:cNvSpPr/>
            <p:nvPr/>
          </p:nvSpPr>
          <p:spPr>
            <a:xfrm>
              <a:off x="7243286" y="4510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1" name="Freeform: Shape 1150">
              <a:extLst>
                <a:ext uri="{FF2B5EF4-FFF2-40B4-BE49-F238E27FC236}">
                  <a16:creationId xmlns:a16="http://schemas.microsoft.com/office/drawing/2014/main" xmlns="" id="{5B0934BF-D4FA-4233-B37E-CD7F6ED58F48}"/>
                </a:ext>
              </a:extLst>
            </p:cNvPr>
            <p:cNvSpPr/>
            <p:nvPr/>
          </p:nvSpPr>
          <p:spPr>
            <a:xfrm>
              <a:off x="7244239" y="6519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2" name="Freeform: Shape 1151">
              <a:extLst>
                <a:ext uri="{FF2B5EF4-FFF2-40B4-BE49-F238E27FC236}">
                  <a16:creationId xmlns:a16="http://schemas.microsoft.com/office/drawing/2014/main" xmlns="" id="{1EE70047-FF78-4E05-A442-54581CC32A28}"/>
                </a:ext>
              </a:extLst>
            </p:cNvPr>
            <p:cNvSpPr/>
            <p:nvPr/>
          </p:nvSpPr>
          <p:spPr>
            <a:xfrm>
              <a:off x="7243286" y="65865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7144"/>
                    <a:pt x="7144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3" name="Freeform: Shape 1152">
              <a:extLst>
                <a:ext uri="{FF2B5EF4-FFF2-40B4-BE49-F238E27FC236}">
                  <a16:creationId xmlns:a16="http://schemas.microsoft.com/office/drawing/2014/main" xmlns="" id="{2AA83EC6-9A13-43C8-882F-88A57774C769}"/>
                </a:ext>
              </a:extLst>
            </p:cNvPr>
            <p:cNvSpPr/>
            <p:nvPr/>
          </p:nvSpPr>
          <p:spPr>
            <a:xfrm>
              <a:off x="7242334" y="6624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4" name="Freeform: Shape 1153">
              <a:extLst>
                <a:ext uri="{FF2B5EF4-FFF2-40B4-BE49-F238E27FC236}">
                  <a16:creationId xmlns:a16="http://schemas.microsoft.com/office/drawing/2014/main" xmlns="" id="{F67CEFD9-15C1-47D5-A2BB-45AE703CD485}"/>
                </a:ext>
              </a:extLst>
            </p:cNvPr>
            <p:cNvSpPr/>
            <p:nvPr/>
          </p:nvSpPr>
          <p:spPr>
            <a:xfrm>
              <a:off x="7235904" y="590602"/>
              <a:ext cx="9525" cy="9525"/>
            </a:xfrm>
            <a:custGeom>
              <a:avLst/>
              <a:gdLst>
                <a:gd name="connsiteX0" fmla="*/ 7858 w 9525"/>
                <a:gd name="connsiteY0" fmla="*/ 7567 h 9525"/>
                <a:gd name="connsiteX1" fmla="*/ 7858 w 9525"/>
                <a:gd name="connsiteY1" fmla="*/ 7567 h 9525"/>
                <a:gd name="connsiteX2" fmla="*/ 785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567"/>
                  </a:moveTo>
                  <a:cubicBezTo>
                    <a:pt x="7858" y="7567"/>
                    <a:pt x="7858" y="7567"/>
                    <a:pt x="7858" y="7567"/>
                  </a:cubicBezTo>
                  <a:cubicBezTo>
                    <a:pt x="6906" y="6615"/>
                    <a:pt x="6906" y="7567"/>
                    <a:pt x="785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5" name="Freeform: Shape 1154">
              <a:extLst>
                <a:ext uri="{FF2B5EF4-FFF2-40B4-BE49-F238E27FC236}">
                  <a16:creationId xmlns:a16="http://schemas.microsoft.com/office/drawing/2014/main" xmlns="" id="{88FEB01F-2F9E-4143-B8EC-8BEC6BEFC219}"/>
                </a:ext>
              </a:extLst>
            </p:cNvPr>
            <p:cNvSpPr/>
            <p:nvPr/>
          </p:nvSpPr>
          <p:spPr>
            <a:xfrm>
              <a:off x="7243286" y="61102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6" name="Freeform: Shape 1155">
              <a:extLst>
                <a:ext uri="{FF2B5EF4-FFF2-40B4-BE49-F238E27FC236}">
                  <a16:creationId xmlns:a16="http://schemas.microsoft.com/office/drawing/2014/main" xmlns="" id="{5798D515-0132-474F-AD54-FBBD28A24447}"/>
                </a:ext>
              </a:extLst>
            </p:cNvPr>
            <p:cNvSpPr/>
            <p:nvPr/>
          </p:nvSpPr>
          <p:spPr>
            <a:xfrm>
              <a:off x="7231856" y="566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7" name="Freeform: Shape 1156">
              <a:extLst>
                <a:ext uri="{FF2B5EF4-FFF2-40B4-BE49-F238E27FC236}">
                  <a16:creationId xmlns:a16="http://schemas.microsoft.com/office/drawing/2014/main" xmlns="" id="{93CE5D94-E10F-4BE9-A9A4-15B0851FDD4D}"/>
                </a:ext>
              </a:extLst>
            </p:cNvPr>
            <p:cNvSpPr/>
            <p:nvPr/>
          </p:nvSpPr>
          <p:spPr>
            <a:xfrm>
              <a:off x="7242863" y="61102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8096"/>
                    <a:pt x="7567" y="8096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8" name="Freeform: Shape 1157">
              <a:extLst>
                <a:ext uri="{FF2B5EF4-FFF2-40B4-BE49-F238E27FC236}">
                  <a16:creationId xmlns:a16="http://schemas.microsoft.com/office/drawing/2014/main" xmlns="" id="{5045ED70-E0FC-450A-9E9B-C7C9FB94C54D}"/>
                </a:ext>
              </a:extLst>
            </p:cNvPr>
            <p:cNvSpPr/>
            <p:nvPr/>
          </p:nvSpPr>
          <p:spPr>
            <a:xfrm>
              <a:off x="7239476" y="6815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9" name="Freeform: Shape 1158">
              <a:extLst>
                <a:ext uri="{FF2B5EF4-FFF2-40B4-BE49-F238E27FC236}">
                  <a16:creationId xmlns:a16="http://schemas.microsoft.com/office/drawing/2014/main" xmlns="" id="{6145584F-4B1F-4FAF-93C7-50175326DB06}"/>
                </a:ext>
              </a:extLst>
            </p:cNvPr>
            <p:cNvSpPr/>
            <p:nvPr/>
          </p:nvSpPr>
          <p:spPr>
            <a:xfrm>
              <a:off x="7239476" y="6815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0" name="Freeform: Shape 1159">
              <a:extLst>
                <a:ext uri="{FF2B5EF4-FFF2-40B4-BE49-F238E27FC236}">
                  <a16:creationId xmlns:a16="http://schemas.microsoft.com/office/drawing/2014/main" xmlns="" id="{3E38AAD6-4ED5-4C71-91EA-CCE3292943D2}"/>
                </a:ext>
              </a:extLst>
            </p:cNvPr>
            <p:cNvSpPr/>
            <p:nvPr/>
          </p:nvSpPr>
          <p:spPr>
            <a:xfrm>
              <a:off x="7240429" y="6824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1" name="Freeform: Shape 1160">
              <a:extLst>
                <a:ext uri="{FF2B5EF4-FFF2-40B4-BE49-F238E27FC236}">
                  <a16:creationId xmlns:a16="http://schemas.microsoft.com/office/drawing/2014/main" xmlns="" id="{941DBB3D-00DB-4011-816B-1C1DA4AEC28D}"/>
                </a:ext>
              </a:extLst>
            </p:cNvPr>
            <p:cNvSpPr/>
            <p:nvPr/>
          </p:nvSpPr>
          <p:spPr>
            <a:xfrm>
              <a:off x="7240429" y="67579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2" name="Freeform: Shape 1161">
              <a:extLst>
                <a:ext uri="{FF2B5EF4-FFF2-40B4-BE49-F238E27FC236}">
                  <a16:creationId xmlns:a16="http://schemas.microsoft.com/office/drawing/2014/main" xmlns="" id="{4D47775B-5668-4A63-B745-10686A921282}"/>
                </a:ext>
              </a:extLst>
            </p:cNvPr>
            <p:cNvSpPr/>
            <p:nvPr/>
          </p:nvSpPr>
          <p:spPr>
            <a:xfrm>
              <a:off x="7239872" y="67389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6" y="11906"/>
                    <a:pt x="7700" y="7144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3" name="Freeform: Shape 1162">
              <a:extLst>
                <a:ext uri="{FF2B5EF4-FFF2-40B4-BE49-F238E27FC236}">
                  <a16:creationId xmlns:a16="http://schemas.microsoft.com/office/drawing/2014/main" xmlns="" id="{049F89BC-A03B-4947-816F-C47AE141CAD8}"/>
                </a:ext>
              </a:extLst>
            </p:cNvPr>
            <p:cNvSpPr/>
            <p:nvPr/>
          </p:nvSpPr>
          <p:spPr>
            <a:xfrm>
              <a:off x="7254716" y="6672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95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4" name="Freeform: Shape 1163">
              <a:extLst>
                <a:ext uri="{FF2B5EF4-FFF2-40B4-BE49-F238E27FC236}">
                  <a16:creationId xmlns:a16="http://schemas.microsoft.com/office/drawing/2014/main" xmlns="" id="{35B4BC3E-B753-4FDB-969B-B8737788671D}"/>
                </a:ext>
              </a:extLst>
            </p:cNvPr>
            <p:cNvSpPr/>
            <p:nvPr/>
          </p:nvSpPr>
          <p:spPr>
            <a:xfrm>
              <a:off x="7256621" y="6624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7144"/>
                    <a:pt x="9049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5" name="Freeform: Shape 1164">
              <a:extLst>
                <a:ext uri="{FF2B5EF4-FFF2-40B4-BE49-F238E27FC236}">
                  <a16:creationId xmlns:a16="http://schemas.microsoft.com/office/drawing/2014/main" xmlns="" id="{85FBC59A-9644-4213-8502-AA310624339F}"/>
                </a:ext>
              </a:extLst>
            </p:cNvPr>
            <p:cNvSpPr/>
            <p:nvPr/>
          </p:nvSpPr>
          <p:spPr>
            <a:xfrm>
              <a:off x="7255669" y="6272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10001" y="7144"/>
                  </a:lnTo>
                  <a:cubicBezTo>
                    <a:pt x="10001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6" name="Freeform: Shape 1165">
              <a:extLst>
                <a:ext uri="{FF2B5EF4-FFF2-40B4-BE49-F238E27FC236}">
                  <a16:creationId xmlns:a16="http://schemas.microsoft.com/office/drawing/2014/main" xmlns="" id="{94C05866-6600-455B-B215-A36460C08703}"/>
                </a:ext>
              </a:extLst>
            </p:cNvPr>
            <p:cNvSpPr/>
            <p:nvPr/>
          </p:nvSpPr>
          <p:spPr>
            <a:xfrm>
              <a:off x="7241487" y="62150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10001"/>
                    <a:pt x="7990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7" name="Freeform: Shape 1166">
              <a:extLst>
                <a:ext uri="{FF2B5EF4-FFF2-40B4-BE49-F238E27FC236}">
                  <a16:creationId xmlns:a16="http://schemas.microsoft.com/office/drawing/2014/main" xmlns="" id="{4C6B9979-B3A6-4901-BB65-7E5E7EF4B975}"/>
                </a:ext>
              </a:extLst>
            </p:cNvPr>
            <p:cNvSpPr/>
            <p:nvPr/>
          </p:nvSpPr>
          <p:spPr>
            <a:xfrm>
              <a:off x="7260156" y="615805"/>
              <a:ext cx="9525" cy="9525"/>
            </a:xfrm>
            <a:custGeom>
              <a:avLst/>
              <a:gdLst>
                <a:gd name="connsiteX0" fmla="*/ 7419 w 9525"/>
                <a:gd name="connsiteY0" fmla="*/ 8082 h 9525"/>
                <a:gd name="connsiteX1" fmla="*/ 7419 w 9525"/>
                <a:gd name="connsiteY1" fmla="*/ 80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8082"/>
                  </a:moveTo>
                  <a:cubicBezTo>
                    <a:pt x="8371" y="9987"/>
                    <a:pt x="6466" y="5225"/>
                    <a:pt x="7419" y="80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8" name="Freeform: Shape 1167">
              <a:extLst>
                <a:ext uri="{FF2B5EF4-FFF2-40B4-BE49-F238E27FC236}">
                  <a16:creationId xmlns:a16="http://schemas.microsoft.com/office/drawing/2014/main" xmlns="" id="{3CED76C5-E7C8-41B8-A761-9D1451B3EAEC}"/>
                </a:ext>
              </a:extLst>
            </p:cNvPr>
            <p:cNvSpPr/>
            <p:nvPr/>
          </p:nvSpPr>
          <p:spPr>
            <a:xfrm>
              <a:off x="7253764" y="55959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7144" y="7144"/>
                    <a:pt x="10954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9" name="Freeform: Shape 1168">
              <a:extLst>
                <a:ext uri="{FF2B5EF4-FFF2-40B4-BE49-F238E27FC236}">
                  <a16:creationId xmlns:a16="http://schemas.microsoft.com/office/drawing/2014/main" xmlns="" id="{213B2A4F-5378-41C3-B4AB-5CB54D842AC8}"/>
                </a:ext>
              </a:extLst>
            </p:cNvPr>
            <p:cNvSpPr/>
            <p:nvPr/>
          </p:nvSpPr>
          <p:spPr>
            <a:xfrm>
              <a:off x="7253764" y="53387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9049" y="8096"/>
                    <a:pt x="10001" y="7144"/>
                    <a:pt x="8096" y="7144"/>
                  </a:cubicBezTo>
                  <a:cubicBezTo>
                    <a:pt x="8096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0" name="Freeform: Shape 1169">
              <a:extLst>
                <a:ext uri="{FF2B5EF4-FFF2-40B4-BE49-F238E27FC236}">
                  <a16:creationId xmlns:a16="http://schemas.microsoft.com/office/drawing/2014/main" xmlns="" id="{E4AC7B91-4CD1-4F92-B8C7-507B497C3F9C}"/>
                </a:ext>
              </a:extLst>
            </p:cNvPr>
            <p:cNvSpPr/>
            <p:nvPr/>
          </p:nvSpPr>
          <p:spPr>
            <a:xfrm>
              <a:off x="7268051" y="4614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1" name="Freeform: Shape 1170">
              <a:extLst>
                <a:ext uri="{FF2B5EF4-FFF2-40B4-BE49-F238E27FC236}">
                  <a16:creationId xmlns:a16="http://schemas.microsoft.com/office/drawing/2014/main" xmlns="" id="{9558FB89-D6A1-4673-90CC-A6E1350858A4}"/>
                </a:ext>
              </a:extLst>
            </p:cNvPr>
            <p:cNvSpPr/>
            <p:nvPr/>
          </p:nvSpPr>
          <p:spPr>
            <a:xfrm>
              <a:off x="7100136" y="741505"/>
              <a:ext cx="9525" cy="9525"/>
            </a:xfrm>
            <a:custGeom>
              <a:avLst/>
              <a:gdLst>
                <a:gd name="connsiteX0" fmla="*/ 7419 w 9525"/>
                <a:gd name="connsiteY0" fmla="*/ 9064 h 9525"/>
                <a:gd name="connsiteX1" fmla="*/ 7419 w 9525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9064"/>
                  </a:moveTo>
                  <a:cubicBezTo>
                    <a:pt x="6466" y="4302"/>
                    <a:pt x="8371" y="10017"/>
                    <a:pt x="7419" y="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2" name="Freeform: Shape 1171">
              <a:extLst>
                <a:ext uri="{FF2B5EF4-FFF2-40B4-BE49-F238E27FC236}">
                  <a16:creationId xmlns:a16="http://schemas.microsoft.com/office/drawing/2014/main" xmlns="" id="{DC90509A-9E9E-43F7-A208-194E3EA908F1}"/>
                </a:ext>
              </a:extLst>
            </p:cNvPr>
            <p:cNvSpPr/>
            <p:nvPr/>
          </p:nvSpPr>
          <p:spPr>
            <a:xfrm>
              <a:off x="7096601" y="737711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8096" y="17621"/>
                    <a:pt x="8096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3" name="Freeform: Shape 1172">
              <a:extLst>
                <a:ext uri="{FF2B5EF4-FFF2-40B4-BE49-F238E27FC236}">
                  <a16:creationId xmlns:a16="http://schemas.microsoft.com/office/drawing/2014/main" xmlns="" id="{CBD20E7F-1C92-4952-8C1E-CE77FBE233E8}"/>
                </a:ext>
              </a:extLst>
            </p:cNvPr>
            <p:cNvSpPr/>
            <p:nvPr/>
          </p:nvSpPr>
          <p:spPr>
            <a:xfrm>
              <a:off x="7063264" y="7453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4" name="Freeform: Shape 1173">
              <a:extLst>
                <a:ext uri="{FF2B5EF4-FFF2-40B4-BE49-F238E27FC236}">
                  <a16:creationId xmlns:a16="http://schemas.microsoft.com/office/drawing/2014/main" xmlns="" id="{C9CB6A95-518C-4281-B25F-0BBDBA466610}"/>
                </a:ext>
              </a:extLst>
            </p:cNvPr>
            <p:cNvSpPr/>
            <p:nvPr/>
          </p:nvSpPr>
          <p:spPr>
            <a:xfrm>
              <a:off x="7044214" y="7548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5" name="Freeform: Shape 1174">
              <a:extLst>
                <a:ext uri="{FF2B5EF4-FFF2-40B4-BE49-F238E27FC236}">
                  <a16:creationId xmlns:a16="http://schemas.microsoft.com/office/drawing/2014/main" xmlns="" id="{3B59E1BC-4565-492C-B70C-FAD00092EC50}"/>
                </a:ext>
              </a:extLst>
            </p:cNvPr>
            <p:cNvSpPr/>
            <p:nvPr/>
          </p:nvSpPr>
          <p:spPr>
            <a:xfrm>
              <a:off x="7038499" y="7539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6" name="Freeform: Shape 1175">
              <a:extLst>
                <a:ext uri="{FF2B5EF4-FFF2-40B4-BE49-F238E27FC236}">
                  <a16:creationId xmlns:a16="http://schemas.microsoft.com/office/drawing/2014/main" xmlns="" id="{375B1AF9-1965-4D74-AF65-8D3274E46DE9}"/>
                </a:ext>
              </a:extLst>
            </p:cNvPr>
            <p:cNvSpPr/>
            <p:nvPr/>
          </p:nvSpPr>
          <p:spPr>
            <a:xfrm>
              <a:off x="7062311" y="74437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8096" y="9049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7" name="Freeform: Shape 1176">
              <a:extLst>
                <a:ext uri="{FF2B5EF4-FFF2-40B4-BE49-F238E27FC236}">
                  <a16:creationId xmlns:a16="http://schemas.microsoft.com/office/drawing/2014/main" xmlns="" id="{AC855477-72A6-45CC-A933-4FC6CF3AEABA}"/>
                </a:ext>
              </a:extLst>
            </p:cNvPr>
            <p:cNvSpPr/>
            <p:nvPr/>
          </p:nvSpPr>
          <p:spPr>
            <a:xfrm>
              <a:off x="7094696" y="74652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8" name="Freeform: Shape 1177">
              <a:extLst>
                <a:ext uri="{FF2B5EF4-FFF2-40B4-BE49-F238E27FC236}">
                  <a16:creationId xmlns:a16="http://schemas.microsoft.com/office/drawing/2014/main" xmlns="" id="{6BA6C3F2-6947-42E3-BFC5-7C3B56A10DFD}"/>
                </a:ext>
              </a:extLst>
            </p:cNvPr>
            <p:cNvSpPr/>
            <p:nvPr/>
          </p:nvSpPr>
          <p:spPr>
            <a:xfrm>
              <a:off x="7070460" y="737690"/>
              <a:ext cx="9525" cy="9525"/>
            </a:xfrm>
            <a:custGeom>
              <a:avLst/>
              <a:gdLst>
                <a:gd name="connsiteX0" fmla="*/ 7567 w 9525"/>
                <a:gd name="connsiteY0" fmla="*/ 9069 h 9525"/>
                <a:gd name="connsiteX1" fmla="*/ 7567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069"/>
                  </a:moveTo>
                  <a:cubicBezTo>
                    <a:pt x="7567" y="8117"/>
                    <a:pt x="6615" y="5259"/>
                    <a:pt x="7567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9" name="Freeform: Shape 1178">
              <a:extLst>
                <a:ext uri="{FF2B5EF4-FFF2-40B4-BE49-F238E27FC236}">
                  <a16:creationId xmlns:a16="http://schemas.microsoft.com/office/drawing/2014/main" xmlns="" id="{AF7839C7-8E01-4AF1-AC68-B46DEBF06A39}"/>
                </a:ext>
              </a:extLst>
            </p:cNvPr>
            <p:cNvSpPr/>
            <p:nvPr/>
          </p:nvSpPr>
          <p:spPr>
            <a:xfrm>
              <a:off x="7077551" y="7358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1381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0" name="Freeform: Shape 1179">
              <a:extLst>
                <a:ext uri="{FF2B5EF4-FFF2-40B4-BE49-F238E27FC236}">
                  <a16:creationId xmlns:a16="http://schemas.microsoft.com/office/drawing/2014/main" xmlns="" id="{8284AED5-0A24-43D0-B844-64BA1431EC14}"/>
                </a:ext>
              </a:extLst>
            </p:cNvPr>
            <p:cNvSpPr/>
            <p:nvPr/>
          </p:nvSpPr>
          <p:spPr>
            <a:xfrm>
              <a:off x="7089934" y="7367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1" name="Freeform: Shape 1180">
              <a:extLst>
                <a:ext uri="{FF2B5EF4-FFF2-40B4-BE49-F238E27FC236}">
                  <a16:creationId xmlns:a16="http://schemas.microsoft.com/office/drawing/2014/main" xmlns="" id="{503A48DC-6157-4A6F-8686-9F33AC31879C}"/>
                </a:ext>
              </a:extLst>
            </p:cNvPr>
            <p:cNvSpPr/>
            <p:nvPr/>
          </p:nvSpPr>
          <p:spPr>
            <a:xfrm>
              <a:off x="7065407" y="740145"/>
              <a:ext cx="9525" cy="9525"/>
            </a:xfrm>
            <a:custGeom>
              <a:avLst/>
              <a:gdLst>
                <a:gd name="connsiteX0" fmla="*/ 7858 w 9525"/>
                <a:gd name="connsiteY0" fmla="*/ 7567 h 9525"/>
                <a:gd name="connsiteX1" fmla="*/ 7858 w 9525"/>
                <a:gd name="connsiteY1" fmla="*/ 7567 h 9525"/>
                <a:gd name="connsiteX2" fmla="*/ 785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567"/>
                  </a:moveTo>
                  <a:cubicBezTo>
                    <a:pt x="6906" y="7567"/>
                    <a:pt x="6906" y="6615"/>
                    <a:pt x="7858" y="7567"/>
                  </a:cubicBezTo>
                  <a:lnTo>
                    <a:pt x="7858" y="75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2" name="Freeform: Shape 1181">
              <a:extLst>
                <a:ext uri="{FF2B5EF4-FFF2-40B4-BE49-F238E27FC236}">
                  <a16:creationId xmlns:a16="http://schemas.microsoft.com/office/drawing/2014/main" xmlns="" id="{7B7C52F4-B6E9-4810-9F04-6A1F1711076E}"/>
                </a:ext>
              </a:extLst>
            </p:cNvPr>
            <p:cNvSpPr/>
            <p:nvPr/>
          </p:nvSpPr>
          <p:spPr>
            <a:xfrm>
              <a:off x="6943249" y="9186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3" name="Freeform: Shape 1182">
              <a:extLst>
                <a:ext uri="{FF2B5EF4-FFF2-40B4-BE49-F238E27FC236}">
                  <a16:creationId xmlns:a16="http://schemas.microsoft.com/office/drawing/2014/main" xmlns="" id="{D7D9ED68-49AD-45F1-80F7-4A274850FAA8}"/>
                </a:ext>
              </a:extLst>
            </p:cNvPr>
            <p:cNvSpPr/>
            <p:nvPr/>
          </p:nvSpPr>
          <p:spPr>
            <a:xfrm>
              <a:off x="6925363" y="921396"/>
              <a:ext cx="9525" cy="9525"/>
            </a:xfrm>
            <a:custGeom>
              <a:avLst/>
              <a:gdLst>
                <a:gd name="connsiteX0" fmla="*/ 8837 w 9525"/>
                <a:gd name="connsiteY0" fmla="*/ 8244 h 9525"/>
                <a:gd name="connsiteX1" fmla="*/ 8837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8244"/>
                  </a:moveTo>
                  <a:cubicBezTo>
                    <a:pt x="8837" y="7291"/>
                    <a:pt x="5027" y="6339"/>
                    <a:pt x="8837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4" name="Freeform: Shape 1183">
              <a:extLst>
                <a:ext uri="{FF2B5EF4-FFF2-40B4-BE49-F238E27FC236}">
                  <a16:creationId xmlns:a16="http://schemas.microsoft.com/office/drawing/2014/main" xmlns="" id="{8E2C57B3-EA9C-4EE7-AD5A-46A719640C3B}"/>
                </a:ext>
              </a:extLst>
            </p:cNvPr>
            <p:cNvSpPr/>
            <p:nvPr/>
          </p:nvSpPr>
          <p:spPr>
            <a:xfrm>
              <a:off x="7030879" y="7548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5" name="Freeform: Shape 1184">
              <a:extLst>
                <a:ext uri="{FF2B5EF4-FFF2-40B4-BE49-F238E27FC236}">
                  <a16:creationId xmlns:a16="http://schemas.microsoft.com/office/drawing/2014/main" xmlns="" id="{EA0372AE-E8B2-4E2C-B0A7-5101403CDE58}"/>
                </a:ext>
              </a:extLst>
            </p:cNvPr>
            <p:cNvSpPr/>
            <p:nvPr/>
          </p:nvSpPr>
          <p:spPr>
            <a:xfrm>
              <a:off x="6990874" y="804386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11906 w 19050"/>
                <a:gd name="connsiteY1" fmla="*/ 10001 h 9525"/>
                <a:gd name="connsiteX2" fmla="*/ 7144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10001" y="8096"/>
                    <a:pt x="9049" y="10001"/>
                    <a:pt x="11906" y="10001"/>
                  </a:cubicBezTo>
                  <a:cubicBezTo>
                    <a:pt x="10954" y="10001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6" name="Freeform: Shape 1185">
              <a:extLst>
                <a:ext uri="{FF2B5EF4-FFF2-40B4-BE49-F238E27FC236}">
                  <a16:creationId xmlns:a16="http://schemas.microsoft.com/office/drawing/2014/main" xmlns="" id="{EEFD8F1E-ACDD-4C3A-A2E5-1BD7B1BEE8EB}"/>
                </a:ext>
              </a:extLst>
            </p:cNvPr>
            <p:cNvSpPr/>
            <p:nvPr/>
          </p:nvSpPr>
          <p:spPr>
            <a:xfrm>
              <a:off x="7094696" y="7472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7" name="Freeform: Shape 1186">
              <a:extLst>
                <a:ext uri="{FF2B5EF4-FFF2-40B4-BE49-F238E27FC236}">
                  <a16:creationId xmlns:a16="http://schemas.microsoft.com/office/drawing/2014/main" xmlns="" id="{BE287B88-F7DC-4EE6-AFA3-F33486345F55}"/>
                </a:ext>
              </a:extLst>
            </p:cNvPr>
            <p:cNvSpPr/>
            <p:nvPr/>
          </p:nvSpPr>
          <p:spPr>
            <a:xfrm>
              <a:off x="6996589" y="8072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8" name="Freeform: Shape 1187">
              <a:extLst>
                <a:ext uri="{FF2B5EF4-FFF2-40B4-BE49-F238E27FC236}">
                  <a16:creationId xmlns:a16="http://schemas.microsoft.com/office/drawing/2014/main" xmlns="" id="{44F4EF88-A459-4ABC-B4AA-8DBE9ADDFDCF}"/>
                </a:ext>
              </a:extLst>
            </p:cNvPr>
            <p:cNvSpPr/>
            <p:nvPr/>
          </p:nvSpPr>
          <p:spPr>
            <a:xfrm>
              <a:off x="7020401" y="7672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8096" y="8096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9" name="Freeform: Shape 1188">
              <a:extLst>
                <a:ext uri="{FF2B5EF4-FFF2-40B4-BE49-F238E27FC236}">
                  <a16:creationId xmlns:a16="http://schemas.microsoft.com/office/drawing/2014/main" xmlns="" id="{563B505B-0D97-4CF1-85E2-1D3A94D360F0}"/>
                </a:ext>
              </a:extLst>
            </p:cNvPr>
            <p:cNvSpPr/>
            <p:nvPr/>
          </p:nvSpPr>
          <p:spPr>
            <a:xfrm>
              <a:off x="7031831" y="7624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0" name="Freeform: Shape 1189">
              <a:extLst>
                <a:ext uri="{FF2B5EF4-FFF2-40B4-BE49-F238E27FC236}">
                  <a16:creationId xmlns:a16="http://schemas.microsoft.com/office/drawing/2014/main" xmlns="" id="{323233ED-E1CD-4C0D-BC12-A8FB1E34E205}"/>
                </a:ext>
              </a:extLst>
            </p:cNvPr>
            <p:cNvSpPr/>
            <p:nvPr/>
          </p:nvSpPr>
          <p:spPr>
            <a:xfrm>
              <a:off x="7017826" y="773906"/>
              <a:ext cx="9525" cy="9525"/>
            </a:xfrm>
            <a:custGeom>
              <a:avLst/>
              <a:gdLst>
                <a:gd name="connsiteX0" fmla="*/ 7815 w 9525"/>
                <a:gd name="connsiteY0" fmla="*/ 7144 h 9525"/>
                <a:gd name="connsiteX1" fmla="*/ 7815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5" y="7144"/>
                  </a:moveTo>
                  <a:cubicBezTo>
                    <a:pt x="5909" y="7144"/>
                    <a:pt x="8767" y="8096"/>
                    <a:pt x="78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1" name="Freeform: Shape 1190">
              <a:extLst>
                <a:ext uri="{FF2B5EF4-FFF2-40B4-BE49-F238E27FC236}">
                  <a16:creationId xmlns:a16="http://schemas.microsoft.com/office/drawing/2014/main" xmlns="" id="{4CD82B67-2512-471C-BBFD-DCDF105BB517}"/>
                </a:ext>
              </a:extLst>
            </p:cNvPr>
            <p:cNvSpPr/>
            <p:nvPr/>
          </p:nvSpPr>
          <p:spPr>
            <a:xfrm>
              <a:off x="7014686" y="778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2" name="Freeform: Shape 1191">
              <a:extLst>
                <a:ext uri="{FF2B5EF4-FFF2-40B4-BE49-F238E27FC236}">
                  <a16:creationId xmlns:a16="http://schemas.microsoft.com/office/drawing/2014/main" xmlns="" id="{DAA791D4-816C-48FD-A3F7-19BB9225BC67}"/>
                </a:ext>
              </a:extLst>
            </p:cNvPr>
            <p:cNvSpPr/>
            <p:nvPr/>
          </p:nvSpPr>
          <p:spPr>
            <a:xfrm>
              <a:off x="6944201" y="89963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8096" y="8096"/>
                    <a:pt x="7144" y="7144"/>
                  </a:cubicBezTo>
                  <a:cubicBezTo>
                    <a:pt x="9049" y="8096"/>
                    <a:pt x="10001" y="9049"/>
                    <a:pt x="1000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3" name="Freeform: Shape 1192">
              <a:extLst>
                <a:ext uri="{FF2B5EF4-FFF2-40B4-BE49-F238E27FC236}">
                  <a16:creationId xmlns:a16="http://schemas.microsoft.com/office/drawing/2014/main" xmlns="" id="{5708D27C-E7A8-4D78-823A-F60F27FF18AE}"/>
                </a:ext>
              </a:extLst>
            </p:cNvPr>
            <p:cNvSpPr/>
            <p:nvPr/>
          </p:nvSpPr>
          <p:spPr>
            <a:xfrm>
              <a:off x="7094696" y="7453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95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4" name="Freeform: Shape 1193">
              <a:extLst>
                <a:ext uri="{FF2B5EF4-FFF2-40B4-BE49-F238E27FC236}">
                  <a16:creationId xmlns:a16="http://schemas.microsoft.com/office/drawing/2014/main" xmlns="" id="{90A26984-E66E-463B-B055-EC647C69128B}"/>
                </a:ext>
              </a:extLst>
            </p:cNvPr>
            <p:cNvSpPr/>
            <p:nvPr/>
          </p:nvSpPr>
          <p:spPr>
            <a:xfrm>
              <a:off x="7034265" y="79009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5" name="Freeform: Shape 1194">
              <a:extLst>
                <a:ext uri="{FF2B5EF4-FFF2-40B4-BE49-F238E27FC236}">
                  <a16:creationId xmlns:a16="http://schemas.microsoft.com/office/drawing/2014/main" xmlns="" id="{B45752A4-2D32-4BBC-B9E8-6E044115193E}"/>
                </a:ext>
              </a:extLst>
            </p:cNvPr>
            <p:cNvSpPr/>
            <p:nvPr/>
          </p:nvSpPr>
          <p:spPr>
            <a:xfrm>
              <a:off x="6960394" y="8615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6" name="Freeform: Shape 1195">
              <a:extLst>
                <a:ext uri="{FF2B5EF4-FFF2-40B4-BE49-F238E27FC236}">
                  <a16:creationId xmlns:a16="http://schemas.microsoft.com/office/drawing/2014/main" xmlns="" id="{1A58D0DE-CFC3-4186-BE2B-B7AF680B92F7}"/>
                </a:ext>
              </a:extLst>
            </p:cNvPr>
            <p:cNvSpPr/>
            <p:nvPr/>
          </p:nvSpPr>
          <p:spPr>
            <a:xfrm>
              <a:off x="7030322" y="791856"/>
              <a:ext cx="9525" cy="9525"/>
            </a:xfrm>
            <a:custGeom>
              <a:avLst/>
              <a:gdLst>
                <a:gd name="connsiteX0" fmla="*/ 8653 w 9525"/>
                <a:gd name="connsiteY0" fmla="*/ 8244 h 9525"/>
                <a:gd name="connsiteX1" fmla="*/ 8653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8244"/>
                  </a:moveTo>
                  <a:cubicBezTo>
                    <a:pt x="5796" y="6339"/>
                    <a:pt x="7700" y="7291"/>
                    <a:pt x="8653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7" name="Freeform: Shape 1196">
              <a:extLst>
                <a:ext uri="{FF2B5EF4-FFF2-40B4-BE49-F238E27FC236}">
                  <a16:creationId xmlns:a16="http://schemas.microsoft.com/office/drawing/2014/main" xmlns="" id="{5AE7D013-E06D-4DFC-BD44-82A3303778DB}"/>
                </a:ext>
              </a:extLst>
            </p:cNvPr>
            <p:cNvSpPr/>
            <p:nvPr/>
          </p:nvSpPr>
          <p:spPr>
            <a:xfrm>
              <a:off x="6944201" y="9005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8" name="Freeform: Shape 1197">
              <a:extLst>
                <a:ext uri="{FF2B5EF4-FFF2-40B4-BE49-F238E27FC236}">
                  <a16:creationId xmlns:a16="http://schemas.microsoft.com/office/drawing/2014/main" xmlns="" id="{5D296DEE-C6D0-4E88-9F1A-9490CCABCFD1}"/>
                </a:ext>
              </a:extLst>
            </p:cNvPr>
            <p:cNvSpPr/>
            <p:nvPr/>
          </p:nvSpPr>
          <p:spPr>
            <a:xfrm>
              <a:off x="6918484" y="738125"/>
              <a:ext cx="190500" cy="200025"/>
            </a:xfrm>
            <a:custGeom>
              <a:avLst/>
              <a:gdLst>
                <a:gd name="connsiteX0" fmla="*/ 37624 w 190500"/>
                <a:gd name="connsiteY0" fmla="*/ 177227 h 200025"/>
                <a:gd name="connsiteX1" fmla="*/ 37624 w 190500"/>
                <a:gd name="connsiteY1" fmla="*/ 169607 h 200025"/>
                <a:gd name="connsiteX2" fmla="*/ 128111 w 190500"/>
                <a:gd name="connsiteY2" fmla="*/ 38162 h 200025"/>
                <a:gd name="connsiteX3" fmla="*/ 137636 w 190500"/>
                <a:gd name="connsiteY3" fmla="*/ 30542 h 200025"/>
                <a:gd name="connsiteX4" fmla="*/ 165259 w 190500"/>
                <a:gd name="connsiteY4" fmla="*/ 14349 h 200025"/>
                <a:gd name="connsiteX5" fmla="*/ 178594 w 190500"/>
                <a:gd name="connsiteY5" fmla="*/ 8634 h 200025"/>
                <a:gd name="connsiteX6" fmla="*/ 183356 w 190500"/>
                <a:gd name="connsiteY6" fmla="*/ 16254 h 200025"/>
                <a:gd name="connsiteX7" fmla="*/ 184309 w 190500"/>
                <a:gd name="connsiteY7" fmla="*/ 16254 h 200025"/>
                <a:gd name="connsiteX8" fmla="*/ 185261 w 190500"/>
                <a:gd name="connsiteY8" fmla="*/ 13397 h 200025"/>
                <a:gd name="connsiteX9" fmla="*/ 184309 w 190500"/>
                <a:gd name="connsiteY9" fmla="*/ 11492 h 200025"/>
                <a:gd name="connsiteX10" fmla="*/ 152876 w 190500"/>
                <a:gd name="connsiteY10" fmla="*/ 16254 h 200025"/>
                <a:gd name="connsiteX11" fmla="*/ 135731 w 190500"/>
                <a:gd name="connsiteY11" fmla="*/ 28637 h 200025"/>
                <a:gd name="connsiteX12" fmla="*/ 121444 w 190500"/>
                <a:gd name="connsiteY12" fmla="*/ 22922 h 200025"/>
                <a:gd name="connsiteX13" fmla="*/ 121444 w 190500"/>
                <a:gd name="connsiteY13" fmla="*/ 35304 h 200025"/>
                <a:gd name="connsiteX14" fmla="*/ 112871 w 190500"/>
                <a:gd name="connsiteY14" fmla="*/ 32447 h 200025"/>
                <a:gd name="connsiteX15" fmla="*/ 119539 w 190500"/>
                <a:gd name="connsiteY15" fmla="*/ 38162 h 200025"/>
                <a:gd name="connsiteX16" fmla="*/ 73819 w 190500"/>
                <a:gd name="connsiteY16" fmla="*/ 74357 h 200025"/>
                <a:gd name="connsiteX17" fmla="*/ 14764 w 190500"/>
                <a:gd name="connsiteY17" fmla="*/ 146747 h 200025"/>
                <a:gd name="connsiteX18" fmla="*/ 14764 w 190500"/>
                <a:gd name="connsiteY18" fmla="*/ 152462 h 200025"/>
                <a:gd name="connsiteX19" fmla="*/ 24289 w 190500"/>
                <a:gd name="connsiteY19" fmla="*/ 155319 h 200025"/>
                <a:gd name="connsiteX20" fmla="*/ 7144 w 190500"/>
                <a:gd name="connsiteY20" fmla="*/ 188657 h 200025"/>
                <a:gd name="connsiteX21" fmla="*/ 28099 w 190500"/>
                <a:gd name="connsiteY21" fmla="*/ 195324 h 200025"/>
                <a:gd name="connsiteX22" fmla="*/ 28099 w 190500"/>
                <a:gd name="connsiteY22" fmla="*/ 194372 h 200025"/>
                <a:gd name="connsiteX23" fmla="*/ 30004 w 190500"/>
                <a:gd name="connsiteY23" fmla="*/ 193419 h 200025"/>
                <a:gd name="connsiteX24" fmla="*/ 37624 w 190500"/>
                <a:gd name="connsiteY24" fmla="*/ 177227 h 200025"/>
                <a:gd name="connsiteX25" fmla="*/ 35719 w 190500"/>
                <a:gd name="connsiteY25" fmla="*/ 155319 h 200025"/>
                <a:gd name="connsiteX26" fmla="*/ 35719 w 190500"/>
                <a:gd name="connsiteY26" fmla="*/ 155319 h 200025"/>
                <a:gd name="connsiteX27" fmla="*/ 36671 w 190500"/>
                <a:gd name="connsiteY27" fmla="*/ 153414 h 200025"/>
                <a:gd name="connsiteX28" fmla="*/ 36671 w 190500"/>
                <a:gd name="connsiteY28" fmla="*/ 153414 h 200025"/>
                <a:gd name="connsiteX29" fmla="*/ 16669 w 190500"/>
                <a:gd name="connsiteY29" fmla="*/ 150557 h 200025"/>
                <a:gd name="connsiteX30" fmla="*/ 16669 w 190500"/>
                <a:gd name="connsiteY30" fmla="*/ 150557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0500" h="200025">
                  <a:moveTo>
                    <a:pt x="37624" y="177227"/>
                  </a:moveTo>
                  <a:cubicBezTo>
                    <a:pt x="40481" y="170559"/>
                    <a:pt x="16669" y="165797"/>
                    <a:pt x="37624" y="169607"/>
                  </a:cubicBezTo>
                  <a:cubicBezTo>
                    <a:pt x="28099" y="176274"/>
                    <a:pt x="130016" y="40067"/>
                    <a:pt x="128111" y="38162"/>
                  </a:cubicBezTo>
                  <a:cubicBezTo>
                    <a:pt x="137636" y="52449"/>
                    <a:pt x="140494" y="31494"/>
                    <a:pt x="137636" y="30542"/>
                  </a:cubicBezTo>
                  <a:cubicBezTo>
                    <a:pt x="138589" y="39114"/>
                    <a:pt x="167164" y="14349"/>
                    <a:pt x="165259" y="14349"/>
                  </a:cubicBezTo>
                  <a:cubicBezTo>
                    <a:pt x="168116" y="20064"/>
                    <a:pt x="173831" y="21969"/>
                    <a:pt x="178594" y="8634"/>
                  </a:cubicBezTo>
                  <a:cubicBezTo>
                    <a:pt x="181451" y="13397"/>
                    <a:pt x="182404" y="11492"/>
                    <a:pt x="183356" y="16254"/>
                  </a:cubicBezTo>
                  <a:cubicBezTo>
                    <a:pt x="183356" y="10539"/>
                    <a:pt x="184309" y="10539"/>
                    <a:pt x="184309" y="16254"/>
                  </a:cubicBezTo>
                  <a:cubicBezTo>
                    <a:pt x="183356" y="18159"/>
                    <a:pt x="185261" y="4824"/>
                    <a:pt x="185261" y="13397"/>
                  </a:cubicBezTo>
                  <a:cubicBezTo>
                    <a:pt x="184309" y="12444"/>
                    <a:pt x="183356" y="12444"/>
                    <a:pt x="184309" y="11492"/>
                  </a:cubicBezTo>
                  <a:cubicBezTo>
                    <a:pt x="179546" y="-891"/>
                    <a:pt x="152876" y="17207"/>
                    <a:pt x="152876" y="16254"/>
                  </a:cubicBezTo>
                  <a:cubicBezTo>
                    <a:pt x="137636" y="21017"/>
                    <a:pt x="136684" y="14349"/>
                    <a:pt x="135731" y="28637"/>
                  </a:cubicBezTo>
                  <a:cubicBezTo>
                    <a:pt x="130016" y="29589"/>
                    <a:pt x="130969" y="24827"/>
                    <a:pt x="121444" y="22922"/>
                  </a:cubicBezTo>
                  <a:cubicBezTo>
                    <a:pt x="122396" y="33399"/>
                    <a:pt x="123349" y="21017"/>
                    <a:pt x="121444" y="35304"/>
                  </a:cubicBezTo>
                  <a:cubicBezTo>
                    <a:pt x="121444" y="34352"/>
                    <a:pt x="112871" y="31494"/>
                    <a:pt x="112871" y="32447"/>
                  </a:cubicBezTo>
                  <a:cubicBezTo>
                    <a:pt x="117634" y="36257"/>
                    <a:pt x="114776" y="33399"/>
                    <a:pt x="119539" y="38162"/>
                  </a:cubicBezTo>
                  <a:cubicBezTo>
                    <a:pt x="111919" y="32447"/>
                    <a:pt x="89059" y="76262"/>
                    <a:pt x="73819" y="74357"/>
                  </a:cubicBezTo>
                  <a:cubicBezTo>
                    <a:pt x="74771" y="74357"/>
                    <a:pt x="25241" y="152462"/>
                    <a:pt x="14764" y="146747"/>
                  </a:cubicBezTo>
                  <a:cubicBezTo>
                    <a:pt x="22384" y="153414"/>
                    <a:pt x="17621" y="149604"/>
                    <a:pt x="14764" y="152462"/>
                  </a:cubicBezTo>
                  <a:cubicBezTo>
                    <a:pt x="23336" y="155319"/>
                    <a:pt x="14764" y="151509"/>
                    <a:pt x="24289" y="155319"/>
                  </a:cubicBezTo>
                  <a:cubicBezTo>
                    <a:pt x="20479" y="154367"/>
                    <a:pt x="9049" y="184847"/>
                    <a:pt x="7144" y="188657"/>
                  </a:cubicBezTo>
                  <a:cubicBezTo>
                    <a:pt x="9049" y="192467"/>
                    <a:pt x="28099" y="195324"/>
                    <a:pt x="28099" y="195324"/>
                  </a:cubicBezTo>
                  <a:cubicBezTo>
                    <a:pt x="28099" y="194372"/>
                    <a:pt x="25241" y="191514"/>
                    <a:pt x="28099" y="194372"/>
                  </a:cubicBezTo>
                  <a:cubicBezTo>
                    <a:pt x="27146" y="192467"/>
                    <a:pt x="27146" y="192467"/>
                    <a:pt x="30004" y="193419"/>
                  </a:cubicBezTo>
                  <a:cubicBezTo>
                    <a:pt x="27146" y="182942"/>
                    <a:pt x="34766" y="181989"/>
                    <a:pt x="37624" y="177227"/>
                  </a:cubicBezTo>
                  <a:close/>
                  <a:moveTo>
                    <a:pt x="35719" y="155319"/>
                  </a:moveTo>
                  <a:cubicBezTo>
                    <a:pt x="35719" y="155319"/>
                    <a:pt x="35719" y="156272"/>
                    <a:pt x="35719" y="155319"/>
                  </a:cubicBezTo>
                  <a:close/>
                  <a:moveTo>
                    <a:pt x="36671" y="153414"/>
                  </a:moveTo>
                  <a:cubicBezTo>
                    <a:pt x="35719" y="153414"/>
                    <a:pt x="31909" y="153414"/>
                    <a:pt x="36671" y="153414"/>
                  </a:cubicBezTo>
                  <a:close/>
                  <a:moveTo>
                    <a:pt x="16669" y="150557"/>
                  </a:moveTo>
                  <a:cubicBezTo>
                    <a:pt x="16669" y="149604"/>
                    <a:pt x="20479" y="151509"/>
                    <a:pt x="16669" y="1505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9" name="Freeform: Shape 1198">
              <a:extLst>
                <a:ext uri="{FF2B5EF4-FFF2-40B4-BE49-F238E27FC236}">
                  <a16:creationId xmlns:a16="http://schemas.microsoft.com/office/drawing/2014/main" xmlns="" id="{F6B65614-3BB7-4E27-80EE-1E8A7B79AC67}"/>
                </a:ext>
              </a:extLst>
            </p:cNvPr>
            <p:cNvSpPr/>
            <p:nvPr/>
          </p:nvSpPr>
          <p:spPr>
            <a:xfrm>
              <a:off x="6930866" y="8834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0" name="Freeform: Shape 1199">
              <a:extLst>
                <a:ext uri="{FF2B5EF4-FFF2-40B4-BE49-F238E27FC236}">
                  <a16:creationId xmlns:a16="http://schemas.microsoft.com/office/drawing/2014/main" xmlns="" id="{1664FE4D-9A11-40B5-B91F-CBCEDCD03B8D}"/>
                </a:ext>
              </a:extLst>
            </p:cNvPr>
            <p:cNvSpPr/>
            <p:nvPr/>
          </p:nvSpPr>
          <p:spPr>
            <a:xfrm>
              <a:off x="7064216" y="74586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1" name="Freeform: Shape 1200">
              <a:extLst>
                <a:ext uri="{FF2B5EF4-FFF2-40B4-BE49-F238E27FC236}">
                  <a16:creationId xmlns:a16="http://schemas.microsoft.com/office/drawing/2014/main" xmlns="" id="{A669F6BA-6197-4FAE-9BDB-9B093362932B}"/>
                </a:ext>
              </a:extLst>
            </p:cNvPr>
            <p:cNvSpPr/>
            <p:nvPr/>
          </p:nvSpPr>
          <p:spPr>
            <a:xfrm>
              <a:off x="6960500" y="86344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7144"/>
                    <a:pt x="7990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2" name="Freeform: Shape 1201">
              <a:extLst>
                <a:ext uri="{FF2B5EF4-FFF2-40B4-BE49-F238E27FC236}">
                  <a16:creationId xmlns:a16="http://schemas.microsoft.com/office/drawing/2014/main" xmlns="" id="{CECC3230-82B8-44FF-B249-49D20FBB2B50}"/>
                </a:ext>
              </a:extLst>
            </p:cNvPr>
            <p:cNvSpPr/>
            <p:nvPr/>
          </p:nvSpPr>
          <p:spPr>
            <a:xfrm>
              <a:off x="7076599" y="7510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3" name="Freeform: Shape 1202">
              <a:extLst>
                <a:ext uri="{FF2B5EF4-FFF2-40B4-BE49-F238E27FC236}">
                  <a16:creationId xmlns:a16="http://schemas.microsoft.com/office/drawing/2014/main" xmlns="" id="{1298D878-17F9-4270-9B66-23A042E7E7D3}"/>
                </a:ext>
              </a:extLst>
            </p:cNvPr>
            <p:cNvSpPr/>
            <p:nvPr/>
          </p:nvSpPr>
          <p:spPr>
            <a:xfrm>
              <a:off x="7081361" y="7500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4" name="Freeform: Shape 1203">
              <a:extLst>
                <a:ext uri="{FF2B5EF4-FFF2-40B4-BE49-F238E27FC236}">
                  <a16:creationId xmlns:a16="http://schemas.microsoft.com/office/drawing/2014/main" xmlns="" id="{AAA65FA2-DE4D-4171-8292-B3249D7A2B76}"/>
                </a:ext>
              </a:extLst>
            </p:cNvPr>
            <p:cNvSpPr/>
            <p:nvPr/>
          </p:nvSpPr>
          <p:spPr>
            <a:xfrm>
              <a:off x="7083795" y="748400"/>
              <a:ext cx="9525" cy="9525"/>
            </a:xfrm>
            <a:custGeom>
              <a:avLst/>
              <a:gdLst>
                <a:gd name="connsiteX0" fmla="*/ 7567 w 9525"/>
                <a:gd name="connsiteY0" fmla="*/ 8837 h 9525"/>
                <a:gd name="connsiteX1" fmla="*/ 7567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837"/>
                  </a:moveTo>
                  <a:cubicBezTo>
                    <a:pt x="7567" y="8837"/>
                    <a:pt x="6615" y="5027"/>
                    <a:pt x="7567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5" name="Freeform: Shape 1204">
              <a:extLst>
                <a:ext uri="{FF2B5EF4-FFF2-40B4-BE49-F238E27FC236}">
                  <a16:creationId xmlns:a16="http://schemas.microsoft.com/office/drawing/2014/main" xmlns="" id="{B986F08D-C04A-4D6C-B93B-DADE9C01E015}"/>
                </a:ext>
              </a:extLst>
            </p:cNvPr>
            <p:cNvSpPr/>
            <p:nvPr/>
          </p:nvSpPr>
          <p:spPr>
            <a:xfrm>
              <a:off x="7044214" y="7767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6" name="Freeform: Shape 1205">
              <a:extLst>
                <a:ext uri="{FF2B5EF4-FFF2-40B4-BE49-F238E27FC236}">
                  <a16:creationId xmlns:a16="http://schemas.microsoft.com/office/drawing/2014/main" xmlns="" id="{8BAC1924-AF3A-404C-BAE2-49552B693F3D}"/>
                </a:ext>
              </a:extLst>
            </p:cNvPr>
            <p:cNvSpPr/>
            <p:nvPr/>
          </p:nvSpPr>
          <p:spPr>
            <a:xfrm>
              <a:off x="7051834" y="7624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8096" y="9049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7" name="Freeform: Shape 1206">
              <a:extLst>
                <a:ext uri="{FF2B5EF4-FFF2-40B4-BE49-F238E27FC236}">
                  <a16:creationId xmlns:a16="http://schemas.microsoft.com/office/drawing/2014/main" xmlns="" id="{7D78B7F9-229A-4C0A-B890-59E09338F834}"/>
                </a:ext>
              </a:extLst>
            </p:cNvPr>
            <p:cNvSpPr/>
            <p:nvPr/>
          </p:nvSpPr>
          <p:spPr>
            <a:xfrm>
              <a:off x="7034689" y="7900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8" name="Freeform: Shape 1207">
              <a:extLst>
                <a:ext uri="{FF2B5EF4-FFF2-40B4-BE49-F238E27FC236}">
                  <a16:creationId xmlns:a16="http://schemas.microsoft.com/office/drawing/2014/main" xmlns="" id="{9FA7EB74-7ADF-4AEF-8BE0-C8411F8A6C4B}"/>
                </a:ext>
              </a:extLst>
            </p:cNvPr>
            <p:cNvSpPr/>
            <p:nvPr/>
          </p:nvSpPr>
          <p:spPr>
            <a:xfrm>
              <a:off x="7051834" y="7643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9" name="Freeform: Shape 1208">
              <a:extLst>
                <a:ext uri="{FF2B5EF4-FFF2-40B4-BE49-F238E27FC236}">
                  <a16:creationId xmlns:a16="http://schemas.microsoft.com/office/drawing/2014/main" xmlns="" id="{EB88DF6B-269C-4C78-8F4B-D67A6C0A3A1C}"/>
                </a:ext>
              </a:extLst>
            </p:cNvPr>
            <p:cNvSpPr/>
            <p:nvPr/>
          </p:nvSpPr>
          <p:spPr>
            <a:xfrm>
              <a:off x="7097554" y="746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0" name="Freeform: Shape 1209">
              <a:extLst>
                <a:ext uri="{FF2B5EF4-FFF2-40B4-BE49-F238E27FC236}">
                  <a16:creationId xmlns:a16="http://schemas.microsoft.com/office/drawing/2014/main" xmlns="" id="{F1D73E29-9DFB-4495-9A08-95F610D8C97C}"/>
                </a:ext>
              </a:extLst>
            </p:cNvPr>
            <p:cNvSpPr/>
            <p:nvPr/>
          </p:nvSpPr>
          <p:spPr>
            <a:xfrm>
              <a:off x="7097554" y="746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1" name="Freeform: Shape 1210">
              <a:extLst>
                <a:ext uri="{FF2B5EF4-FFF2-40B4-BE49-F238E27FC236}">
                  <a16:creationId xmlns:a16="http://schemas.microsoft.com/office/drawing/2014/main" xmlns="" id="{A8254CFD-3755-4720-A279-F96243FA72B6}"/>
                </a:ext>
              </a:extLst>
            </p:cNvPr>
            <p:cNvSpPr/>
            <p:nvPr/>
          </p:nvSpPr>
          <p:spPr>
            <a:xfrm>
              <a:off x="7097554" y="7453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2" name="Freeform: Shape 1211">
              <a:extLst>
                <a:ext uri="{FF2B5EF4-FFF2-40B4-BE49-F238E27FC236}">
                  <a16:creationId xmlns:a16="http://schemas.microsoft.com/office/drawing/2014/main" xmlns="" id="{50166E85-BB90-4C56-A564-8C4D66F127E3}"/>
                </a:ext>
              </a:extLst>
            </p:cNvPr>
            <p:cNvSpPr/>
            <p:nvPr/>
          </p:nvSpPr>
          <p:spPr>
            <a:xfrm>
              <a:off x="7092791" y="746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3" name="Freeform: Shape 1212">
              <a:extLst>
                <a:ext uri="{FF2B5EF4-FFF2-40B4-BE49-F238E27FC236}">
                  <a16:creationId xmlns:a16="http://schemas.microsoft.com/office/drawing/2014/main" xmlns="" id="{3A9B4EF3-50A8-40DA-9922-1E2E95FC8B95}"/>
                </a:ext>
              </a:extLst>
            </p:cNvPr>
            <p:cNvSpPr/>
            <p:nvPr/>
          </p:nvSpPr>
          <p:spPr>
            <a:xfrm>
              <a:off x="7091839" y="7472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190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4" name="Freeform: Shape 1213">
              <a:extLst>
                <a:ext uri="{FF2B5EF4-FFF2-40B4-BE49-F238E27FC236}">
                  <a16:creationId xmlns:a16="http://schemas.microsoft.com/office/drawing/2014/main" xmlns="" id="{0BC7D4E1-E32A-4FB7-8E95-07C90D0F5F10}"/>
                </a:ext>
              </a:extLst>
            </p:cNvPr>
            <p:cNvSpPr/>
            <p:nvPr/>
          </p:nvSpPr>
          <p:spPr>
            <a:xfrm>
              <a:off x="7082314" y="735912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9049" y="6085"/>
                    <a:pt x="8096" y="7990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5" name="Freeform: Shape 1214">
              <a:extLst>
                <a:ext uri="{FF2B5EF4-FFF2-40B4-BE49-F238E27FC236}">
                  <a16:creationId xmlns:a16="http://schemas.microsoft.com/office/drawing/2014/main" xmlns="" id="{EB427787-E672-4D0C-B569-91B5CEC75647}"/>
                </a:ext>
              </a:extLst>
            </p:cNvPr>
            <p:cNvSpPr/>
            <p:nvPr/>
          </p:nvSpPr>
          <p:spPr>
            <a:xfrm>
              <a:off x="7077551" y="734853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6" name="Freeform: Shape 1215">
              <a:extLst>
                <a:ext uri="{FF2B5EF4-FFF2-40B4-BE49-F238E27FC236}">
                  <a16:creationId xmlns:a16="http://schemas.microsoft.com/office/drawing/2014/main" xmlns="" id="{FACA7933-7EC4-4CFD-B564-7B1C8777EEF9}"/>
                </a:ext>
              </a:extLst>
            </p:cNvPr>
            <p:cNvSpPr/>
            <p:nvPr/>
          </p:nvSpPr>
          <p:spPr>
            <a:xfrm>
              <a:off x="7054691" y="74533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7" name="Freeform: Shape 1216">
              <a:extLst>
                <a:ext uri="{FF2B5EF4-FFF2-40B4-BE49-F238E27FC236}">
                  <a16:creationId xmlns:a16="http://schemas.microsoft.com/office/drawing/2014/main" xmlns="" id="{90F6B1F0-CE8F-4D35-9B4D-C7AB2A5815F6}"/>
                </a:ext>
              </a:extLst>
            </p:cNvPr>
            <p:cNvSpPr/>
            <p:nvPr/>
          </p:nvSpPr>
          <p:spPr>
            <a:xfrm>
              <a:off x="7058372" y="761523"/>
              <a:ext cx="9525" cy="9525"/>
            </a:xfrm>
            <a:custGeom>
              <a:avLst/>
              <a:gdLst>
                <a:gd name="connsiteX0" fmla="*/ 7273 w 9525"/>
                <a:gd name="connsiteY0" fmla="*/ 7144 h 9525"/>
                <a:gd name="connsiteX1" fmla="*/ 72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73" y="7144"/>
                  </a:moveTo>
                  <a:cubicBezTo>
                    <a:pt x="11083" y="8096"/>
                    <a:pt x="6320" y="7144"/>
                    <a:pt x="72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8" name="Freeform: Shape 1217">
              <a:extLst>
                <a:ext uri="{FF2B5EF4-FFF2-40B4-BE49-F238E27FC236}">
                  <a16:creationId xmlns:a16="http://schemas.microsoft.com/office/drawing/2014/main" xmlns="" id="{B295E9BB-BA59-4FEB-ABD7-5D3786DB63F8}"/>
                </a:ext>
              </a:extLst>
            </p:cNvPr>
            <p:cNvSpPr/>
            <p:nvPr/>
          </p:nvSpPr>
          <p:spPr>
            <a:xfrm>
              <a:off x="7045844" y="747079"/>
              <a:ext cx="9525" cy="9525"/>
            </a:xfrm>
            <a:custGeom>
              <a:avLst/>
              <a:gdLst>
                <a:gd name="connsiteX0" fmla="*/ 7419 w 9525"/>
                <a:gd name="connsiteY0" fmla="*/ 7301 h 9525"/>
                <a:gd name="connsiteX1" fmla="*/ 7419 w 9525"/>
                <a:gd name="connsiteY1" fmla="*/ 73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301"/>
                  </a:moveTo>
                  <a:cubicBezTo>
                    <a:pt x="8371" y="6348"/>
                    <a:pt x="6466" y="10158"/>
                    <a:pt x="7419" y="73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9" name="Freeform: Shape 1218">
              <a:extLst>
                <a:ext uri="{FF2B5EF4-FFF2-40B4-BE49-F238E27FC236}">
                  <a16:creationId xmlns:a16="http://schemas.microsoft.com/office/drawing/2014/main" xmlns="" id="{A70AE44F-8B54-4C7F-9DAD-6C83A3BF608D}"/>
                </a:ext>
              </a:extLst>
            </p:cNvPr>
            <p:cNvSpPr/>
            <p:nvPr/>
          </p:nvSpPr>
          <p:spPr>
            <a:xfrm>
              <a:off x="7012781" y="776122"/>
              <a:ext cx="9525" cy="9525"/>
            </a:xfrm>
            <a:custGeom>
              <a:avLst/>
              <a:gdLst>
                <a:gd name="connsiteX0" fmla="*/ 7144 w 9525"/>
                <a:gd name="connsiteY0" fmla="*/ 7785 h 9525"/>
                <a:gd name="connsiteX1" fmla="*/ 10001 w 9525"/>
                <a:gd name="connsiteY1" fmla="*/ 9690 h 9525"/>
                <a:gd name="connsiteX2" fmla="*/ 7144 w 9525"/>
                <a:gd name="connsiteY2" fmla="*/ 778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785"/>
                  </a:moveTo>
                  <a:lnTo>
                    <a:pt x="10001" y="9690"/>
                  </a:lnTo>
                  <a:cubicBezTo>
                    <a:pt x="10001" y="8737"/>
                    <a:pt x="7144" y="5880"/>
                    <a:pt x="7144" y="7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0" name="Freeform: Shape 1219">
              <a:extLst>
                <a:ext uri="{FF2B5EF4-FFF2-40B4-BE49-F238E27FC236}">
                  <a16:creationId xmlns:a16="http://schemas.microsoft.com/office/drawing/2014/main" xmlns="" id="{41BFFBA5-B901-4A73-9F9F-80C478E71C06}"/>
                </a:ext>
              </a:extLst>
            </p:cNvPr>
            <p:cNvSpPr/>
            <p:nvPr/>
          </p:nvSpPr>
          <p:spPr>
            <a:xfrm>
              <a:off x="7002044" y="792241"/>
              <a:ext cx="9525" cy="9525"/>
            </a:xfrm>
            <a:custGeom>
              <a:avLst/>
              <a:gdLst>
                <a:gd name="connsiteX0" fmla="*/ 9308 w 9525"/>
                <a:gd name="connsiteY0" fmla="*/ 7858 h 9525"/>
                <a:gd name="connsiteX1" fmla="*/ 7403 w 9525"/>
                <a:gd name="connsiteY1" fmla="*/ 7858 h 9525"/>
                <a:gd name="connsiteX2" fmla="*/ 9308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308" y="7858"/>
                  </a:moveTo>
                  <a:cubicBezTo>
                    <a:pt x="8356" y="6906"/>
                    <a:pt x="6451" y="6906"/>
                    <a:pt x="7403" y="7858"/>
                  </a:cubicBezTo>
                  <a:cubicBezTo>
                    <a:pt x="8356" y="7858"/>
                    <a:pt x="9308" y="7858"/>
                    <a:pt x="9308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1" name="Freeform: Shape 1220">
              <a:extLst>
                <a:ext uri="{FF2B5EF4-FFF2-40B4-BE49-F238E27FC236}">
                  <a16:creationId xmlns:a16="http://schemas.microsoft.com/office/drawing/2014/main" xmlns="" id="{13385F0E-263E-4249-93F5-77DEF03A465E}"/>
                </a:ext>
              </a:extLst>
            </p:cNvPr>
            <p:cNvSpPr/>
            <p:nvPr/>
          </p:nvSpPr>
          <p:spPr>
            <a:xfrm>
              <a:off x="6938592" y="848730"/>
              <a:ext cx="9525" cy="9525"/>
            </a:xfrm>
            <a:custGeom>
              <a:avLst/>
              <a:gdLst>
                <a:gd name="connsiteX0" fmla="*/ 7990 w 9525"/>
                <a:gd name="connsiteY0" fmla="*/ 7567 h 9525"/>
                <a:gd name="connsiteX1" fmla="*/ 7990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67"/>
                  </a:moveTo>
                  <a:cubicBezTo>
                    <a:pt x="6086" y="6615"/>
                    <a:pt x="7990" y="7567"/>
                    <a:pt x="7990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2" name="Freeform: Shape 1221">
              <a:extLst>
                <a:ext uri="{FF2B5EF4-FFF2-40B4-BE49-F238E27FC236}">
                  <a16:creationId xmlns:a16="http://schemas.microsoft.com/office/drawing/2014/main" xmlns="" id="{BED8CF45-5470-416F-96A0-23CBB83CBA32}"/>
                </a:ext>
              </a:extLst>
            </p:cNvPr>
            <p:cNvSpPr/>
            <p:nvPr/>
          </p:nvSpPr>
          <p:spPr>
            <a:xfrm>
              <a:off x="7761658" y="937259"/>
              <a:ext cx="9525" cy="9525"/>
            </a:xfrm>
            <a:custGeom>
              <a:avLst/>
              <a:gdLst>
                <a:gd name="connsiteX0" fmla="*/ 8837 w 9525"/>
                <a:gd name="connsiteY0" fmla="*/ 8573 h 9525"/>
                <a:gd name="connsiteX1" fmla="*/ 8837 w 9525"/>
                <a:gd name="connsiteY1" fmla="*/ 8573 h 9525"/>
                <a:gd name="connsiteX2" fmla="*/ 8837 w 9525"/>
                <a:gd name="connsiteY2" fmla="*/ 85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837" y="8573"/>
                  </a:moveTo>
                  <a:cubicBezTo>
                    <a:pt x="8837" y="6667"/>
                    <a:pt x="5027" y="6667"/>
                    <a:pt x="8837" y="8573"/>
                  </a:cubicBezTo>
                  <a:lnTo>
                    <a:pt x="8837" y="8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3" name="Freeform: Shape 1222">
              <a:extLst>
                <a:ext uri="{FF2B5EF4-FFF2-40B4-BE49-F238E27FC236}">
                  <a16:creationId xmlns:a16="http://schemas.microsoft.com/office/drawing/2014/main" xmlns="" id="{5B4E7D8E-E422-49E7-B08A-848CBDB00C9D}"/>
                </a:ext>
              </a:extLst>
            </p:cNvPr>
            <p:cNvSpPr/>
            <p:nvPr/>
          </p:nvSpPr>
          <p:spPr>
            <a:xfrm>
              <a:off x="7753403" y="93392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7567" y="14764"/>
                    <a:pt x="7567" y="7144"/>
                  </a:cubicBezTo>
                  <a:lnTo>
                    <a:pt x="7567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4" name="Freeform: Shape 1223">
              <a:extLst>
                <a:ext uri="{FF2B5EF4-FFF2-40B4-BE49-F238E27FC236}">
                  <a16:creationId xmlns:a16="http://schemas.microsoft.com/office/drawing/2014/main" xmlns="" id="{F9BF3A65-4B9E-4905-A138-649D737670FD}"/>
                </a:ext>
              </a:extLst>
            </p:cNvPr>
            <p:cNvSpPr/>
            <p:nvPr/>
          </p:nvSpPr>
          <p:spPr>
            <a:xfrm>
              <a:off x="7630954" y="922496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lnTo>
                    <a:pt x="7144" y="7144"/>
                  </a:lnTo>
                  <a:cubicBezTo>
                    <a:pt x="7144" y="9049"/>
                    <a:pt x="8096" y="8096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5" name="Freeform: Shape 1224">
              <a:extLst>
                <a:ext uri="{FF2B5EF4-FFF2-40B4-BE49-F238E27FC236}">
                  <a16:creationId xmlns:a16="http://schemas.microsoft.com/office/drawing/2014/main" xmlns="" id="{DFC53953-4904-4930-96A6-D45CFCDE87C3}"/>
                </a:ext>
              </a:extLst>
            </p:cNvPr>
            <p:cNvSpPr/>
            <p:nvPr/>
          </p:nvSpPr>
          <p:spPr>
            <a:xfrm>
              <a:off x="7738586" y="94464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9049" y="6906"/>
                    <a:pt x="8096" y="6906"/>
                    <a:pt x="7144" y="7858"/>
                  </a:cubicBezTo>
                  <a:lnTo>
                    <a:pt x="7144" y="7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6" name="Freeform: Shape 1225">
              <a:extLst>
                <a:ext uri="{FF2B5EF4-FFF2-40B4-BE49-F238E27FC236}">
                  <a16:creationId xmlns:a16="http://schemas.microsoft.com/office/drawing/2014/main" xmlns="" id="{2F395E84-42EF-4FC8-8EF7-362549E8C626}"/>
                </a:ext>
              </a:extLst>
            </p:cNvPr>
            <p:cNvSpPr/>
            <p:nvPr/>
          </p:nvSpPr>
          <p:spPr>
            <a:xfrm>
              <a:off x="7665244" y="913606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  <a:gd name="connsiteX2" fmla="*/ 7144 w 9525"/>
                <a:gd name="connsiteY2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9049" y="5556"/>
                    <a:pt x="7144" y="8414"/>
                  </a:cubicBezTo>
                  <a:lnTo>
                    <a:pt x="7144" y="84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7" name="Freeform: Shape 1226">
              <a:extLst>
                <a:ext uri="{FF2B5EF4-FFF2-40B4-BE49-F238E27FC236}">
                  <a16:creationId xmlns:a16="http://schemas.microsoft.com/office/drawing/2014/main" xmlns="" id="{4AE347F6-AD8F-45B3-94FD-0748CB2775AB}"/>
                </a:ext>
              </a:extLst>
            </p:cNvPr>
            <p:cNvSpPr/>
            <p:nvPr/>
          </p:nvSpPr>
          <p:spPr>
            <a:xfrm>
              <a:off x="7688909" y="91011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  <a:gd name="connsiteX2" fmla="*/ 82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4434" y="7144"/>
                    <a:pt x="12054" y="13811"/>
                    <a:pt x="8244" y="7144"/>
                  </a:cubicBezTo>
                  <a:lnTo>
                    <a:pt x="82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8" name="Freeform: Shape 1227">
              <a:extLst>
                <a:ext uri="{FF2B5EF4-FFF2-40B4-BE49-F238E27FC236}">
                  <a16:creationId xmlns:a16="http://schemas.microsoft.com/office/drawing/2014/main" xmlns="" id="{A79C1CB6-797F-4A89-9FC5-ACEA1DF02509}"/>
                </a:ext>
              </a:extLst>
            </p:cNvPr>
            <p:cNvSpPr/>
            <p:nvPr/>
          </p:nvSpPr>
          <p:spPr>
            <a:xfrm>
              <a:off x="6845141" y="10129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9" name="Freeform: Shape 1228">
              <a:extLst>
                <a:ext uri="{FF2B5EF4-FFF2-40B4-BE49-F238E27FC236}">
                  <a16:creationId xmlns:a16="http://schemas.microsoft.com/office/drawing/2014/main" xmlns="" id="{0E7BA09F-E712-4026-987D-6E7806FB82EE}"/>
                </a:ext>
              </a:extLst>
            </p:cNvPr>
            <p:cNvSpPr/>
            <p:nvPr/>
          </p:nvSpPr>
          <p:spPr>
            <a:xfrm>
              <a:off x="6844189" y="10120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0" name="Freeform: Shape 1229">
              <a:extLst>
                <a:ext uri="{FF2B5EF4-FFF2-40B4-BE49-F238E27FC236}">
                  <a16:creationId xmlns:a16="http://schemas.microsoft.com/office/drawing/2014/main" xmlns="" id="{3A535AF4-7E8B-4C87-9F20-326E5CBD67F7}"/>
                </a:ext>
              </a:extLst>
            </p:cNvPr>
            <p:cNvSpPr/>
            <p:nvPr/>
          </p:nvSpPr>
          <p:spPr>
            <a:xfrm>
              <a:off x="6844189" y="10120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1" name="Freeform: Shape 1230">
              <a:extLst>
                <a:ext uri="{FF2B5EF4-FFF2-40B4-BE49-F238E27FC236}">
                  <a16:creationId xmlns:a16="http://schemas.microsoft.com/office/drawing/2014/main" xmlns="" id="{B8EB9703-20A8-49F2-9531-0F0793E82697}"/>
                </a:ext>
              </a:extLst>
            </p:cNvPr>
            <p:cNvSpPr/>
            <p:nvPr/>
          </p:nvSpPr>
          <p:spPr>
            <a:xfrm>
              <a:off x="7231856" y="928211"/>
              <a:ext cx="9525" cy="19050"/>
            </a:xfrm>
            <a:custGeom>
              <a:avLst/>
              <a:gdLst>
                <a:gd name="connsiteX0" fmla="*/ 9049 w 9525"/>
                <a:gd name="connsiteY0" fmla="*/ 12859 h 19050"/>
                <a:gd name="connsiteX1" fmla="*/ 7144 w 9525"/>
                <a:gd name="connsiteY1" fmla="*/ 7144 h 19050"/>
                <a:gd name="connsiteX2" fmla="*/ 9049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12859"/>
                  </a:moveTo>
                  <a:cubicBezTo>
                    <a:pt x="8096" y="11906"/>
                    <a:pt x="10954" y="7144"/>
                    <a:pt x="7144" y="7144"/>
                  </a:cubicBezTo>
                  <a:cubicBezTo>
                    <a:pt x="10954" y="8096"/>
                    <a:pt x="4286" y="10954"/>
                    <a:pt x="9049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2" name="Freeform: Shape 1231">
              <a:extLst>
                <a:ext uri="{FF2B5EF4-FFF2-40B4-BE49-F238E27FC236}">
                  <a16:creationId xmlns:a16="http://schemas.microsoft.com/office/drawing/2014/main" xmlns="" id="{62181469-9E68-4B9A-BD13-BE7BDD0F7C7D}"/>
                </a:ext>
              </a:extLst>
            </p:cNvPr>
            <p:cNvSpPr/>
            <p:nvPr/>
          </p:nvSpPr>
          <p:spPr>
            <a:xfrm>
              <a:off x="7233761" y="9339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3" name="Freeform: Shape 1232">
              <a:extLst>
                <a:ext uri="{FF2B5EF4-FFF2-40B4-BE49-F238E27FC236}">
                  <a16:creationId xmlns:a16="http://schemas.microsoft.com/office/drawing/2014/main" xmlns="" id="{A3DCAC3E-1153-4F9F-8CF1-BFA20B7A1080}"/>
                </a:ext>
              </a:extLst>
            </p:cNvPr>
            <p:cNvSpPr/>
            <p:nvPr/>
          </p:nvSpPr>
          <p:spPr>
            <a:xfrm>
              <a:off x="6933898" y="992028"/>
              <a:ext cx="9525" cy="9525"/>
            </a:xfrm>
            <a:custGeom>
              <a:avLst/>
              <a:gdLst>
                <a:gd name="connsiteX0" fmla="*/ 8875 w 9525"/>
                <a:gd name="connsiteY0" fmla="*/ 10001 h 9525"/>
                <a:gd name="connsiteX1" fmla="*/ 7922 w 9525"/>
                <a:gd name="connsiteY1" fmla="*/ 7144 h 9525"/>
                <a:gd name="connsiteX2" fmla="*/ 8875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875" y="10001"/>
                  </a:moveTo>
                  <a:cubicBezTo>
                    <a:pt x="7922" y="9049"/>
                    <a:pt x="7922" y="8096"/>
                    <a:pt x="7922" y="7144"/>
                  </a:cubicBezTo>
                  <a:cubicBezTo>
                    <a:pt x="8875" y="9049"/>
                    <a:pt x="5065" y="10001"/>
                    <a:pt x="8875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4" name="Freeform: Shape 1233">
              <a:extLst>
                <a:ext uri="{FF2B5EF4-FFF2-40B4-BE49-F238E27FC236}">
                  <a16:creationId xmlns:a16="http://schemas.microsoft.com/office/drawing/2014/main" xmlns="" id="{3ACB2B20-2B5A-4643-8F06-B6CB6A3C8905}"/>
                </a:ext>
              </a:extLst>
            </p:cNvPr>
            <p:cNvSpPr/>
            <p:nvPr/>
          </p:nvSpPr>
          <p:spPr>
            <a:xfrm>
              <a:off x="7738586" y="9444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5" name="Freeform: Shape 1234">
              <a:extLst>
                <a:ext uri="{FF2B5EF4-FFF2-40B4-BE49-F238E27FC236}">
                  <a16:creationId xmlns:a16="http://schemas.microsoft.com/office/drawing/2014/main" xmlns="" id="{9F5549A9-F109-4DAD-AD3A-45A4ED9B0AC0}"/>
                </a:ext>
              </a:extLst>
            </p:cNvPr>
            <p:cNvSpPr/>
            <p:nvPr/>
          </p:nvSpPr>
          <p:spPr>
            <a:xfrm>
              <a:off x="6981900" y="942369"/>
              <a:ext cx="9525" cy="9525"/>
            </a:xfrm>
            <a:custGeom>
              <a:avLst/>
              <a:gdLst>
                <a:gd name="connsiteX0" fmla="*/ 7544 w 9525"/>
                <a:gd name="connsiteY0" fmla="*/ 7273 h 9525"/>
                <a:gd name="connsiteX1" fmla="*/ 7544 w 9525"/>
                <a:gd name="connsiteY1" fmla="*/ 7273 h 9525"/>
                <a:gd name="connsiteX2" fmla="*/ 7544 w 9525"/>
                <a:gd name="connsiteY2" fmla="*/ 72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44" y="7273"/>
                  </a:moveTo>
                  <a:cubicBezTo>
                    <a:pt x="5640" y="11083"/>
                    <a:pt x="11355" y="6320"/>
                    <a:pt x="7544" y="7273"/>
                  </a:cubicBezTo>
                  <a:lnTo>
                    <a:pt x="7544" y="72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6" name="Freeform: Shape 1235">
              <a:extLst>
                <a:ext uri="{FF2B5EF4-FFF2-40B4-BE49-F238E27FC236}">
                  <a16:creationId xmlns:a16="http://schemas.microsoft.com/office/drawing/2014/main" xmlns="" id="{8116A47B-30D1-4C39-8871-C61906F52454}"/>
                </a:ext>
              </a:extLst>
            </p:cNvPr>
            <p:cNvSpPr/>
            <p:nvPr/>
          </p:nvSpPr>
          <p:spPr>
            <a:xfrm>
              <a:off x="6844189" y="913278"/>
              <a:ext cx="914400" cy="352425"/>
            </a:xfrm>
            <a:custGeom>
              <a:avLst/>
              <a:gdLst>
                <a:gd name="connsiteX0" fmla="*/ 910114 w 914400"/>
                <a:gd name="connsiteY0" fmla="*/ 31601 h 352425"/>
                <a:gd name="connsiteX1" fmla="*/ 816769 w 914400"/>
                <a:gd name="connsiteY1" fmla="*/ 21124 h 352425"/>
                <a:gd name="connsiteX2" fmla="*/ 796767 w 914400"/>
                <a:gd name="connsiteY2" fmla="*/ 18267 h 352425"/>
                <a:gd name="connsiteX3" fmla="*/ 768192 w 914400"/>
                <a:gd name="connsiteY3" fmla="*/ 19219 h 352425"/>
                <a:gd name="connsiteX4" fmla="*/ 768192 w 914400"/>
                <a:gd name="connsiteY4" fmla="*/ 17314 h 352425"/>
                <a:gd name="connsiteX5" fmla="*/ 768192 w 914400"/>
                <a:gd name="connsiteY5" fmla="*/ 19219 h 352425"/>
                <a:gd name="connsiteX6" fmla="*/ 613886 w 914400"/>
                <a:gd name="connsiteY6" fmla="*/ 14456 h 352425"/>
                <a:gd name="connsiteX7" fmla="*/ 620554 w 914400"/>
                <a:gd name="connsiteY7" fmla="*/ 18267 h 352425"/>
                <a:gd name="connsiteX8" fmla="*/ 440531 w 914400"/>
                <a:gd name="connsiteY8" fmla="*/ 21124 h 352425"/>
                <a:gd name="connsiteX9" fmla="*/ 163354 w 914400"/>
                <a:gd name="connsiteY9" fmla="*/ 35411 h 352425"/>
                <a:gd name="connsiteX10" fmla="*/ 142399 w 914400"/>
                <a:gd name="connsiteY10" fmla="*/ 40174 h 352425"/>
                <a:gd name="connsiteX11" fmla="*/ 7144 w 914400"/>
                <a:gd name="connsiteY11" fmla="*/ 104944 h 352425"/>
                <a:gd name="connsiteX12" fmla="*/ 18574 w 914400"/>
                <a:gd name="connsiteY12" fmla="*/ 115421 h 352425"/>
                <a:gd name="connsiteX13" fmla="*/ 20479 w 914400"/>
                <a:gd name="connsiteY13" fmla="*/ 112564 h 352425"/>
                <a:gd name="connsiteX14" fmla="*/ 76676 w 914400"/>
                <a:gd name="connsiteY14" fmla="*/ 94467 h 352425"/>
                <a:gd name="connsiteX15" fmla="*/ 99536 w 914400"/>
                <a:gd name="connsiteY15" fmla="*/ 80179 h 352425"/>
                <a:gd name="connsiteX16" fmla="*/ 106204 w 914400"/>
                <a:gd name="connsiteY16" fmla="*/ 81131 h 352425"/>
                <a:gd name="connsiteX17" fmla="*/ 101441 w 914400"/>
                <a:gd name="connsiteY17" fmla="*/ 89704 h 352425"/>
                <a:gd name="connsiteX18" fmla="*/ 156686 w 914400"/>
                <a:gd name="connsiteY18" fmla="*/ 96371 h 352425"/>
                <a:gd name="connsiteX19" fmla="*/ 112871 w 914400"/>
                <a:gd name="connsiteY19" fmla="*/ 111611 h 352425"/>
                <a:gd name="connsiteX20" fmla="*/ 144304 w 914400"/>
                <a:gd name="connsiteY20" fmla="*/ 213529 h 352425"/>
                <a:gd name="connsiteX21" fmla="*/ 339566 w 914400"/>
                <a:gd name="connsiteY21" fmla="*/ 336401 h 352425"/>
                <a:gd name="connsiteX22" fmla="*/ 423386 w 914400"/>
                <a:gd name="connsiteY22" fmla="*/ 348784 h 352425"/>
                <a:gd name="connsiteX23" fmla="*/ 493871 w 914400"/>
                <a:gd name="connsiteY23" fmla="*/ 305921 h 352425"/>
                <a:gd name="connsiteX24" fmla="*/ 644367 w 914400"/>
                <a:gd name="connsiteY24" fmla="*/ 238294 h 352425"/>
                <a:gd name="connsiteX25" fmla="*/ 702469 w 914400"/>
                <a:gd name="connsiteY25" fmla="*/ 225911 h 352425"/>
                <a:gd name="connsiteX26" fmla="*/ 772001 w 914400"/>
                <a:gd name="connsiteY26" fmla="*/ 149711 h 352425"/>
                <a:gd name="connsiteX27" fmla="*/ 791051 w 914400"/>
                <a:gd name="connsiteY27" fmla="*/ 85894 h 352425"/>
                <a:gd name="connsiteX28" fmla="*/ 746284 w 914400"/>
                <a:gd name="connsiteY28" fmla="*/ 54461 h 352425"/>
                <a:gd name="connsiteX29" fmla="*/ 613886 w 914400"/>
                <a:gd name="connsiteY29" fmla="*/ 59224 h 352425"/>
                <a:gd name="connsiteX30" fmla="*/ 792004 w 914400"/>
                <a:gd name="connsiteY30" fmla="*/ 27792 h 352425"/>
                <a:gd name="connsiteX31" fmla="*/ 908209 w 914400"/>
                <a:gd name="connsiteY31" fmla="*/ 33506 h 352425"/>
                <a:gd name="connsiteX32" fmla="*/ 910114 w 914400"/>
                <a:gd name="connsiteY32" fmla="*/ 31601 h 352425"/>
                <a:gd name="connsiteX33" fmla="*/ 150971 w 914400"/>
                <a:gd name="connsiteY33" fmla="*/ 56367 h 352425"/>
                <a:gd name="connsiteX34" fmla="*/ 150971 w 914400"/>
                <a:gd name="connsiteY34" fmla="*/ 56367 h 352425"/>
                <a:gd name="connsiteX35" fmla="*/ 150971 w 914400"/>
                <a:gd name="connsiteY35" fmla="*/ 56367 h 352425"/>
                <a:gd name="connsiteX36" fmla="*/ 157639 w 914400"/>
                <a:gd name="connsiteY36" fmla="*/ 57319 h 352425"/>
                <a:gd name="connsiteX37" fmla="*/ 157639 w 914400"/>
                <a:gd name="connsiteY37" fmla="*/ 57319 h 352425"/>
                <a:gd name="connsiteX38" fmla="*/ 157639 w 914400"/>
                <a:gd name="connsiteY38" fmla="*/ 57319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14400" h="352425">
                  <a:moveTo>
                    <a:pt x="910114" y="31601"/>
                  </a:moveTo>
                  <a:cubicBezTo>
                    <a:pt x="903446" y="18267"/>
                    <a:pt x="830104" y="13504"/>
                    <a:pt x="816769" y="21124"/>
                  </a:cubicBezTo>
                  <a:cubicBezTo>
                    <a:pt x="812959" y="8742"/>
                    <a:pt x="810101" y="15409"/>
                    <a:pt x="796767" y="18267"/>
                  </a:cubicBezTo>
                  <a:cubicBezTo>
                    <a:pt x="788194" y="19219"/>
                    <a:pt x="778669" y="19219"/>
                    <a:pt x="768192" y="19219"/>
                  </a:cubicBezTo>
                  <a:lnTo>
                    <a:pt x="768192" y="17314"/>
                  </a:lnTo>
                  <a:cubicBezTo>
                    <a:pt x="767239" y="18267"/>
                    <a:pt x="768192" y="18267"/>
                    <a:pt x="768192" y="19219"/>
                  </a:cubicBezTo>
                  <a:cubicBezTo>
                    <a:pt x="711994" y="17314"/>
                    <a:pt x="634842" y="-3641"/>
                    <a:pt x="613886" y="14456"/>
                  </a:cubicBezTo>
                  <a:cubicBezTo>
                    <a:pt x="621506" y="13504"/>
                    <a:pt x="617696" y="13504"/>
                    <a:pt x="620554" y="18267"/>
                  </a:cubicBezTo>
                  <a:cubicBezTo>
                    <a:pt x="609124" y="1121"/>
                    <a:pt x="455771" y="15409"/>
                    <a:pt x="440531" y="21124"/>
                  </a:cubicBezTo>
                  <a:cubicBezTo>
                    <a:pt x="425291" y="50651"/>
                    <a:pt x="164306" y="33506"/>
                    <a:pt x="163354" y="35411"/>
                  </a:cubicBezTo>
                  <a:cubicBezTo>
                    <a:pt x="159544" y="37317"/>
                    <a:pt x="141446" y="38269"/>
                    <a:pt x="142399" y="40174"/>
                  </a:cubicBezTo>
                  <a:cubicBezTo>
                    <a:pt x="122396" y="22076"/>
                    <a:pt x="34766" y="106849"/>
                    <a:pt x="7144" y="104944"/>
                  </a:cubicBezTo>
                  <a:cubicBezTo>
                    <a:pt x="10001" y="106849"/>
                    <a:pt x="16669" y="115421"/>
                    <a:pt x="18574" y="115421"/>
                  </a:cubicBezTo>
                  <a:cubicBezTo>
                    <a:pt x="19526" y="114469"/>
                    <a:pt x="20479" y="113517"/>
                    <a:pt x="20479" y="112564"/>
                  </a:cubicBezTo>
                  <a:cubicBezTo>
                    <a:pt x="28099" y="108754"/>
                    <a:pt x="72866" y="95419"/>
                    <a:pt x="76676" y="94467"/>
                  </a:cubicBezTo>
                  <a:cubicBezTo>
                    <a:pt x="78581" y="93514"/>
                    <a:pt x="98584" y="83989"/>
                    <a:pt x="99536" y="80179"/>
                  </a:cubicBezTo>
                  <a:cubicBezTo>
                    <a:pt x="102394" y="80179"/>
                    <a:pt x="107156" y="81131"/>
                    <a:pt x="106204" y="81131"/>
                  </a:cubicBezTo>
                  <a:cubicBezTo>
                    <a:pt x="108109" y="92561"/>
                    <a:pt x="94774" y="76369"/>
                    <a:pt x="101441" y="89704"/>
                  </a:cubicBezTo>
                  <a:cubicBezTo>
                    <a:pt x="118586" y="92561"/>
                    <a:pt x="136684" y="94467"/>
                    <a:pt x="156686" y="96371"/>
                  </a:cubicBezTo>
                  <a:cubicBezTo>
                    <a:pt x="133826" y="103992"/>
                    <a:pt x="112871" y="111611"/>
                    <a:pt x="112871" y="111611"/>
                  </a:cubicBezTo>
                  <a:lnTo>
                    <a:pt x="144304" y="213529"/>
                  </a:lnTo>
                  <a:lnTo>
                    <a:pt x="339566" y="336401"/>
                  </a:lnTo>
                  <a:lnTo>
                    <a:pt x="423386" y="348784"/>
                  </a:lnTo>
                  <a:lnTo>
                    <a:pt x="493871" y="305921"/>
                  </a:lnTo>
                  <a:lnTo>
                    <a:pt x="644367" y="238294"/>
                  </a:lnTo>
                  <a:cubicBezTo>
                    <a:pt x="644367" y="238294"/>
                    <a:pt x="692944" y="229721"/>
                    <a:pt x="702469" y="225911"/>
                  </a:cubicBezTo>
                  <a:cubicBezTo>
                    <a:pt x="711994" y="223054"/>
                    <a:pt x="762476" y="159236"/>
                    <a:pt x="772001" y="149711"/>
                  </a:cubicBezTo>
                  <a:cubicBezTo>
                    <a:pt x="781526" y="140186"/>
                    <a:pt x="791051" y="85894"/>
                    <a:pt x="791051" y="85894"/>
                  </a:cubicBezTo>
                  <a:cubicBezTo>
                    <a:pt x="791051" y="85894"/>
                    <a:pt x="765334" y="54461"/>
                    <a:pt x="746284" y="54461"/>
                  </a:cubicBezTo>
                  <a:cubicBezTo>
                    <a:pt x="740569" y="54461"/>
                    <a:pt x="686276" y="56367"/>
                    <a:pt x="613886" y="59224"/>
                  </a:cubicBezTo>
                  <a:cubicBezTo>
                    <a:pt x="686276" y="47794"/>
                    <a:pt x="749142" y="36364"/>
                    <a:pt x="792004" y="27792"/>
                  </a:cubicBezTo>
                  <a:cubicBezTo>
                    <a:pt x="812006" y="23981"/>
                    <a:pt x="890111" y="36364"/>
                    <a:pt x="908209" y="33506"/>
                  </a:cubicBezTo>
                  <a:cubicBezTo>
                    <a:pt x="908209" y="33506"/>
                    <a:pt x="908209" y="32554"/>
                    <a:pt x="910114" y="31601"/>
                  </a:cubicBezTo>
                  <a:close/>
                  <a:moveTo>
                    <a:pt x="150971" y="56367"/>
                  </a:moveTo>
                  <a:cubicBezTo>
                    <a:pt x="150019" y="56367"/>
                    <a:pt x="147161" y="57319"/>
                    <a:pt x="150971" y="56367"/>
                  </a:cubicBezTo>
                  <a:lnTo>
                    <a:pt x="150971" y="56367"/>
                  </a:lnTo>
                  <a:close/>
                  <a:moveTo>
                    <a:pt x="157639" y="57319"/>
                  </a:moveTo>
                  <a:cubicBezTo>
                    <a:pt x="153829" y="56367"/>
                    <a:pt x="154781" y="54461"/>
                    <a:pt x="157639" y="57319"/>
                  </a:cubicBezTo>
                  <a:lnTo>
                    <a:pt x="157639" y="573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7" name="Freeform: Shape 1236">
              <a:extLst>
                <a:ext uri="{FF2B5EF4-FFF2-40B4-BE49-F238E27FC236}">
                  <a16:creationId xmlns:a16="http://schemas.microsoft.com/office/drawing/2014/main" xmlns="" id="{A06D4FBF-1E1A-4864-A32D-B4FBA69802E6}"/>
                </a:ext>
              </a:extLst>
            </p:cNvPr>
            <p:cNvSpPr/>
            <p:nvPr/>
          </p:nvSpPr>
          <p:spPr>
            <a:xfrm>
              <a:off x="7747738" y="937166"/>
              <a:ext cx="9525" cy="9525"/>
            </a:xfrm>
            <a:custGeom>
              <a:avLst/>
              <a:gdLst>
                <a:gd name="connsiteX0" fmla="*/ 9422 w 9525"/>
                <a:gd name="connsiteY0" fmla="*/ 7713 h 9525"/>
                <a:gd name="connsiteX1" fmla="*/ 7517 w 9525"/>
                <a:gd name="connsiteY1" fmla="*/ 9618 h 9525"/>
                <a:gd name="connsiteX2" fmla="*/ 9422 w 9525"/>
                <a:gd name="connsiteY2" fmla="*/ 771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422" y="7713"/>
                  </a:moveTo>
                  <a:cubicBezTo>
                    <a:pt x="7517" y="6761"/>
                    <a:pt x="6565" y="6761"/>
                    <a:pt x="7517" y="9618"/>
                  </a:cubicBezTo>
                  <a:cubicBezTo>
                    <a:pt x="9422" y="8666"/>
                    <a:pt x="9422" y="8666"/>
                    <a:pt x="9422" y="77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8" name="Freeform: Shape 1237">
              <a:extLst>
                <a:ext uri="{FF2B5EF4-FFF2-40B4-BE49-F238E27FC236}">
                  <a16:creationId xmlns:a16="http://schemas.microsoft.com/office/drawing/2014/main" xmlns="" id="{B41E650B-A2A7-4878-A03A-AE986EE2F600}"/>
                </a:ext>
              </a:extLst>
            </p:cNvPr>
            <p:cNvSpPr/>
            <p:nvPr/>
          </p:nvSpPr>
          <p:spPr>
            <a:xfrm>
              <a:off x="7747159" y="93964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  <a:gd name="connsiteX3" fmla="*/ 9049 w 9525"/>
                <a:gd name="connsiteY3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8096" y="7144"/>
                    <a:pt x="9049" y="7144"/>
                  </a:cubicBezTo>
                  <a:cubicBezTo>
                    <a:pt x="9049" y="7144"/>
                    <a:pt x="9049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9" name="Freeform: Shape 1238">
              <a:extLst>
                <a:ext uri="{FF2B5EF4-FFF2-40B4-BE49-F238E27FC236}">
                  <a16:creationId xmlns:a16="http://schemas.microsoft.com/office/drawing/2014/main" xmlns="" id="{62F61B45-2FBD-4818-A1B6-CE1DE5CBE013}"/>
                </a:ext>
              </a:extLst>
            </p:cNvPr>
            <p:cNvSpPr/>
            <p:nvPr/>
          </p:nvSpPr>
          <p:spPr>
            <a:xfrm>
              <a:off x="6913721" y="10015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0" name="Freeform: Shape 1239">
              <a:extLst>
                <a:ext uri="{FF2B5EF4-FFF2-40B4-BE49-F238E27FC236}">
                  <a16:creationId xmlns:a16="http://schemas.microsoft.com/office/drawing/2014/main" xmlns="" id="{7D3D9B2D-4456-46F3-8ED4-AC3C8BC85926}"/>
                </a:ext>
              </a:extLst>
            </p:cNvPr>
            <p:cNvSpPr/>
            <p:nvPr/>
          </p:nvSpPr>
          <p:spPr>
            <a:xfrm>
              <a:off x="6843236" y="101107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1" name="Freeform: Shape 1240">
              <a:extLst>
                <a:ext uri="{FF2B5EF4-FFF2-40B4-BE49-F238E27FC236}">
                  <a16:creationId xmlns:a16="http://schemas.microsoft.com/office/drawing/2014/main" xmlns="" id="{72435DFF-A762-4495-A07D-750572ECEEB0}"/>
                </a:ext>
              </a:extLst>
            </p:cNvPr>
            <p:cNvSpPr/>
            <p:nvPr/>
          </p:nvSpPr>
          <p:spPr>
            <a:xfrm>
              <a:off x="7633811" y="9234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2" name="Freeform: Shape 1241">
              <a:extLst>
                <a:ext uri="{FF2B5EF4-FFF2-40B4-BE49-F238E27FC236}">
                  <a16:creationId xmlns:a16="http://schemas.microsoft.com/office/drawing/2014/main" xmlns="" id="{8960A708-4535-466D-99C1-7E160C39C60C}"/>
                </a:ext>
              </a:extLst>
            </p:cNvPr>
            <p:cNvSpPr/>
            <p:nvPr/>
          </p:nvSpPr>
          <p:spPr>
            <a:xfrm>
              <a:off x="7698581" y="922707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  <a:gd name="connsiteX2" fmla="*/ 7144 w 9525"/>
                <a:gd name="connsiteY2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lnTo>
                    <a:pt x="7144" y="88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3" name="Freeform: Shape 1242">
              <a:extLst>
                <a:ext uri="{FF2B5EF4-FFF2-40B4-BE49-F238E27FC236}">
                  <a16:creationId xmlns:a16="http://schemas.microsoft.com/office/drawing/2014/main" xmlns="" id="{A3DC8101-F1FB-4213-9F31-29EF825DF013}"/>
                </a:ext>
              </a:extLst>
            </p:cNvPr>
            <p:cNvSpPr/>
            <p:nvPr/>
          </p:nvSpPr>
          <p:spPr>
            <a:xfrm>
              <a:off x="7749064" y="943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8096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4" name="Freeform: Shape 1243">
              <a:extLst>
                <a:ext uri="{FF2B5EF4-FFF2-40B4-BE49-F238E27FC236}">
                  <a16:creationId xmlns:a16="http://schemas.microsoft.com/office/drawing/2014/main" xmlns="" id="{46447620-2F42-429A-82F5-52BDE0B52C22}"/>
                </a:ext>
              </a:extLst>
            </p:cNvPr>
            <p:cNvSpPr/>
            <p:nvPr/>
          </p:nvSpPr>
          <p:spPr>
            <a:xfrm>
              <a:off x="7750969" y="94154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5" name="Freeform: Shape 1244">
              <a:extLst>
                <a:ext uri="{FF2B5EF4-FFF2-40B4-BE49-F238E27FC236}">
                  <a16:creationId xmlns:a16="http://schemas.microsoft.com/office/drawing/2014/main" xmlns="" id="{691AF23A-CB3A-4050-8AB8-51EC5D8E49E2}"/>
                </a:ext>
              </a:extLst>
            </p:cNvPr>
            <p:cNvSpPr/>
            <p:nvPr/>
          </p:nvSpPr>
          <p:spPr>
            <a:xfrm>
              <a:off x="7729061" y="946837"/>
              <a:ext cx="19050" cy="9525"/>
            </a:xfrm>
            <a:custGeom>
              <a:avLst/>
              <a:gdLst>
                <a:gd name="connsiteX0" fmla="*/ 7144 w 19050"/>
                <a:gd name="connsiteY0" fmla="*/ 7567 h 9525"/>
                <a:gd name="connsiteX1" fmla="*/ 7144 w 19050"/>
                <a:gd name="connsiteY1" fmla="*/ 7567 h 9525"/>
                <a:gd name="connsiteX2" fmla="*/ 7144 w 19050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567"/>
                  </a:moveTo>
                  <a:cubicBezTo>
                    <a:pt x="7144" y="7567"/>
                    <a:pt x="19526" y="6615"/>
                    <a:pt x="7144" y="7567"/>
                  </a:cubicBezTo>
                  <a:lnTo>
                    <a:pt x="7144" y="75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6" name="Freeform: Shape 1245">
              <a:extLst>
                <a:ext uri="{FF2B5EF4-FFF2-40B4-BE49-F238E27FC236}">
                  <a16:creationId xmlns:a16="http://schemas.microsoft.com/office/drawing/2014/main" xmlns="" id="{F113FF14-3F6F-4449-A040-3DE9E5F9904B}"/>
                </a:ext>
              </a:extLst>
            </p:cNvPr>
            <p:cNvSpPr/>
            <p:nvPr/>
          </p:nvSpPr>
          <p:spPr>
            <a:xfrm>
              <a:off x="7707154" y="908604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  <a:gd name="connsiteX2" fmla="*/ 7144 w 9525"/>
                <a:gd name="connsiteY2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10954" y="7700"/>
                    <a:pt x="13811" y="5795"/>
                    <a:pt x="7144" y="8653"/>
                  </a:cubicBezTo>
                  <a:lnTo>
                    <a:pt x="7144" y="8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7" name="Freeform: Shape 1246">
              <a:extLst>
                <a:ext uri="{FF2B5EF4-FFF2-40B4-BE49-F238E27FC236}">
                  <a16:creationId xmlns:a16="http://schemas.microsoft.com/office/drawing/2014/main" xmlns="" id="{6EB66282-2B36-4BDA-A571-67D9C90E85F5}"/>
                </a:ext>
              </a:extLst>
            </p:cNvPr>
            <p:cNvSpPr/>
            <p:nvPr/>
          </p:nvSpPr>
          <p:spPr>
            <a:xfrm>
              <a:off x="7693104" y="909161"/>
              <a:ext cx="9525" cy="9525"/>
            </a:xfrm>
            <a:custGeom>
              <a:avLst/>
              <a:gdLst>
                <a:gd name="connsiteX0" fmla="*/ 7858 w 9525"/>
                <a:gd name="connsiteY0" fmla="*/ 9049 h 9525"/>
                <a:gd name="connsiteX1" fmla="*/ 7858 w 9525"/>
                <a:gd name="connsiteY1" fmla="*/ 7144 h 9525"/>
                <a:gd name="connsiteX2" fmla="*/ 7858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9049"/>
                  </a:moveTo>
                  <a:cubicBezTo>
                    <a:pt x="9763" y="8096"/>
                    <a:pt x="7858" y="7144"/>
                    <a:pt x="7858" y="7144"/>
                  </a:cubicBezTo>
                  <a:cubicBezTo>
                    <a:pt x="6906" y="8096"/>
                    <a:pt x="6906" y="8096"/>
                    <a:pt x="7858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8" name="Freeform: Shape 1247">
              <a:extLst>
                <a:ext uri="{FF2B5EF4-FFF2-40B4-BE49-F238E27FC236}">
                  <a16:creationId xmlns:a16="http://schemas.microsoft.com/office/drawing/2014/main" xmlns="" id="{35C38DA6-97DA-4EA9-8E55-660EFC74EB02}"/>
                </a:ext>
              </a:extLst>
            </p:cNvPr>
            <p:cNvSpPr/>
            <p:nvPr/>
          </p:nvSpPr>
          <p:spPr>
            <a:xfrm>
              <a:off x="7289006" y="920505"/>
              <a:ext cx="9525" cy="9525"/>
            </a:xfrm>
            <a:custGeom>
              <a:avLst/>
              <a:gdLst>
                <a:gd name="connsiteX0" fmla="*/ 10954 w 9525"/>
                <a:gd name="connsiteY0" fmla="*/ 9135 h 9525"/>
                <a:gd name="connsiteX1" fmla="*/ 7144 w 9525"/>
                <a:gd name="connsiteY1" fmla="*/ 8182 h 9525"/>
                <a:gd name="connsiteX2" fmla="*/ 10954 w 9525"/>
                <a:gd name="connsiteY2" fmla="*/ 91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9135"/>
                  </a:moveTo>
                  <a:cubicBezTo>
                    <a:pt x="10001" y="7230"/>
                    <a:pt x="8096" y="6277"/>
                    <a:pt x="7144" y="8182"/>
                  </a:cubicBezTo>
                  <a:cubicBezTo>
                    <a:pt x="9049" y="8182"/>
                    <a:pt x="10954" y="9135"/>
                    <a:pt x="10954" y="9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49" name="Group 1248">
            <a:extLst>
              <a:ext uri="{FF2B5EF4-FFF2-40B4-BE49-F238E27FC236}">
                <a16:creationId xmlns:a16="http://schemas.microsoft.com/office/drawing/2014/main" xmlns="" id="{524BFC86-E744-42C3-9E37-7C218121DD3D}"/>
              </a:ext>
            </a:extLst>
          </p:cNvPr>
          <p:cNvGrpSpPr/>
          <p:nvPr userDrawn="1"/>
        </p:nvGrpSpPr>
        <p:grpSpPr>
          <a:xfrm rot="18823380" flipH="1">
            <a:off x="1483313" y="4959425"/>
            <a:ext cx="442463" cy="326412"/>
            <a:chOff x="3625593" y="6426852"/>
            <a:chExt cx="335279" cy="247341"/>
          </a:xfrm>
          <a:solidFill>
            <a:schemeClr val="accent1"/>
          </a:solidFill>
        </p:grpSpPr>
        <p:sp>
          <p:nvSpPr>
            <p:cNvPr id="1250" name="Freeform: Shape 1249">
              <a:extLst>
                <a:ext uri="{FF2B5EF4-FFF2-40B4-BE49-F238E27FC236}">
                  <a16:creationId xmlns:a16="http://schemas.microsoft.com/office/drawing/2014/main" xmlns="" id="{50B2D1A6-0258-45B6-BA37-940F08286ADF}"/>
                </a:ext>
              </a:extLst>
            </p:cNvPr>
            <p:cNvSpPr/>
            <p:nvPr/>
          </p:nvSpPr>
          <p:spPr>
            <a:xfrm>
              <a:off x="3625691" y="6427877"/>
              <a:ext cx="95250" cy="161925"/>
            </a:xfrm>
            <a:custGeom>
              <a:avLst/>
              <a:gdLst>
                <a:gd name="connsiteX0" fmla="*/ 88106 w 95250"/>
                <a:gd name="connsiteY0" fmla="*/ 8667 h 161925"/>
                <a:gd name="connsiteX1" fmla="*/ 60484 w 95250"/>
                <a:gd name="connsiteY1" fmla="*/ 99155 h 161925"/>
                <a:gd name="connsiteX2" fmla="*/ 7144 w 95250"/>
                <a:gd name="connsiteY2" fmla="*/ 160115 h 161925"/>
                <a:gd name="connsiteX3" fmla="*/ 72866 w 95250"/>
                <a:gd name="connsiteY3" fmla="*/ 86772 h 161925"/>
                <a:gd name="connsiteX4" fmla="*/ 88106 w 95250"/>
                <a:gd name="connsiteY4" fmla="*/ 41052 h 161925"/>
                <a:gd name="connsiteX5" fmla="*/ 88106 w 95250"/>
                <a:gd name="connsiteY5" fmla="*/ 866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61925">
                  <a:moveTo>
                    <a:pt x="88106" y="8667"/>
                  </a:moveTo>
                  <a:cubicBezTo>
                    <a:pt x="83344" y="40100"/>
                    <a:pt x="76676" y="70580"/>
                    <a:pt x="60484" y="99155"/>
                  </a:cubicBezTo>
                  <a:cubicBezTo>
                    <a:pt x="56674" y="104870"/>
                    <a:pt x="8096" y="161067"/>
                    <a:pt x="7144" y="160115"/>
                  </a:cubicBezTo>
                  <a:cubicBezTo>
                    <a:pt x="12859" y="171545"/>
                    <a:pt x="69056" y="94392"/>
                    <a:pt x="72866" y="86772"/>
                  </a:cubicBezTo>
                  <a:cubicBezTo>
                    <a:pt x="79534" y="72485"/>
                    <a:pt x="84296" y="57245"/>
                    <a:pt x="88106" y="41052"/>
                  </a:cubicBezTo>
                  <a:cubicBezTo>
                    <a:pt x="88106" y="37242"/>
                    <a:pt x="89059" y="-858"/>
                    <a:pt x="88106" y="8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1" name="Freeform: Shape 1250">
              <a:extLst>
                <a:ext uri="{FF2B5EF4-FFF2-40B4-BE49-F238E27FC236}">
                  <a16:creationId xmlns:a16="http://schemas.microsoft.com/office/drawing/2014/main" xmlns="" id="{19E8FF67-37E6-4BA4-927B-A8C5CC0D714E}"/>
                </a:ext>
              </a:extLst>
            </p:cNvPr>
            <p:cNvSpPr/>
            <p:nvPr/>
          </p:nvSpPr>
          <p:spPr>
            <a:xfrm>
              <a:off x="3710463" y="6426852"/>
              <a:ext cx="114300" cy="66675"/>
            </a:xfrm>
            <a:custGeom>
              <a:avLst/>
              <a:gdLst>
                <a:gd name="connsiteX0" fmla="*/ 7144 w 114300"/>
                <a:gd name="connsiteY0" fmla="*/ 11597 h 66675"/>
                <a:gd name="connsiteX1" fmla="*/ 80486 w 114300"/>
                <a:gd name="connsiteY1" fmla="*/ 23979 h 66675"/>
                <a:gd name="connsiteX2" fmla="*/ 113824 w 114300"/>
                <a:gd name="connsiteY2" fmla="*/ 60174 h 66675"/>
                <a:gd name="connsiteX3" fmla="*/ 64294 w 114300"/>
                <a:gd name="connsiteY3" fmla="*/ 11597 h 66675"/>
                <a:gd name="connsiteX4" fmla="*/ 7144 w 114300"/>
                <a:gd name="connsiteY4" fmla="*/ 1159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66675">
                  <a:moveTo>
                    <a:pt x="7144" y="11597"/>
                  </a:moveTo>
                  <a:cubicBezTo>
                    <a:pt x="30004" y="7787"/>
                    <a:pt x="59531" y="9692"/>
                    <a:pt x="80486" y="23979"/>
                  </a:cubicBezTo>
                  <a:cubicBezTo>
                    <a:pt x="86201" y="27789"/>
                    <a:pt x="110966" y="63032"/>
                    <a:pt x="113824" y="60174"/>
                  </a:cubicBezTo>
                  <a:cubicBezTo>
                    <a:pt x="122396" y="52554"/>
                    <a:pt x="70009" y="14454"/>
                    <a:pt x="64294" y="11597"/>
                  </a:cubicBezTo>
                  <a:cubicBezTo>
                    <a:pt x="44291" y="2072"/>
                    <a:pt x="13811" y="10644"/>
                    <a:pt x="7144" y="115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2" name="Freeform: Shape 1251">
              <a:extLst>
                <a:ext uri="{FF2B5EF4-FFF2-40B4-BE49-F238E27FC236}">
                  <a16:creationId xmlns:a16="http://schemas.microsoft.com/office/drawing/2014/main" xmlns="" id="{EB8859E3-B659-47B9-B6BB-687BA101293F}"/>
                </a:ext>
              </a:extLst>
            </p:cNvPr>
            <p:cNvSpPr/>
            <p:nvPr/>
          </p:nvSpPr>
          <p:spPr>
            <a:xfrm>
              <a:off x="3817997" y="6469223"/>
              <a:ext cx="142875" cy="76200"/>
            </a:xfrm>
            <a:custGeom>
              <a:avLst/>
              <a:gdLst>
                <a:gd name="connsiteX0" fmla="*/ 8195 w 142875"/>
                <a:gd name="connsiteY0" fmla="*/ 18756 h 76200"/>
                <a:gd name="connsiteX1" fmla="*/ 80585 w 142875"/>
                <a:gd name="connsiteY1" fmla="*/ 24471 h 76200"/>
                <a:gd name="connsiteX2" fmla="*/ 133925 w 142875"/>
                <a:gd name="connsiteY2" fmla="*/ 70191 h 76200"/>
                <a:gd name="connsiteX3" fmla="*/ 70108 w 142875"/>
                <a:gd name="connsiteY3" fmla="*/ 13994 h 76200"/>
                <a:gd name="connsiteX4" fmla="*/ 30103 w 142875"/>
                <a:gd name="connsiteY4" fmla="*/ 7326 h 76200"/>
                <a:gd name="connsiteX5" fmla="*/ 8195 w 142875"/>
                <a:gd name="connsiteY5" fmla="*/ 187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76200">
                  <a:moveTo>
                    <a:pt x="8195" y="18756"/>
                  </a:moveTo>
                  <a:cubicBezTo>
                    <a:pt x="30103" y="5421"/>
                    <a:pt x="59630" y="13994"/>
                    <a:pt x="80585" y="24471"/>
                  </a:cubicBezTo>
                  <a:cubicBezTo>
                    <a:pt x="87253" y="27329"/>
                    <a:pt x="137735" y="67334"/>
                    <a:pt x="133925" y="70191"/>
                  </a:cubicBezTo>
                  <a:cubicBezTo>
                    <a:pt x="150118" y="60666"/>
                    <a:pt x="76775" y="16851"/>
                    <a:pt x="70108" y="13994"/>
                  </a:cubicBezTo>
                  <a:cubicBezTo>
                    <a:pt x="57725" y="9231"/>
                    <a:pt x="43438" y="6374"/>
                    <a:pt x="30103" y="7326"/>
                  </a:cubicBezTo>
                  <a:cubicBezTo>
                    <a:pt x="21530" y="9231"/>
                    <a:pt x="2480" y="22566"/>
                    <a:pt x="8195" y="187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3" name="Freeform: Shape 1252">
              <a:extLst>
                <a:ext uri="{FF2B5EF4-FFF2-40B4-BE49-F238E27FC236}">
                  <a16:creationId xmlns:a16="http://schemas.microsoft.com/office/drawing/2014/main" xmlns="" id="{225FE87D-99D9-47A8-9F31-FECC272B98A8}"/>
                </a:ext>
              </a:extLst>
            </p:cNvPr>
            <p:cNvSpPr/>
            <p:nvPr/>
          </p:nvSpPr>
          <p:spPr>
            <a:xfrm>
              <a:off x="3864768" y="6530365"/>
              <a:ext cx="85725" cy="142875"/>
            </a:xfrm>
            <a:custGeom>
              <a:avLst/>
              <a:gdLst>
                <a:gd name="connsiteX0" fmla="*/ 86201 w 85725"/>
                <a:gd name="connsiteY0" fmla="*/ 7144 h 142875"/>
                <a:gd name="connsiteX1" fmla="*/ 33814 w 85725"/>
                <a:gd name="connsiteY1" fmla="*/ 80486 h 142875"/>
                <a:gd name="connsiteX2" fmla="*/ 10001 w 85725"/>
                <a:gd name="connsiteY2" fmla="*/ 138589 h 142875"/>
                <a:gd name="connsiteX3" fmla="*/ 7144 w 85725"/>
                <a:gd name="connsiteY3" fmla="*/ 134779 h 142875"/>
                <a:gd name="connsiteX4" fmla="*/ 46196 w 85725"/>
                <a:gd name="connsiteY4" fmla="*/ 67151 h 142875"/>
                <a:gd name="connsiteX5" fmla="*/ 86201 w 85725"/>
                <a:gd name="connsiteY5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142875">
                  <a:moveTo>
                    <a:pt x="86201" y="7144"/>
                  </a:moveTo>
                  <a:cubicBezTo>
                    <a:pt x="60484" y="19526"/>
                    <a:pt x="46196" y="56674"/>
                    <a:pt x="33814" y="80486"/>
                  </a:cubicBezTo>
                  <a:cubicBezTo>
                    <a:pt x="27146" y="92869"/>
                    <a:pt x="12859" y="135731"/>
                    <a:pt x="10001" y="138589"/>
                  </a:cubicBezTo>
                  <a:cubicBezTo>
                    <a:pt x="16669" y="132874"/>
                    <a:pt x="7144" y="131921"/>
                    <a:pt x="7144" y="134779"/>
                  </a:cubicBezTo>
                  <a:cubicBezTo>
                    <a:pt x="8096" y="130016"/>
                    <a:pt x="39529" y="80486"/>
                    <a:pt x="46196" y="67151"/>
                  </a:cubicBezTo>
                  <a:cubicBezTo>
                    <a:pt x="54769" y="53816"/>
                    <a:pt x="76676" y="11906"/>
                    <a:pt x="862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4" name="Freeform: Shape 1253">
              <a:extLst>
                <a:ext uri="{FF2B5EF4-FFF2-40B4-BE49-F238E27FC236}">
                  <a16:creationId xmlns:a16="http://schemas.microsoft.com/office/drawing/2014/main" xmlns="" id="{C277035B-35D7-40BE-828E-AE99DEC582C5}"/>
                </a:ext>
              </a:extLst>
            </p:cNvPr>
            <p:cNvSpPr/>
            <p:nvPr/>
          </p:nvSpPr>
          <p:spPr>
            <a:xfrm>
              <a:off x="3742608" y="6477978"/>
              <a:ext cx="85725" cy="161925"/>
            </a:xfrm>
            <a:custGeom>
              <a:avLst/>
              <a:gdLst>
                <a:gd name="connsiteX0" fmla="*/ 79774 w 85725"/>
                <a:gd name="connsiteY0" fmla="*/ 7144 h 161925"/>
                <a:gd name="connsiteX1" fmla="*/ 7384 w 85725"/>
                <a:gd name="connsiteY1" fmla="*/ 155734 h 161925"/>
                <a:gd name="connsiteX2" fmla="*/ 79774 w 85725"/>
                <a:gd name="connsiteY2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61925">
                  <a:moveTo>
                    <a:pt x="79774" y="7144"/>
                  </a:moveTo>
                  <a:cubicBezTo>
                    <a:pt x="70249" y="19526"/>
                    <a:pt x="2621" y="153829"/>
                    <a:pt x="7384" y="155734"/>
                  </a:cubicBezTo>
                  <a:cubicBezTo>
                    <a:pt x="15004" y="157639"/>
                    <a:pt x="77869" y="10001"/>
                    <a:pt x="7977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5" name="Freeform: Shape 1254">
              <a:extLst>
                <a:ext uri="{FF2B5EF4-FFF2-40B4-BE49-F238E27FC236}">
                  <a16:creationId xmlns:a16="http://schemas.microsoft.com/office/drawing/2014/main" xmlns="" id="{E90F11E6-EB2A-4FE5-B1CA-732E122032F9}"/>
                </a:ext>
              </a:extLst>
            </p:cNvPr>
            <p:cNvSpPr/>
            <p:nvPr/>
          </p:nvSpPr>
          <p:spPr>
            <a:xfrm>
              <a:off x="3625593" y="6575022"/>
              <a:ext cx="123825" cy="57150"/>
            </a:xfrm>
            <a:custGeom>
              <a:avLst/>
              <a:gdLst>
                <a:gd name="connsiteX0" fmla="*/ 125351 w 123825"/>
                <a:gd name="connsiteY0" fmla="*/ 56785 h 57150"/>
                <a:gd name="connsiteX1" fmla="*/ 71059 w 123825"/>
                <a:gd name="connsiteY1" fmla="*/ 15827 h 57150"/>
                <a:gd name="connsiteX2" fmla="*/ 7241 w 123825"/>
                <a:gd name="connsiteY2" fmla="*/ 12970 h 57150"/>
                <a:gd name="connsiteX3" fmla="*/ 79631 w 123825"/>
                <a:gd name="connsiteY3" fmla="*/ 26305 h 57150"/>
                <a:gd name="connsiteX4" fmla="*/ 125351 w 123825"/>
                <a:gd name="connsiteY4" fmla="*/ 5678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57150">
                  <a:moveTo>
                    <a:pt x="125351" y="56785"/>
                  </a:moveTo>
                  <a:cubicBezTo>
                    <a:pt x="107254" y="42497"/>
                    <a:pt x="92014" y="25352"/>
                    <a:pt x="71059" y="15827"/>
                  </a:cubicBezTo>
                  <a:cubicBezTo>
                    <a:pt x="65344" y="12970"/>
                    <a:pt x="4384" y="-365"/>
                    <a:pt x="7241" y="12970"/>
                  </a:cubicBezTo>
                  <a:cubicBezTo>
                    <a:pt x="5336" y="5350"/>
                    <a:pt x="73916" y="23447"/>
                    <a:pt x="79631" y="26305"/>
                  </a:cubicBezTo>
                  <a:cubicBezTo>
                    <a:pt x="92014" y="33925"/>
                    <a:pt x="121541" y="53927"/>
                    <a:pt x="125351" y="56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6" name="Freeform: Shape 1255">
              <a:extLst>
                <a:ext uri="{FF2B5EF4-FFF2-40B4-BE49-F238E27FC236}">
                  <a16:creationId xmlns:a16="http://schemas.microsoft.com/office/drawing/2014/main" xmlns="" id="{EBEA6F8F-0E21-47E8-83E2-59046AA1D591}"/>
                </a:ext>
              </a:extLst>
            </p:cNvPr>
            <p:cNvSpPr/>
            <p:nvPr/>
          </p:nvSpPr>
          <p:spPr>
            <a:xfrm>
              <a:off x="3741876" y="6616990"/>
              <a:ext cx="133350" cy="57150"/>
            </a:xfrm>
            <a:custGeom>
              <a:avLst/>
              <a:gdLst>
                <a:gd name="connsiteX0" fmla="*/ 7163 w 133350"/>
                <a:gd name="connsiteY0" fmla="*/ 18626 h 57150"/>
                <a:gd name="connsiteX1" fmla="*/ 84316 w 133350"/>
                <a:gd name="connsiteY1" fmla="*/ 21484 h 57150"/>
                <a:gd name="connsiteX2" fmla="*/ 134798 w 133350"/>
                <a:gd name="connsiteY2" fmla="*/ 51011 h 57150"/>
                <a:gd name="connsiteX3" fmla="*/ 51931 w 133350"/>
                <a:gd name="connsiteY3" fmla="*/ 7196 h 57150"/>
                <a:gd name="connsiteX4" fmla="*/ 7163 w 133350"/>
                <a:gd name="connsiteY4" fmla="*/ 1862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57150">
                  <a:moveTo>
                    <a:pt x="7163" y="18626"/>
                  </a:moveTo>
                  <a:cubicBezTo>
                    <a:pt x="33833" y="23389"/>
                    <a:pt x="53836" y="8149"/>
                    <a:pt x="84316" y="21484"/>
                  </a:cubicBezTo>
                  <a:cubicBezTo>
                    <a:pt x="90983" y="24341"/>
                    <a:pt x="131941" y="54821"/>
                    <a:pt x="134798" y="51011"/>
                  </a:cubicBezTo>
                  <a:cubicBezTo>
                    <a:pt x="140513" y="41486"/>
                    <a:pt x="58598" y="7196"/>
                    <a:pt x="51931" y="7196"/>
                  </a:cubicBezTo>
                  <a:cubicBezTo>
                    <a:pt x="40501" y="6244"/>
                    <a:pt x="6211" y="18626"/>
                    <a:pt x="7163" y="18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7" name="Freeform: Shape 1256">
              <a:extLst>
                <a:ext uri="{FF2B5EF4-FFF2-40B4-BE49-F238E27FC236}">
                  <a16:creationId xmlns:a16="http://schemas.microsoft.com/office/drawing/2014/main" xmlns="" id="{69F9023C-1550-447A-8692-6DD1E7FC1581}"/>
                </a:ext>
              </a:extLst>
            </p:cNvPr>
            <p:cNvSpPr/>
            <p:nvPr/>
          </p:nvSpPr>
          <p:spPr>
            <a:xfrm>
              <a:off x="3865721" y="6531318"/>
              <a:ext cx="85725" cy="142875"/>
            </a:xfrm>
            <a:custGeom>
              <a:avLst/>
              <a:gdLst>
                <a:gd name="connsiteX0" fmla="*/ 84296 w 85725"/>
                <a:gd name="connsiteY0" fmla="*/ 7144 h 142875"/>
                <a:gd name="connsiteX1" fmla="*/ 7144 w 85725"/>
                <a:gd name="connsiteY1" fmla="*/ 138589 h 142875"/>
                <a:gd name="connsiteX2" fmla="*/ 84296 w 85725"/>
                <a:gd name="connsiteY2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42875">
                  <a:moveTo>
                    <a:pt x="84296" y="7144"/>
                  </a:moveTo>
                  <a:cubicBezTo>
                    <a:pt x="77629" y="18574"/>
                    <a:pt x="8096" y="139541"/>
                    <a:pt x="7144" y="138589"/>
                  </a:cubicBezTo>
                  <a:cubicBezTo>
                    <a:pt x="19526" y="148114"/>
                    <a:pt x="82391" y="9049"/>
                    <a:pt x="842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8" name="Freeform: Shape 1257">
              <a:extLst>
                <a:ext uri="{FF2B5EF4-FFF2-40B4-BE49-F238E27FC236}">
                  <a16:creationId xmlns:a16="http://schemas.microsoft.com/office/drawing/2014/main" xmlns="" id="{6ED873DA-1116-4CFD-BA8F-C9BDDD52D9A6}"/>
                </a:ext>
              </a:extLst>
            </p:cNvPr>
            <p:cNvSpPr/>
            <p:nvPr/>
          </p:nvSpPr>
          <p:spPr>
            <a:xfrm>
              <a:off x="3724620" y="6451704"/>
              <a:ext cx="66675" cy="38100"/>
            </a:xfrm>
            <a:custGeom>
              <a:avLst/>
              <a:gdLst>
                <a:gd name="connsiteX0" fmla="*/ 9180 w 66675"/>
                <a:gd name="connsiteY0" fmla="*/ 8653 h 38100"/>
                <a:gd name="connsiteX1" fmla="*/ 61567 w 66675"/>
                <a:gd name="connsiteY1" fmla="*/ 34370 h 38100"/>
                <a:gd name="connsiteX2" fmla="*/ 32040 w 66675"/>
                <a:gd name="connsiteY2" fmla="*/ 8653 h 38100"/>
                <a:gd name="connsiteX3" fmla="*/ 9180 w 66675"/>
                <a:gd name="connsiteY3" fmla="*/ 865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9180" y="8653"/>
                  </a:moveTo>
                  <a:cubicBezTo>
                    <a:pt x="16800" y="8653"/>
                    <a:pt x="64425" y="33418"/>
                    <a:pt x="61567" y="34370"/>
                  </a:cubicBezTo>
                  <a:cubicBezTo>
                    <a:pt x="71092" y="28655"/>
                    <a:pt x="34897" y="9605"/>
                    <a:pt x="32040" y="8653"/>
                  </a:cubicBezTo>
                  <a:cubicBezTo>
                    <a:pt x="26325" y="5795"/>
                    <a:pt x="-345" y="7700"/>
                    <a:pt x="9180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9" name="Freeform: Shape 1258">
              <a:extLst>
                <a:ext uri="{FF2B5EF4-FFF2-40B4-BE49-F238E27FC236}">
                  <a16:creationId xmlns:a16="http://schemas.microsoft.com/office/drawing/2014/main" xmlns="" id="{6EB1E424-9E82-40D5-AB85-FA8A0311065E}"/>
                </a:ext>
              </a:extLst>
            </p:cNvPr>
            <p:cNvSpPr/>
            <p:nvPr/>
          </p:nvSpPr>
          <p:spPr>
            <a:xfrm>
              <a:off x="3716178" y="6468463"/>
              <a:ext cx="66675" cy="38100"/>
            </a:xfrm>
            <a:custGeom>
              <a:avLst/>
              <a:gdLst>
                <a:gd name="connsiteX0" fmla="*/ 7144 w 66675"/>
                <a:gd name="connsiteY0" fmla="*/ 9991 h 38100"/>
                <a:gd name="connsiteX1" fmla="*/ 64294 w 66675"/>
                <a:gd name="connsiteY1" fmla="*/ 37614 h 38100"/>
                <a:gd name="connsiteX2" fmla="*/ 32861 w 66675"/>
                <a:gd name="connsiteY2" fmla="*/ 9039 h 38100"/>
                <a:gd name="connsiteX3" fmla="*/ 7144 w 66675"/>
                <a:gd name="connsiteY3" fmla="*/ 999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7144" y="9991"/>
                  </a:moveTo>
                  <a:cubicBezTo>
                    <a:pt x="18574" y="7134"/>
                    <a:pt x="67151" y="35709"/>
                    <a:pt x="64294" y="37614"/>
                  </a:cubicBezTo>
                  <a:cubicBezTo>
                    <a:pt x="70009" y="31899"/>
                    <a:pt x="34766" y="9991"/>
                    <a:pt x="32861" y="9039"/>
                  </a:cubicBezTo>
                  <a:cubicBezTo>
                    <a:pt x="19526" y="4276"/>
                    <a:pt x="7144" y="9991"/>
                    <a:pt x="7144" y="99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0" name="Freeform: Shape 1259">
              <a:extLst>
                <a:ext uri="{FF2B5EF4-FFF2-40B4-BE49-F238E27FC236}">
                  <a16:creationId xmlns:a16="http://schemas.microsoft.com/office/drawing/2014/main" xmlns="" id="{8373E303-F489-4B0E-BD31-DC6499072D15}"/>
                </a:ext>
              </a:extLst>
            </p:cNvPr>
            <p:cNvSpPr/>
            <p:nvPr/>
          </p:nvSpPr>
          <p:spPr>
            <a:xfrm>
              <a:off x="3705413" y="6482048"/>
              <a:ext cx="66675" cy="38100"/>
            </a:xfrm>
            <a:custGeom>
              <a:avLst/>
              <a:gdLst>
                <a:gd name="connsiteX0" fmla="*/ 10289 w 66675"/>
                <a:gd name="connsiteY0" fmla="*/ 13551 h 38100"/>
                <a:gd name="connsiteX1" fmla="*/ 66486 w 66675"/>
                <a:gd name="connsiteY1" fmla="*/ 37364 h 38100"/>
                <a:gd name="connsiteX2" fmla="*/ 43626 w 66675"/>
                <a:gd name="connsiteY2" fmla="*/ 15456 h 38100"/>
                <a:gd name="connsiteX3" fmla="*/ 15051 w 66675"/>
                <a:gd name="connsiteY3" fmla="*/ 7836 h 38100"/>
                <a:gd name="connsiteX4" fmla="*/ 10289 w 66675"/>
                <a:gd name="connsiteY4" fmla="*/ 1355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38100">
                  <a:moveTo>
                    <a:pt x="10289" y="13551"/>
                  </a:moveTo>
                  <a:cubicBezTo>
                    <a:pt x="20766" y="11646"/>
                    <a:pt x="67439" y="36411"/>
                    <a:pt x="66486" y="37364"/>
                  </a:cubicBezTo>
                  <a:cubicBezTo>
                    <a:pt x="72201" y="31649"/>
                    <a:pt x="44579" y="16409"/>
                    <a:pt x="43626" y="15456"/>
                  </a:cubicBezTo>
                  <a:cubicBezTo>
                    <a:pt x="35054" y="11646"/>
                    <a:pt x="25529" y="4979"/>
                    <a:pt x="15051" y="7836"/>
                  </a:cubicBezTo>
                  <a:cubicBezTo>
                    <a:pt x="16004" y="8789"/>
                    <a:pt x="764" y="15456"/>
                    <a:pt x="10289" y="13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1" name="Freeform: Shape 1260">
              <a:extLst>
                <a:ext uri="{FF2B5EF4-FFF2-40B4-BE49-F238E27FC236}">
                  <a16:creationId xmlns:a16="http://schemas.microsoft.com/office/drawing/2014/main" xmlns="" id="{5782D679-884E-4D2F-A51A-5EEC042F7445}"/>
                </a:ext>
              </a:extLst>
            </p:cNvPr>
            <p:cNvSpPr/>
            <p:nvPr/>
          </p:nvSpPr>
          <p:spPr>
            <a:xfrm>
              <a:off x="3701359" y="6504078"/>
              <a:ext cx="66675" cy="38100"/>
            </a:xfrm>
            <a:custGeom>
              <a:avLst/>
              <a:gdLst>
                <a:gd name="connsiteX0" fmla="*/ 8628 w 66675"/>
                <a:gd name="connsiteY0" fmla="*/ 7713 h 38100"/>
                <a:gd name="connsiteX1" fmla="*/ 65778 w 66675"/>
                <a:gd name="connsiteY1" fmla="*/ 35336 h 38100"/>
                <a:gd name="connsiteX2" fmla="*/ 32441 w 66675"/>
                <a:gd name="connsiteY2" fmla="*/ 9618 h 38100"/>
                <a:gd name="connsiteX3" fmla="*/ 8628 w 66675"/>
                <a:gd name="connsiteY3" fmla="*/ 771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8628" y="7713"/>
                  </a:moveTo>
                  <a:cubicBezTo>
                    <a:pt x="14343" y="8666"/>
                    <a:pt x="67683" y="33431"/>
                    <a:pt x="65778" y="35336"/>
                  </a:cubicBezTo>
                  <a:cubicBezTo>
                    <a:pt x="71493" y="29621"/>
                    <a:pt x="37203" y="10571"/>
                    <a:pt x="32441" y="9618"/>
                  </a:cubicBezTo>
                  <a:cubicBezTo>
                    <a:pt x="24821" y="6761"/>
                    <a:pt x="1008" y="6761"/>
                    <a:pt x="8628" y="77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2" name="Freeform: Shape 1261">
              <a:extLst>
                <a:ext uri="{FF2B5EF4-FFF2-40B4-BE49-F238E27FC236}">
                  <a16:creationId xmlns:a16="http://schemas.microsoft.com/office/drawing/2014/main" xmlns="" id="{3C7668E2-4270-4625-A42F-30F11EBFBC89}"/>
                </a:ext>
              </a:extLst>
            </p:cNvPr>
            <p:cNvSpPr/>
            <p:nvPr/>
          </p:nvSpPr>
          <p:spPr>
            <a:xfrm>
              <a:off x="3685433" y="6524693"/>
              <a:ext cx="76200" cy="47625"/>
            </a:xfrm>
            <a:custGeom>
              <a:avLst/>
              <a:gdLst>
                <a:gd name="connsiteX0" fmla="*/ 13124 w 76200"/>
                <a:gd name="connsiteY0" fmla="*/ 13768 h 47625"/>
                <a:gd name="connsiteX1" fmla="*/ 71227 w 76200"/>
                <a:gd name="connsiteY1" fmla="*/ 40438 h 47625"/>
                <a:gd name="connsiteX2" fmla="*/ 7409 w 76200"/>
                <a:gd name="connsiteY2" fmla="*/ 10911 h 47625"/>
                <a:gd name="connsiteX3" fmla="*/ 13124 w 76200"/>
                <a:gd name="connsiteY3" fmla="*/ 1376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47625">
                  <a:moveTo>
                    <a:pt x="13124" y="13768"/>
                  </a:moveTo>
                  <a:cubicBezTo>
                    <a:pt x="33127" y="5196"/>
                    <a:pt x="60749" y="42343"/>
                    <a:pt x="71227" y="40438"/>
                  </a:cubicBezTo>
                  <a:cubicBezTo>
                    <a:pt x="90277" y="35676"/>
                    <a:pt x="1694" y="-5282"/>
                    <a:pt x="7409" y="10911"/>
                  </a:cubicBezTo>
                  <a:cubicBezTo>
                    <a:pt x="8362" y="15673"/>
                    <a:pt x="12172" y="13768"/>
                    <a:pt x="13124" y="137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3" name="Freeform: Shape 1262">
              <a:extLst>
                <a:ext uri="{FF2B5EF4-FFF2-40B4-BE49-F238E27FC236}">
                  <a16:creationId xmlns:a16="http://schemas.microsoft.com/office/drawing/2014/main" xmlns="" id="{80DD050D-6B3F-452A-9316-6AF269552616}"/>
                </a:ext>
              </a:extLst>
            </p:cNvPr>
            <p:cNvSpPr/>
            <p:nvPr/>
          </p:nvSpPr>
          <p:spPr>
            <a:xfrm>
              <a:off x="3681253" y="6548071"/>
              <a:ext cx="76200" cy="38100"/>
            </a:xfrm>
            <a:custGeom>
              <a:avLst/>
              <a:gdLst>
                <a:gd name="connsiteX0" fmla="*/ 8732 w 76200"/>
                <a:gd name="connsiteY0" fmla="*/ 10393 h 38100"/>
                <a:gd name="connsiteX1" fmla="*/ 71597 w 76200"/>
                <a:gd name="connsiteY1" fmla="*/ 37063 h 38100"/>
                <a:gd name="connsiteX2" fmla="*/ 36354 w 76200"/>
                <a:gd name="connsiteY2" fmla="*/ 7535 h 38100"/>
                <a:gd name="connsiteX3" fmla="*/ 8732 w 76200"/>
                <a:gd name="connsiteY3" fmla="*/ 103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8732" y="10393"/>
                  </a:moveTo>
                  <a:cubicBezTo>
                    <a:pt x="16352" y="10393"/>
                    <a:pt x="80169" y="28490"/>
                    <a:pt x="71597" y="37063"/>
                  </a:cubicBezTo>
                  <a:cubicBezTo>
                    <a:pt x="80169" y="28490"/>
                    <a:pt x="41117" y="8488"/>
                    <a:pt x="36354" y="7535"/>
                  </a:cubicBezTo>
                  <a:cubicBezTo>
                    <a:pt x="28734" y="5630"/>
                    <a:pt x="159" y="11345"/>
                    <a:pt x="8732" y="10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4" name="Freeform: Shape 1263">
              <a:extLst>
                <a:ext uri="{FF2B5EF4-FFF2-40B4-BE49-F238E27FC236}">
                  <a16:creationId xmlns:a16="http://schemas.microsoft.com/office/drawing/2014/main" xmlns="" id="{50D86DBC-C8FE-45D2-8166-EB326F3A5F60}"/>
                </a:ext>
              </a:extLst>
            </p:cNvPr>
            <p:cNvSpPr/>
            <p:nvPr/>
          </p:nvSpPr>
          <p:spPr>
            <a:xfrm>
              <a:off x="3827621" y="6493895"/>
              <a:ext cx="104775" cy="47625"/>
            </a:xfrm>
            <a:custGeom>
              <a:avLst/>
              <a:gdLst>
                <a:gd name="connsiteX0" fmla="*/ 7144 w 104775"/>
                <a:gd name="connsiteY0" fmla="*/ 8372 h 47625"/>
                <a:gd name="connsiteX1" fmla="*/ 97631 w 104775"/>
                <a:gd name="connsiteY1" fmla="*/ 46472 h 47625"/>
                <a:gd name="connsiteX2" fmla="*/ 50959 w 104775"/>
                <a:gd name="connsiteY2" fmla="*/ 13134 h 47625"/>
                <a:gd name="connsiteX3" fmla="*/ 7144 w 104775"/>
                <a:gd name="connsiteY3" fmla="*/ 837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47625">
                  <a:moveTo>
                    <a:pt x="7144" y="8372"/>
                  </a:moveTo>
                  <a:cubicBezTo>
                    <a:pt x="28099" y="752"/>
                    <a:pt x="92869" y="50282"/>
                    <a:pt x="97631" y="46472"/>
                  </a:cubicBezTo>
                  <a:cubicBezTo>
                    <a:pt x="104299" y="41710"/>
                    <a:pt x="53816" y="14087"/>
                    <a:pt x="50959" y="13134"/>
                  </a:cubicBezTo>
                  <a:cubicBezTo>
                    <a:pt x="32861" y="4562"/>
                    <a:pt x="10954" y="7419"/>
                    <a:pt x="7144" y="83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5" name="Freeform: Shape 1264">
              <a:extLst>
                <a:ext uri="{FF2B5EF4-FFF2-40B4-BE49-F238E27FC236}">
                  <a16:creationId xmlns:a16="http://schemas.microsoft.com/office/drawing/2014/main" xmlns="" id="{9A435E42-1687-457E-9F0C-242A221022AA}"/>
                </a:ext>
              </a:extLst>
            </p:cNvPr>
            <p:cNvSpPr/>
            <p:nvPr/>
          </p:nvSpPr>
          <p:spPr>
            <a:xfrm>
              <a:off x="3826439" y="6512030"/>
              <a:ext cx="85725" cy="38100"/>
            </a:xfrm>
            <a:custGeom>
              <a:avLst/>
              <a:gdLst>
                <a:gd name="connsiteX0" fmla="*/ 8325 w 85725"/>
                <a:gd name="connsiteY0" fmla="*/ 7382 h 38100"/>
                <a:gd name="connsiteX1" fmla="*/ 79763 w 85725"/>
                <a:gd name="connsiteY1" fmla="*/ 35004 h 38100"/>
                <a:gd name="connsiteX2" fmla="*/ 39758 w 85725"/>
                <a:gd name="connsiteY2" fmla="*/ 8334 h 38100"/>
                <a:gd name="connsiteX3" fmla="*/ 8325 w 85725"/>
                <a:gd name="connsiteY3" fmla="*/ 738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38100">
                  <a:moveTo>
                    <a:pt x="8325" y="7382"/>
                  </a:moveTo>
                  <a:cubicBezTo>
                    <a:pt x="17850" y="8334"/>
                    <a:pt x="80715" y="34052"/>
                    <a:pt x="79763" y="35004"/>
                  </a:cubicBezTo>
                  <a:cubicBezTo>
                    <a:pt x="87383" y="30242"/>
                    <a:pt x="42615" y="9287"/>
                    <a:pt x="39758" y="8334"/>
                  </a:cubicBezTo>
                  <a:cubicBezTo>
                    <a:pt x="32138" y="6429"/>
                    <a:pt x="705" y="7382"/>
                    <a:pt x="8325" y="7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6" name="Freeform: Shape 1265">
              <a:extLst>
                <a:ext uri="{FF2B5EF4-FFF2-40B4-BE49-F238E27FC236}">
                  <a16:creationId xmlns:a16="http://schemas.microsoft.com/office/drawing/2014/main" xmlns="" id="{221B6251-BB28-4FE1-A0F5-90BE9A375808}"/>
                </a:ext>
              </a:extLst>
            </p:cNvPr>
            <p:cNvSpPr/>
            <p:nvPr/>
          </p:nvSpPr>
          <p:spPr>
            <a:xfrm>
              <a:off x="3817762" y="6528865"/>
              <a:ext cx="76200" cy="38100"/>
            </a:xfrm>
            <a:custGeom>
              <a:avLst/>
              <a:gdLst>
                <a:gd name="connsiteX0" fmla="*/ 8430 w 76200"/>
                <a:gd name="connsiteY0" fmla="*/ 8644 h 38100"/>
                <a:gd name="connsiteX1" fmla="*/ 72248 w 76200"/>
                <a:gd name="connsiteY1" fmla="*/ 33409 h 38100"/>
                <a:gd name="connsiteX2" fmla="*/ 32243 w 76200"/>
                <a:gd name="connsiteY2" fmla="*/ 8644 h 38100"/>
                <a:gd name="connsiteX3" fmla="*/ 8430 w 76200"/>
                <a:gd name="connsiteY3" fmla="*/ 86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8430" y="8644"/>
                  </a:moveTo>
                  <a:cubicBezTo>
                    <a:pt x="20813" y="6739"/>
                    <a:pt x="68438" y="36267"/>
                    <a:pt x="72248" y="33409"/>
                  </a:cubicBezTo>
                  <a:cubicBezTo>
                    <a:pt x="77963" y="29599"/>
                    <a:pt x="37005" y="9597"/>
                    <a:pt x="32243" y="8644"/>
                  </a:cubicBezTo>
                  <a:cubicBezTo>
                    <a:pt x="22718" y="4834"/>
                    <a:pt x="1763" y="9597"/>
                    <a:pt x="8430" y="86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7" name="Freeform: Shape 1266">
              <a:extLst>
                <a:ext uri="{FF2B5EF4-FFF2-40B4-BE49-F238E27FC236}">
                  <a16:creationId xmlns:a16="http://schemas.microsoft.com/office/drawing/2014/main" xmlns="" id="{74482186-114E-4ABA-BFB7-B06A67A961F8}"/>
                </a:ext>
              </a:extLst>
            </p:cNvPr>
            <p:cNvSpPr/>
            <p:nvPr/>
          </p:nvSpPr>
          <p:spPr>
            <a:xfrm>
              <a:off x="3809911" y="6546215"/>
              <a:ext cx="76200" cy="47625"/>
            </a:xfrm>
            <a:custGeom>
              <a:avLst/>
              <a:gdLst>
                <a:gd name="connsiteX0" fmla="*/ 7708 w 76200"/>
                <a:gd name="connsiteY0" fmla="*/ 11296 h 47625"/>
                <a:gd name="connsiteX1" fmla="*/ 49618 w 76200"/>
                <a:gd name="connsiteY1" fmla="*/ 18916 h 47625"/>
                <a:gd name="connsiteX2" fmla="*/ 76288 w 76200"/>
                <a:gd name="connsiteY2" fmla="*/ 44634 h 47625"/>
                <a:gd name="connsiteX3" fmla="*/ 39141 w 76200"/>
                <a:gd name="connsiteY3" fmla="*/ 8439 h 47625"/>
                <a:gd name="connsiteX4" fmla="*/ 7708 w 76200"/>
                <a:gd name="connsiteY4" fmla="*/ 1129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7625">
                  <a:moveTo>
                    <a:pt x="7708" y="11296"/>
                  </a:moveTo>
                  <a:cubicBezTo>
                    <a:pt x="24853" y="12249"/>
                    <a:pt x="34378" y="9391"/>
                    <a:pt x="49618" y="18916"/>
                  </a:cubicBezTo>
                  <a:cubicBezTo>
                    <a:pt x="54381" y="21774"/>
                    <a:pt x="75336" y="45586"/>
                    <a:pt x="76288" y="44634"/>
                  </a:cubicBezTo>
                  <a:cubicBezTo>
                    <a:pt x="88671" y="37966"/>
                    <a:pt x="42951" y="9391"/>
                    <a:pt x="39141" y="8439"/>
                  </a:cubicBezTo>
                  <a:cubicBezTo>
                    <a:pt x="29616" y="4629"/>
                    <a:pt x="2946" y="10344"/>
                    <a:pt x="7708" y="11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8" name="Freeform: Shape 1267">
              <a:extLst>
                <a:ext uri="{FF2B5EF4-FFF2-40B4-BE49-F238E27FC236}">
                  <a16:creationId xmlns:a16="http://schemas.microsoft.com/office/drawing/2014/main" xmlns="" id="{44566ADB-8858-4061-92D1-9F40ABB3C1CB}"/>
                </a:ext>
              </a:extLst>
            </p:cNvPr>
            <p:cNvSpPr/>
            <p:nvPr/>
          </p:nvSpPr>
          <p:spPr>
            <a:xfrm>
              <a:off x="3800458" y="6572009"/>
              <a:ext cx="76200" cy="38100"/>
            </a:xfrm>
            <a:custGeom>
              <a:avLst/>
              <a:gdLst>
                <a:gd name="connsiteX0" fmla="*/ 8589 w 76200"/>
                <a:gd name="connsiteY0" fmla="*/ 8363 h 38100"/>
                <a:gd name="connsiteX1" fmla="*/ 73359 w 76200"/>
                <a:gd name="connsiteY1" fmla="*/ 31223 h 38100"/>
                <a:gd name="connsiteX2" fmla="*/ 30496 w 76200"/>
                <a:gd name="connsiteY2" fmla="*/ 7410 h 38100"/>
                <a:gd name="connsiteX3" fmla="*/ 8589 w 76200"/>
                <a:gd name="connsiteY3" fmla="*/ 836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8589" y="8363"/>
                  </a:moveTo>
                  <a:cubicBezTo>
                    <a:pt x="17161" y="8363"/>
                    <a:pt x="73359" y="31223"/>
                    <a:pt x="73359" y="31223"/>
                  </a:cubicBezTo>
                  <a:cubicBezTo>
                    <a:pt x="81931" y="26460"/>
                    <a:pt x="33354" y="8363"/>
                    <a:pt x="30496" y="7410"/>
                  </a:cubicBezTo>
                  <a:cubicBezTo>
                    <a:pt x="25734" y="6458"/>
                    <a:pt x="969" y="8363"/>
                    <a:pt x="8589" y="83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9" name="Freeform: Shape 1268">
              <a:extLst>
                <a:ext uri="{FF2B5EF4-FFF2-40B4-BE49-F238E27FC236}">
                  <a16:creationId xmlns:a16="http://schemas.microsoft.com/office/drawing/2014/main" xmlns="" id="{86E6F875-3394-4E84-A511-8CF2DDC2CB69}"/>
                </a:ext>
              </a:extLst>
            </p:cNvPr>
            <p:cNvSpPr/>
            <p:nvPr/>
          </p:nvSpPr>
          <p:spPr>
            <a:xfrm>
              <a:off x="3793301" y="6586774"/>
              <a:ext cx="85725" cy="38100"/>
            </a:xfrm>
            <a:custGeom>
              <a:avLst/>
              <a:gdLst>
                <a:gd name="connsiteX0" fmla="*/ 7174 w 85725"/>
                <a:gd name="connsiteY0" fmla="*/ 8837 h 38100"/>
                <a:gd name="connsiteX1" fmla="*/ 78611 w 85725"/>
                <a:gd name="connsiteY1" fmla="*/ 34555 h 38100"/>
                <a:gd name="connsiteX2" fmla="*/ 38606 w 85725"/>
                <a:gd name="connsiteY2" fmla="*/ 8837 h 38100"/>
                <a:gd name="connsiteX3" fmla="*/ 7174 w 85725"/>
                <a:gd name="connsiteY3" fmla="*/ 883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38100">
                  <a:moveTo>
                    <a:pt x="7174" y="8837"/>
                  </a:moveTo>
                  <a:cubicBezTo>
                    <a:pt x="15746" y="8837"/>
                    <a:pt x="81469" y="28840"/>
                    <a:pt x="78611" y="34555"/>
                  </a:cubicBezTo>
                  <a:cubicBezTo>
                    <a:pt x="82421" y="28840"/>
                    <a:pt x="43369" y="9790"/>
                    <a:pt x="38606" y="8837"/>
                  </a:cubicBezTo>
                  <a:cubicBezTo>
                    <a:pt x="28129" y="5027"/>
                    <a:pt x="6221" y="8837"/>
                    <a:pt x="717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0" name="Freeform: Shape 1269">
              <a:extLst>
                <a:ext uri="{FF2B5EF4-FFF2-40B4-BE49-F238E27FC236}">
                  <a16:creationId xmlns:a16="http://schemas.microsoft.com/office/drawing/2014/main" xmlns="" id="{37CAAAF8-7F56-40CF-AD75-EB0FF37ABE53}"/>
                </a:ext>
              </a:extLst>
            </p:cNvPr>
            <p:cNvSpPr/>
            <p:nvPr/>
          </p:nvSpPr>
          <p:spPr>
            <a:xfrm>
              <a:off x="3782181" y="6602186"/>
              <a:ext cx="76200" cy="28575"/>
            </a:xfrm>
            <a:custGeom>
              <a:avLst/>
              <a:gdLst>
                <a:gd name="connsiteX0" fmla="*/ 7816 w 76200"/>
                <a:gd name="connsiteY0" fmla="*/ 7713 h 28575"/>
                <a:gd name="connsiteX1" fmla="*/ 76396 w 76200"/>
                <a:gd name="connsiteY1" fmla="*/ 30573 h 28575"/>
                <a:gd name="connsiteX2" fmla="*/ 42106 w 76200"/>
                <a:gd name="connsiteY2" fmla="*/ 9618 h 28575"/>
                <a:gd name="connsiteX3" fmla="*/ 7816 w 76200"/>
                <a:gd name="connsiteY3" fmla="*/ 771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28575">
                  <a:moveTo>
                    <a:pt x="7816" y="7713"/>
                  </a:moveTo>
                  <a:cubicBezTo>
                    <a:pt x="13531" y="7713"/>
                    <a:pt x="76396" y="31526"/>
                    <a:pt x="76396" y="30573"/>
                  </a:cubicBezTo>
                  <a:cubicBezTo>
                    <a:pt x="79254" y="27716"/>
                    <a:pt x="45916" y="11523"/>
                    <a:pt x="42106" y="9618"/>
                  </a:cubicBezTo>
                  <a:cubicBezTo>
                    <a:pt x="34486" y="6761"/>
                    <a:pt x="2101" y="6761"/>
                    <a:pt x="7816" y="77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1" name="Freeform: Shape 1270">
              <a:extLst>
                <a:ext uri="{FF2B5EF4-FFF2-40B4-BE49-F238E27FC236}">
                  <a16:creationId xmlns:a16="http://schemas.microsoft.com/office/drawing/2014/main" xmlns="" id="{15913191-73B1-4081-9F88-0975271F2B0A}"/>
                </a:ext>
              </a:extLst>
            </p:cNvPr>
            <p:cNvSpPr/>
            <p:nvPr/>
          </p:nvSpPr>
          <p:spPr>
            <a:xfrm>
              <a:off x="3742848" y="6626346"/>
              <a:ext cx="133350" cy="47625"/>
            </a:xfrm>
            <a:custGeom>
              <a:avLst/>
              <a:gdLst>
                <a:gd name="connsiteX0" fmla="*/ 7144 w 133350"/>
                <a:gd name="connsiteY0" fmla="*/ 9271 h 47625"/>
                <a:gd name="connsiteX1" fmla="*/ 79534 w 133350"/>
                <a:gd name="connsiteY1" fmla="*/ 19748 h 47625"/>
                <a:gd name="connsiteX2" fmla="*/ 133826 w 133350"/>
                <a:gd name="connsiteY2" fmla="*/ 43561 h 47625"/>
                <a:gd name="connsiteX3" fmla="*/ 64294 w 133350"/>
                <a:gd name="connsiteY3" fmla="*/ 10223 h 47625"/>
                <a:gd name="connsiteX4" fmla="*/ 7144 w 133350"/>
                <a:gd name="connsiteY4" fmla="*/ 927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47625">
                  <a:moveTo>
                    <a:pt x="7144" y="9271"/>
                  </a:moveTo>
                  <a:cubicBezTo>
                    <a:pt x="31909" y="6413"/>
                    <a:pt x="55721" y="11176"/>
                    <a:pt x="79534" y="19748"/>
                  </a:cubicBezTo>
                  <a:cubicBezTo>
                    <a:pt x="86201" y="21653"/>
                    <a:pt x="130016" y="46418"/>
                    <a:pt x="133826" y="43561"/>
                  </a:cubicBezTo>
                  <a:cubicBezTo>
                    <a:pt x="137636" y="39751"/>
                    <a:pt x="70961" y="12128"/>
                    <a:pt x="64294" y="10223"/>
                  </a:cubicBezTo>
                  <a:cubicBezTo>
                    <a:pt x="44291" y="4508"/>
                    <a:pt x="12859" y="8318"/>
                    <a:pt x="7144" y="92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72" name="Graphic 2712">
            <a:extLst>
              <a:ext uri="{FF2B5EF4-FFF2-40B4-BE49-F238E27FC236}">
                <a16:creationId xmlns:a16="http://schemas.microsoft.com/office/drawing/2014/main" xmlns="" id="{958736B1-4213-4B3F-A36A-4C5588759AC1}"/>
              </a:ext>
            </a:extLst>
          </p:cNvPr>
          <p:cNvGrpSpPr/>
          <p:nvPr userDrawn="1"/>
        </p:nvGrpSpPr>
        <p:grpSpPr>
          <a:xfrm>
            <a:off x="264083" y="6458165"/>
            <a:ext cx="1793928" cy="236043"/>
            <a:chOff x="8251658" y="4916654"/>
            <a:chExt cx="2895600" cy="381000"/>
          </a:xfrm>
          <a:solidFill>
            <a:schemeClr val="accent1"/>
          </a:solidFill>
        </p:grpSpPr>
        <p:sp>
          <p:nvSpPr>
            <p:cNvPr id="1273" name="Freeform: Shape 1272">
              <a:extLst>
                <a:ext uri="{FF2B5EF4-FFF2-40B4-BE49-F238E27FC236}">
                  <a16:creationId xmlns:a16="http://schemas.microsoft.com/office/drawing/2014/main" xmlns="" id="{EE897BF6-079E-42D9-80E1-32253B6839EA}"/>
                </a:ext>
              </a:extLst>
            </p:cNvPr>
            <p:cNvSpPr/>
            <p:nvPr/>
          </p:nvSpPr>
          <p:spPr>
            <a:xfrm>
              <a:off x="8244503" y="5003666"/>
              <a:ext cx="66675" cy="238125"/>
            </a:xfrm>
            <a:custGeom>
              <a:avLst/>
              <a:gdLst>
                <a:gd name="connsiteX0" fmla="*/ 7155 w 66675"/>
                <a:gd name="connsiteY0" fmla="*/ 7286 h 238125"/>
                <a:gd name="connsiteX1" fmla="*/ 61447 w 66675"/>
                <a:gd name="connsiteY1" fmla="*/ 234933 h 238125"/>
                <a:gd name="connsiteX2" fmla="*/ 7155 w 66675"/>
                <a:gd name="connsiteY2" fmla="*/ 7286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75" h="238125">
                  <a:moveTo>
                    <a:pt x="7155" y="7286"/>
                  </a:moveTo>
                  <a:cubicBezTo>
                    <a:pt x="8107" y="19668"/>
                    <a:pt x="38587" y="258746"/>
                    <a:pt x="61447" y="234933"/>
                  </a:cubicBezTo>
                  <a:cubicBezTo>
                    <a:pt x="66210" y="231123"/>
                    <a:pt x="6202" y="618"/>
                    <a:pt x="7155" y="7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4" name="Freeform: Shape 1273">
              <a:extLst>
                <a:ext uri="{FF2B5EF4-FFF2-40B4-BE49-F238E27FC236}">
                  <a16:creationId xmlns:a16="http://schemas.microsoft.com/office/drawing/2014/main" xmlns="" id="{80F6C23B-0ED8-42D0-88B8-BFE1C5865C3B}"/>
                </a:ext>
              </a:extLst>
            </p:cNvPr>
            <p:cNvSpPr/>
            <p:nvPr/>
          </p:nvSpPr>
          <p:spPr>
            <a:xfrm>
              <a:off x="8263336" y="4998252"/>
              <a:ext cx="114300" cy="161925"/>
            </a:xfrm>
            <a:custGeom>
              <a:avLst/>
              <a:gdLst>
                <a:gd name="connsiteX0" fmla="*/ 8325 w 114300"/>
                <a:gd name="connsiteY0" fmla="*/ 161290 h 161925"/>
                <a:gd name="connsiteX1" fmla="*/ 112147 w 114300"/>
                <a:gd name="connsiteY1" fmla="*/ 12700 h 161925"/>
                <a:gd name="connsiteX2" fmla="*/ 8325 w 114300"/>
                <a:gd name="connsiteY2" fmla="*/ 16129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161925">
                  <a:moveTo>
                    <a:pt x="8325" y="161290"/>
                  </a:moveTo>
                  <a:cubicBezTo>
                    <a:pt x="6420" y="165100"/>
                    <a:pt x="115957" y="15557"/>
                    <a:pt x="112147" y="12700"/>
                  </a:cubicBezTo>
                  <a:cubicBezTo>
                    <a:pt x="71190" y="-29210"/>
                    <a:pt x="-3105" y="180340"/>
                    <a:pt x="8325" y="1612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5" name="Freeform: Shape 1274">
              <a:extLst>
                <a:ext uri="{FF2B5EF4-FFF2-40B4-BE49-F238E27FC236}">
                  <a16:creationId xmlns:a16="http://schemas.microsoft.com/office/drawing/2014/main" xmlns="" id="{85150FB7-5A52-42BF-9706-578309142D7C}"/>
                </a:ext>
              </a:extLst>
            </p:cNvPr>
            <p:cNvSpPr/>
            <p:nvPr/>
          </p:nvSpPr>
          <p:spPr>
            <a:xfrm>
              <a:off x="8315217" y="5083741"/>
              <a:ext cx="171450" cy="142875"/>
            </a:xfrm>
            <a:custGeom>
              <a:avLst/>
              <a:gdLst>
                <a:gd name="connsiteX0" fmla="*/ 7878 w 171450"/>
                <a:gd name="connsiteY0" fmla="*/ 7221 h 142875"/>
                <a:gd name="connsiteX1" fmla="*/ 156468 w 171450"/>
                <a:gd name="connsiteY1" fmla="*/ 139618 h 142875"/>
                <a:gd name="connsiteX2" fmla="*/ 7878 w 171450"/>
                <a:gd name="connsiteY2" fmla="*/ 7221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450" h="142875">
                  <a:moveTo>
                    <a:pt x="7878" y="7221"/>
                  </a:moveTo>
                  <a:cubicBezTo>
                    <a:pt x="47883" y="3411"/>
                    <a:pt x="153611" y="142476"/>
                    <a:pt x="156468" y="139618"/>
                  </a:cubicBezTo>
                  <a:cubicBezTo>
                    <a:pt x="220286" y="76753"/>
                    <a:pt x="-7362" y="9126"/>
                    <a:pt x="7878" y="72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6" name="Freeform: Shape 1275">
              <a:extLst>
                <a:ext uri="{FF2B5EF4-FFF2-40B4-BE49-F238E27FC236}">
                  <a16:creationId xmlns:a16="http://schemas.microsoft.com/office/drawing/2014/main" xmlns="" id="{75057F08-7998-4AB1-81B1-9A16B67B04FF}"/>
                </a:ext>
              </a:extLst>
            </p:cNvPr>
            <p:cNvSpPr/>
            <p:nvPr/>
          </p:nvSpPr>
          <p:spPr>
            <a:xfrm>
              <a:off x="8449833" y="4909526"/>
              <a:ext cx="114300" cy="142875"/>
            </a:xfrm>
            <a:custGeom>
              <a:avLst/>
              <a:gdLst>
                <a:gd name="connsiteX0" fmla="*/ 101863 w 114300"/>
                <a:gd name="connsiteY0" fmla="*/ 20463 h 142875"/>
                <a:gd name="connsiteX1" fmla="*/ 49475 w 114300"/>
                <a:gd name="connsiteY1" fmla="*/ 132858 h 142875"/>
                <a:gd name="connsiteX2" fmla="*/ 67573 w 114300"/>
                <a:gd name="connsiteY2" fmla="*/ 16653 h 142875"/>
                <a:gd name="connsiteX3" fmla="*/ 98053 w 114300"/>
                <a:gd name="connsiteY3" fmla="*/ 98568 h 142875"/>
                <a:gd name="connsiteX4" fmla="*/ 22805 w 114300"/>
                <a:gd name="connsiteY4" fmla="*/ 93806 h 142875"/>
                <a:gd name="connsiteX5" fmla="*/ 101863 w 114300"/>
                <a:gd name="connsiteY5" fmla="*/ 2046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" h="142875">
                  <a:moveTo>
                    <a:pt x="101863" y="20463"/>
                  </a:moveTo>
                  <a:cubicBezTo>
                    <a:pt x="58048" y="-37639"/>
                    <a:pt x="-53395" y="111903"/>
                    <a:pt x="49475" y="132858"/>
                  </a:cubicBezTo>
                  <a:cubicBezTo>
                    <a:pt x="179968" y="159528"/>
                    <a:pt x="73288" y="-4302"/>
                    <a:pt x="67573" y="16653"/>
                  </a:cubicBezTo>
                  <a:cubicBezTo>
                    <a:pt x="65668" y="22368"/>
                    <a:pt x="148535" y="90948"/>
                    <a:pt x="98053" y="98568"/>
                  </a:cubicBezTo>
                  <a:cubicBezTo>
                    <a:pt x="87575" y="100473"/>
                    <a:pt x="7565" y="150003"/>
                    <a:pt x="22805" y="93806"/>
                  </a:cubicBezTo>
                  <a:cubicBezTo>
                    <a:pt x="29473" y="68088"/>
                    <a:pt x="83765" y="-4302"/>
                    <a:pt x="101863" y="204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7" name="Freeform: Shape 1276">
              <a:extLst>
                <a:ext uri="{FF2B5EF4-FFF2-40B4-BE49-F238E27FC236}">
                  <a16:creationId xmlns:a16="http://schemas.microsoft.com/office/drawing/2014/main" xmlns="" id="{4FE897D3-B35D-4001-B132-4CD981C07996}"/>
                </a:ext>
              </a:extLst>
            </p:cNvPr>
            <p:cNvSpPr/>
            <p:nvPr/>
          </p:nvSpPr>
          <p:spPr>
            <a:xfrm>
              <a:off x="8483949" y="4913169"/>
              <a:ext cx="57150" cy="114300"/>
            </a:xfrm>
            <a:custGeom>
              <a:avLst/>
              <a:gdLst>
                <a:gd name="connsiteX0" fmla="*/ 22027 w 57150"/>
                <a:gd name="connsiteY0" fmla="*/ 11105 h 114300"/>
                <a:gd name="connsiteX1" fmla="*/ 36314 w 57150"/>
                <a:gd name="connsiteY1" fmla="*/ 114928 h 114300"/>
                <a:gd name="connsiteX2" fmla="*/ 22027 w 57150"/>
                <a:gd name="connsiteY2" fmla="*/ 1110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14300">
                  <a:moveTo>
                    <a:pt x="22027" y="11105"/>
                  </a:moveTo>
                  <a:cubicBezTo>
                    <a:pt x="-1786" y="63493"/>
                    <a:pt x="2977" y="97783"/>
                    <a:pt x="36314" y="114928"/>
                  </a:cubicBezTo>
                  <a:cubicBezTo>
                    <a:pt x="87749" y="100640"/>
                    <a:pt x="22027" y="-15565"/>
                    <a:pt x="22027" y="111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8" name="Freeform: Shape 1277">
              <a:extLst>
                <a:ext uri="{FF2B5EF4-FFF2-40B4-BE49-F238E27FC236}">
                  <a16:creationId xmlns:a16="http://schemas.microsoft.com/office/drawing/2014/main" xmlns="" id="{FBCEF9B5-6459-4BD5-80F4-1CFFAEE63AF6}"/>
                </a:ext>
              </a:extLst>
            </p:cNvPr>
            <p:cNvSpPr/>
            <p:nvPr/>
          </p:nvSpPr>
          <p:spPr>
            <a:xfrm>
              <a:off x="8450069" y="4949748"/>
              <a:ext cx="95250" cy="47625"/>
            </a:xfrm>
            <a:custGeom>
              <a:avLst/>
              <a:gdLst>
                <a:gd name="connsiteX0" fmla="*/ 13044 w 95250"/>
                <a:gd name="connsiteY0" fmla="*/ 40249 h 47625"/>
                <a:gd name="connsiteX1" fmla="*/ 93054 w 95250"/>
                <a:gd name="connsiteY1" fmla="*/ 27866 h 47625"/>
                <a:gd name="connsiteX2" fmla="*/ 13044 w 95250"/>
                <a:gd name="connsiteY2" fmla="*/ 4024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47625">
                  <a:moveTo>
                    <a:pt x="13044" y="40249"/>
                  </a:moveTo>
                  <a:cubicBezTo>
                    <a:pt x="47334" y="54536"/>
                    <a:pt x="74004" y="49774"/>
                    <a:pt x="93054" y="27866"/>
                  </a:cubicBezTo>
                  <a:cubicBezTo>
                    <a:pt x="92102" y="-27379"/>
                    <a:pt x="-19341" y="45964"/>
                    <a:pt x="13044" y="402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9" name="Freeform: Shape 1278">
              <a:extLst>
                <a:ext uri="{FF2B5EF4-FFF2-40B4-BE49-F238E27FC236}">
                  <a16:creationId xmlns:a16="http://schemas.microsoft.com/office/drawing/2014/main" xmlns="" id="{E6A933CE-7AFE-4A8A-81BF-651840B8380B}"/>
                </a:ext>
              </a:extLst>
            </p:cNvPr>
            <p:cNvSpPr/>
            <p:nvPr/>
          </p:nvSpPr>
          <p:spPr>
            <a:xfrm>
              <a:off x="8625491" y="5099660"/>
              <a:ext cx="180975" cy="171450"/>
            </a:xfrm>
            <a:custGeom>
              <a:avLst/>
              <a:gdLst>
                <a:gd name="connsiteX0" fmla="*/ 122419 w 180975"/>
                <a:gd name="connsiteY0" fmla="*/ 14161 h 171450"/>
                <a:gd name="connsiteX1" fmla="*/ 29074 w 180975"/>
                <a:gd name="connsiteY1" fmla="*/ 148464 h 171450"/>
                <a:gd name="connsiteX2" fmla="*/ 182427 w 180975"/>
                <a:gd name="connsiteY2" fmla="*/ 35116 h 171450"/>
                <a:gd name="connsiteX3" fmla="*/ 23359 w 180975"/>
                <a:gd name="connsiteY3" fmla="*/ 118936 h 171450"/>
                <a:gd name="connsiteX4" fmla="*/ 122419 w 180975"/>
                <a:gd name="connsiteY4" fmla="*/ 1416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71450">
                  <a:moveTo>
                    <a:pt x="122419" y="14161"/>
                  </a:moveTo>
                  <a:cubicBezTo>
                    <a:pt x="105274" y="-21081"/>
                    <a:pt x="-49031" y="84646"/>
                    <a:pt x="29074" y="148464"/>
                  </a:cubicBezTo>
                  <a:cubicBezTo>
                    <a:pt x="132897" y="234189"/>
                    <a:pt x="178617" y="36069"/>
                    <a:pt x="182427" y="35116"/>
                  </a:cubicBezTo>
                  <a:cubicBezTo>
                    <a:pt x="179569" y="36069"/>
                    <a:pt x="62412" y="242761"/>
                    <a:pt x="23359" y="118936"/>
                  </a:cubicBezTo>
                  <a:cubicBezTo>
                    <a:pt x="9072" y="72264"/>
                    <a:pt x="118609" y="4636"/>
                    <a:pt x="122419" y="141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0" name="Freeform: Shape 1279">
              <a:extLst>
                <a:ext uri="{FF2B5EF4-FFF2-40B4-BE49-F238E27FC236}">
                  <a16:creationId xmlns:a16="http://schemas.microsoft.com/office/drawing/2014/main" xmlns="" id="{CE753EAF-3BD4-4CEA-871D-B57A1C38E821}"/>
                </a:ext>
              </a:extLst>
            </p:cNvPr>
            <p:cNvSpPr/>
            <p:nvPr/>
          </p:nvSpPr>
          <p:spPr>
            <a:xfrm>
              <a:off x="8708488" y="4945324"/>
              <a:ext cx="123825" cy="104775"/>
            </a:xfrm>
            <a:custGeom>
              <a:avLst/>
              <a:gdLst>
                <a:gd name="connsiteX0" fmla="*/ 45138 w 123825"/>
                <a:gd name="connsiteY0" fmla="*/ 10382 h 104775"/>
                <a:gd name="connsiteX1" fmla="*/ 79428 w 123825"/>
                <a:gd name="connsiteY1" fmla="*/ 96107 h 104775"/>
                <a:gd name="connsiteX2" fmla="*/ 74665 w 123825"/>
                <a:gd name="connsiteY2" fmla="*/ 7525 h 104775"/>
                <a:gd name="connsiteX3" fmla="*/ 19420 w 123825"/>
                <a:gd name="connsiteY3" fmla="*/ 67532 h 104775"/>
                <a:gd name="connsiteX4" fmla="*/ 45138 w 123825"/>
                <a:gd name="connsiteY4" fmla="*/ 1038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04775">
                  <a:moveTo>
                    <a:pt x="45138" y="10382"/>
                  </a:moveTo>
                  <a:cubicBezTo>
                    <a:pt x="-20585" y="45625"/>
                    <a:pt x="4180" y="105632"/>
                    <a:pt x="79428" y="96107"/>
                  </a:cubicBezTo>
                  <a:cubicBezTo>
                    <a:pt x="178488" y="83725"/>
                    <a:pt x="81333" y="857"/>
                    <a:pt x="74665" y="7525"/>
                  </a:cubicBezTo>
                  <a:cubicBezTo>
                    <a:pt x="82285" y="-95"/>
                    <a:pt x="142293" y="163735"/>
                    <a:pt x="19420" y="67532"/>
                  </a:cubicBezTo>
                  <a:cubicBezTo>
                    <a:pt x="7990" y="58007"/>
                    <a:pt x="69903" y="-2000"/>
                    <a:pt x="45138" y="10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1" name="Freeform: Shape 1280">
              <a:extLst>
                <a:ext uri="{FF2B5EF4-FFF2-40B4-BE49-F238E27FC236}">
                  <a16:creationId xmlns:a16="http://schemas.microsoft.com/office/drawing/2014/main" xmlns="" id="{911B5FBE-7A22-4A10-BF1C-1D03DB6981FA}"/>
                </a:ext>
              </a:extLst>
            </p:cNvPr>
            <p:cNvSpPr/>
            <p:nvPr/>
          </p:nvSpPr>
          <p:spPr>
            <a:xfrm>
              <a:off x="8679777" y="4971800"/>
              <a:ext cx="133350" cy="38100"/>
            </a:xfrm>
            <a:custGeom>
              <a:avLst/>
              <a:gdLst>
                <a:gd name="connsiteX0" fmla="*/ 9079 w 133350"/>
                <a:gd name="connsiteY0" fmla="*/ 32484 h 38100"/>
                <a:gd name="connsiteX1" fmla="*/ 127189 w 133350"/>
                <a:gd name="connsiteY1" fmla="*/ 19149 h 38100"/>
                <a:gd name="connsiteX2" fmla="*/ 9079 w 133350"/>
                <a:gd name="connsiteY2" fmla="*/ 324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38100">
                  <a:moveTo>
                    <a:pt x="9079" y="32484"/>
                  </a:moveTo>
                  <a:cubicBezTo>
                    <a:pt x="6221" y="32484"/>
                    <a:pt x="132904" y="37246"/>
                    <a:pt x="127189" y="19149"/>
                  </a:cubicBezTo>
                  <a:cubicBezTo>
                    <a:pt x="117664" y="-14189"/>
                    <a:pt x="-9971" y="32484"/>
                    <a:pt x="9079" y="324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2" name="Freeform: Shape 1281">
              <a:extLst>
                <a:ext uri="{FF2B5EF4-FFF2-40B4-BE49-F238E27FC236}">
                  <a16:creationId xmlns:a16="http://schemas.microsoft.com/office/drawing/2014/main" xmlns="" id="{C0D5252C-B427-4B18-932D-459788C23F35}"/>
                </a:ext>
              </a:extLst>
            </p:cNvPr>
            <p:cNvSpPr/>
            <p:nvPr/>
          </p:nvSpPr>
          <p:spPr>
            <a:xfrm>
              <a:off x="8877354" y="5080884"/>
              <a:ext cx="190500" cy="57150"/>
            </a:xfrm>
            <a:custGeom>
              <a:avLst/>
              <a:gdLst>
                <a:gd name="connsiteX0" fmla="*/ 8669 w 190500"/>
                <a:gd name="connsiteY0" fmla="*/ 53892 h 57150"/>
                <a:gd name="connsiteX1" fmla="*/ 188691 w 190500"/>
                <a:gd name="connsiteY1" fmla="*/ 27222 h 57150"/>
                <a:gd name="connsiteX2" fmla="*/ 8669 w 190500"/>
                <a:gd name="connsiteY2" fmla="*/ 5389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57150">
                  <a:moveTo>
                    <a:pt x="8669" y="53892"/>
                  </a:moveTo>
                  <a:cubicBezTo>
                    <a:pt x="4859" y="54845"/>
                    <a:pt x="188691" y="31985"/>
                    <a:pt x="188691" y="27222"/>
                  </a:cubicBezTo>
                  <a:cubicBezTo>
                    <a:pt x="189644" y="-31833"/>
                    <a:pt x="-12286" y="58655"/>
                    <a:pt x="8669" y="538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3" name="Freeform: Shape 1282">
              <a:extLst>
                <a:ext uri="{FF2B5EF4-FFF2-40B4-BE49-F238E27FC236}">
                  <a16:creationId xmlns:a16="http://schemas.microsoft.com/office/drawing/2014/main" xmlns="" id="{157021E0-C15E-4DAF-ABE2-3DA7F8136191}"/>
                </a:ext>
              </a:extLst>
            </p:cNvPr>
            <p:cNvSpPr/>
            <p:nvPr/>
          </p:nvSpPr>
          <p:spPr>
            <a:xfrm>
              <a:off x="8852515" y="5098307"/>
              <a:ext cx="190500" cy="76200"/>
            </a:xfrm>
            <a:custGeom>
              <a:avLst/>
              <a:gdLst>
                <a:gd name="connsiteX0" fmla="*/ 9696 w 190500"/>
                <a:gd name="connsiteY0" fmla="*/ 73617 h 76200"/>
                <a:gd name="connsiteX1" fmla="*/ 187813 w 190500"/>
                <a:gd name="connsiteY1" fmla="*/ 27897 h 76200"/>
                <a:gd name="connsiteX2" fmla="*/ 9696 w 190500"/>
                <a:gd name="connsiteY2" fmla="*/ 7361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76200">
                  <a:moveTo>
                    <a:pt x="9696" y="73617"/>
                  </a:moveTo>
                  <a:cubicBezTo>
                    <a:pt x="5886" y="75522"/>
                    <a:pt x="187813" y="27897"/>
                    <a:pt x="187813" y="27897"/>
                  </a:cubicBezTo>
                  <a:cubicBezTo>
                    <a:pt x="187813" y="-41635"/>
                    <a:pt x="-17927" y="86952"/>
                    <a:pt x="9696" y="736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4" name="Freeform: Shape 1283">
              <a:extLst>
                <a:ext uri="{FF2B5EF4-FFF2-40B4-BE49-F238E27FC236}">
                  <a16:creationId xmlns:a16="http://schemas.microsoft.com/office/drawing/2014/main" xmlns="" id="{1898E604-9C5E-4439-A20C-19B6C2EF13F5}"/>
                </a:ext>
              </a:extLst>
            </p:cNvPr>
            <p:cNvSpPr/>
            <p:nvPr/>
          </p:nvSpPr>
          <p:spPr>
            <a:xfrm>
              <a:off x="8855886" y="5172475"/>
              <a:ext cx="142875" cy="57150"/>
            </a:xfrm>
            <a:custGeom>
              <a:avLst/>
              <a:gdLst>
                <a:gd name="connsiteX0" fmla="*/ 11087 w 142875"/>
                <a:gd name="connsiteY0" fmla="*/ 57551 h 57150"/>
                <a:gd name="connsiteX1" fmla="*/ 136817 w 142875"/>
                <a:gd name="connsiteY1" fmla="*/ 26119 h 57150"/>
                <a:gd name="connsiteX2" fmla="*/ 11087 w 142875"/>
                <a:gd name="connsiteY2" fmla="*/ 575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57150">
                  <a:moveTo>
                    <a:pt x="11087" y="57551"/>
                  </a:moveTo>
                  <a:cubicBezTo>
                    <a:pt x="12992" y="56599"/>
                    <a:pt x="136817" y="32786"/>
                    <a:pt x="136817" y="26119"/>
                  </a:cubicBezTo>
                  <a:cubicBezTo>
                    <a:pt x="136817" y="-34841"/>
                    <a:pt x="-19393" y="71839"/>
                    <a:pt x="11087" y="57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5" name="Freeform: Shape 1284">
              <a:extLst>
                <a:ext uri="{FF2B5EF4-FFF2-40B4-BE49-F238E27FC236}">
                  <a16:creationId xmlns:a16="http://schemas.microsoft.com/office/drawing/2014/main" xmlns="" id="{E16ACB4C-2CBB-4355-A8BE-75127C6024E5}"/>
                </a:ext>
              </a:extLst>
            </p:cNvPr>
            <p:cNvSpPr/>
            <p:nvPr/>
          </p:nvSpPr>
          <p:spPr>
            <a:xfrm>
              <a:off x="9106527" y="5060005"/>
              <a:ext cx="123825" cy="200025"/>
            </a:xfrm>
            <a:custGeom>
              <a:avLst/>
              <a:gdLst>
                <a:gd name="connsiteX0" fmla="*/ 7144 w 123825"/>
                <a:gd name="connsiteY0" fmla="*/ 201454 h 200025"/>
                <a:gd name="connsiteX1" fmla="*/ 22384 w 123825"/>
                <a:gd name="connsiteY1" fmla="*/ 33814 h 200025"/>
                <a:gd name="connsiteX2" fmla="*/ 104299 w 123825"/>
                <a:gd name="connsiteY2" fmla="*/ 7144 h 200025"/>
                <a:gd name="connsiteX3" fmla="*/ 103346 w 123825"/>
                <a:gd name="connsiteY3" fmla="*/ 130016 h 200025"/>
                <a:gd name="connsiteX4" fmla="*/ 21431 w 123825"/>
                <a:gd name="connsiteY4" fmla="*/ 28099 h 200025"/>
                <a:gd name="connsiteX5" fmla="*/ 7144 w 123825"/>
                <a:gd name="connsiteY5" fmla="*/ 20145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200025">
                  <a:moveTo>
                    <a:pt x="7144" y="201454"/>
                  </a:moveTo>
                  <a:cubicBezTo>
                    <a:pt x="22384" y="176689"/>
                    <a:pt x="52864" y="30004"/>
                    <a:pt x="22384" y="33814"/>
                  </a:cubicBezTo>
                  <a:cubicBezTo>
                    <a:pt x="178594" y="323374"/>
                    <a:pt x="97631" y="9049"/>
                    <a:pt x="104299" y="7144"/>
                  </a:cubicBezTo>
                  <a:cubicBezTo>
                    <a:pt x="70009" y="16669"/>
                    <a:pt x="168116" y="113824"/>
                    <a:pt x="103346" y="130016"/>
                  </a:cubicBezTo>
                  <a:cubicBezTo>
                    <a:pt x="81439" y="134779"/>
                    <a:pt x="24289" y="10954"/>
                    <a:pt x="21431" y="28099"/>
                  </a:cubicBezTo>
                  <a:cubicBezTo>
                    <a:pt x="12859" y="65246"/>
                    <a:pt x="9049" y="198596"/>
                    <a:pt x="7144" y="2014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6" name="Freeform: Shape 1285">
              <a:extLst>
                <a:ext uri="{FF2B5EF4-FFF2-40B4-BE49-F238E27FC236}">
                  <a16:creationId xmlns:a16="http://schemas.microsoft.com/office/drawing/2014/main" xmlns="" id="{17FE6D7C-0EE1-4690-B1B4-11EF78B0C22F}"/>
                </a:ext>
              </a:extLst>
            </p:cNvPr>
            <p:cNvSpPr/>
            <p:nvPr/>
          </p:nvSpPr>
          <p:spPr>
            <a:xfrm>
              <a:off x="9578967" y="5003668"/>
              <a:ext cx="47625" cy="247650"/>
            </a:xfrm>
            <a:custGeom>
              <a:avLst/>
              <a:gdLst>
                <a:gd name="connsiteX0" fmla="*/ 7144 w 47625"/>
                <a:gd name="connsiteY0" fmla="*/ 7284 h 247650"/>
                <a:gd name="connsiteX1" fmla="*/ 37624 w 47625"/>
                <a:gd name="connsiteY1" fmla="*/ 241599 h 247650"/>
                <a:gd name="connsiteX2" fmla="*/ 7144 w 47625"/>
                <a:gd name="connsiteY2" fmla="*/ 728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247650">
                  <a:moveTo>
                    <a:pt x="7144" y="7284"/>
                  </a:moveTo>
                  <a:cubicBezTo>
                    <a:pt x="8096" y="26334"/>
                    <a:pt x="17621" y="247314"/>
                    <a:pt x="37624" y="241599"/>
                  </a:cubicBezTo>
                  <a:cubicBezTo>
                    <a:pt x="65246" y="233979"/>
                    <a:pt x="7144" y="616"/>
                    <a:pt x="7144" y="72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7" name="Freeform: Shape 1286">
              <a:extLst>
                <a:ext uri="{FF2B5EF4-FFF2-40B4-BE49-F238E27FC236}">
                  <a16:creationId xmlns:a16="http://schemas.microsoft.com/office/drawing/2014/main" xmlns="" id="{ECA6362E-5288-4F37-BC58-11B6833842C6}"/>
                </a:ext>
              </a:extLst>
            </p:cNvPr>
            <p:cNvSpPr/>
            <p:nvPr/>
          </p:nvSpPr>
          <p:spPr>
            <a:xfrm>
              <a:off x="9642742" y="5074853"/>
              <a:ext cx="47625" cy="161925"/>
            </a:xfrm>
            <a:custGeom>
              <a:avLst/>
              <a:gdLst>
                <a:gd name="connsiteX0" fmla="*/ 7186 w 47625"/>
                <a:gd name="connsiteY0" fmla="*/ 8489 h 161925"/>
                <a:gd name="connsiteX1" fmla="*/ 26236 w 47625"/>
                <a:gd name="connsiteY1" fmla="*/ 160889 h 161925"/>
                <a:gd name="connsiteX2" fmla="*/ 7186 w 47625"/>
                <a:gd name="connsiteY2" fmla="*/ 848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161925">
                  <a:moveTo>
                    <a:pt x="7186" y="8489"/>
                  </a:moveTo>
                  <a:cubicBezTo>
                    <a:pt x="7186" y="7536"/>
                    <a:pt x="11948" y="160889"/>
                    <a:pt x="26236" y="160889"/>
                  </a:cubicBezTo>
                  <a:cubicBezTo>
                    <a:pt x="69098" y="160889"/>
                    <a:pt x="5281" y="-9609"/>
                    <a:pt x="7186" y="84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8" name="Freeform: Shape 1287">
              <a:extLst>
                <a:ext uri="{FF2B5EF4-FFF2-40B4-BE49-F238E27FC236}">
                  <a16:creationId xmlns:a16="http://schemas.microsoft.com/office/drawing/2014/main" xmlns="" id="{DB20B340-F921-42E0-A629-C710F02A482A}"/>
                </a:ext>
              </a:extLst>
            </p:cNvPr>
            <p:cNvSpPr/>
            <p:nvPr/>
          </p:nvSpPr>
          <p:spPr>
            <a:xfrm>
              <a:off x="9577884" y="5091869"/>
              <a:ext cx="123825" cy="57150"/>
            </a:xfrm>
            <a:custGeom>
              <a:avLst/>
              <a:gdLst>
                <a:gd name="connsiteX0" fmla="*/ 11084 w 123825"/>
                <a:gd name="connsiteY0" fmla="*/ 42907 h 57150"/>
                <a:gd name="connsiteX1" fmla="*/ 118717 w 123825"/>
                <a:gd name="connsiteY1" fmla="*/ 30525 h 57150"/>
                <a:gd name="connsiteX2" fmla="*/ 11084 w 123825"/>
                <a:gd name="connsiteY2" fmla="*/ 4290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25" h="57150">
                  <a:moveTo>
                    <a:pt x="11084" y="42907"/>
                  </a:moveTo>
                  <a:cubicBezTo>
                    <a:pt x="58709" y="63862"/>
                    <a:pt x="94904" y="60052"/>
                    <a:pt x="118717" y="30525"/>
                  </a:cubicBezTo>
                  <a:cubicBezTo>
                    <a:pt x="118717" y="-28530"/>
                    <a:pt x="-17491" y="42907"/>
                    <a:pt x="11084" y="429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9" name="Freeform: Shape 1288">
              <a:extLst>
                <a:ext uri="{FF2B5EF4-FFF2-40B4-BE49-F238E27FC236}">
                  <a16:creationId xmlns:a16="http://schemas.microsoft.com/office/drawing/2014/main" xmlns="" id="{AFE7B9FC-1551-49FD-9BFC-31EF73ED1C8A}"/>
                </a:ext>
              </a:extLst>
            </p:cNvPr>
            <p:cNvSpPr/>
            <p:nvPr/>
          </p:nvSpPr>
          <p:spPr>
            <a:xfrm>
              <a:off x="9703139" y="5107630"/>
              <a:ext cx="114300" cy="142875"/>
            </a:xfrm>
            <a:custGeom>
              <a:avLst/>
              <a:gdLst>
                <a:gd name="connsiteX0" fmla="*/ 97284 w 114300"/>
                <a:gd name="connsiteY0" fmla="*/ 7144 h 142875"/>
                <a:gd name="connsiteX1" fmla="*/ 79186 w 114300"/>
                <a:gd name="connsiteY1" fmla="*/ 127159 h 142875"/>
                <a:gd name="connsiteX2" fmla="*/ 52516 w 114300"/>
                <a:gd name="connsiteY2" fmla="*/ 18574 h 142875"/>
                <a:gd name="connsiteX3" fmla="*/ 33466 w 114300"/>
                <a:gd name="connsiteY3" fmla="*/ 118586 h 142875"/>
                <a:gd name="connsiteX4" fmla="*/ 97284 w 114300"/>
                <a:gd name="connsiteY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42875">
                  <a:moveTo>
                    <a:pt x="97284" y="7144"/>
                  </a:moveTo>
                  <a:cubicBezTo>
                    <a:pt x="-26541" y="7144"/>
                    <a:pt x="-13206" y="180499"/>
                    <a:pt x="79186" y="127159"/>
                  </a:cubicBezTo>
                  <a:cubicBezTo>
                    <a:pt x="157291" y="82391"/>
                    <a:pt x="55374" y="7144"/>
                    <a:pt x="52516" y="18574"/>
                  </a:cubicBezTo>
                  <a:cubicBezTo>
                    <a:pt x="41086" y="61436"/>
                    <a:pt x="151576" y="89059"/>
                    <a:pt x="33466" y="118586"/>
                  </a:cubicBezTo>
                  <a:cubicBezTo>
                    <a:pt x="-5586" y="128111"/>
                    <a:pt x="95379" y="7144"/>
                    <a:pt x="9728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0" name="Freeform: Shape 1289">
              <a:extLst>
                <a:ext uri="{FF2B5EF4-FFF2-40B4-BE49-F238E27FC236}">
                  <a16:creationId xmlns:a16="http://schemas.microsoft.com/office/drawing/2014/main" xmlns="" id="{65E92FBB-E324-4921-AA52-315D7DF724F9}"/>
                </a:ext>
              </a:extLst>
            </p:cNvPr>
            <p:cNvSpPr/>
            <p:nvPr/>
          </p:nvSpPr>
          <p:spPr>
            <a:xfrm>
              <a:off x="9864058" y="5127880"/>
              <a:ext cx="114300" cy="57150"/>
            </a:xfrm>
            <a:custGeom>
              <a:avLst/>
              <a:gdLst>
                <a:gd name="connsiteX0" fmla="*/ 10660 w 114300"/>
                <a:gd name="connsiteY0" fmla="*/ 45949 h 57150"/>
                <a:gd name="connsiteX1" fmla="*/ 107815 w 114300"/>
                <a:gd name="connsiteY1" fmla="*/ 27852 h 57150"/>
                <a:gd name="connsiteX2" fmla="*/ 10660 w 114300"/>
                <a:gd name="connsiteY2" fmla="*/ 459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57150">
                  <a:moveTo>
                    <a:pt x="10660" y="45949"/>
                  </a:moveTo>
                  <a:cubicBezTo>
                    <a:pt x="54475" y="61189"/>
                    <a:pt x="86860" y="55474"/>
                    <a:pt x="107815" y="27852"/>
                  </a:cubicBezTo>
                  <a:cubicBezTo>
                    <a:pt x="108767" y="-28346"/>
                    <a:pt x="-15058" y="47854"/>
                    <a:pt x="10660" y="459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1" name="Freeform: Shape 1290">
              <a:extLst>
                <a:ext uri="{FF2B5EF4-FFF2-40B4-BE49-F238E27FC236}">
                  <a16:creationId xmlns:a16="http://schemas.microsoft.com/office/drawing/2014/main" xmlns="" id="{A8FD2D06-77B8-460D-9525-683C7A4FEA52}"/>
                </a:ext>
              </a:extLst>
            </p:cNvPr>
            <p:cNvSpPr/>
            <p:nvPr/>
          </p:nvSpPr>
          <p:spPr>
            <a:xfrm>
              <a:off x="9986849" y="5054084"/>
              <a:ext cx="200025" cy="171450"/>
            </a:xfrm>
            <a:custGeom>
              <a:avLst/>
              <a:gdLst>
                <a:gd name="connsiteX0" fmla="*/ 197431 w 200025"/>
                <a:gd name="connsiteY0" fmla="*/ 35925 h 171450"/>
                <a:gd name="connsiteX1" fmla="*/ 9789 w 200025"/>
                <a:gd name="connsiteY1" fmla="*/ 131175 h 171450"/>
                <a:gd name="connsiteX2" fmla="*/ 200289 w 200025"/>
                <a:gd name="connsiteY2" fmla="*/ 125460 h 171450"/>
                <a:gd name="connsiteX3" fmla="*/ 44079 w 200025"/>
                <a:gd name="connsiteY3" fmla="*/ 74977 h 171450"/>
                <a:gd name="connsiteX4" fmla="*/ 197431 w 200025"/>
                <a:gd name="connsiteY4" fmla="*/ 3592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171450">
                  <a:moveTo>
                    <a:pt x="197431" y="35925"/>
                  </a:moveTo>
                  <a:cubicBezTo>
                    <a:pt x="207909" y="-39323"/>
                    <a:pt x="-19739" y="47355"/>
                    <a:pt x="9789" y="131175"/>
                  </a:cubicBezTo>
                  <a:cubicBezTo>
                    <a:pt x="44079" y="227377"/>
                    <a:pt x="205051" y="130222"/>
                    <a:pt x="200289" y="125460"/>
                  </a:cubicBezTo>
                  <a:cubicBezTo>
                    <a:pt x="183144" y="108315"/>
                    <a:pt x="-36884" y="241665"/>
                    <a:pt x="44079" y="74977"/>
                  </a:cubicBezTo>
                  <a:cubicBezTo>
                    <a:pt x="62176" y="36877"/>
                    <a:pt x="201241" y="5445"/>
                    <a:pt x="197431" y="35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2" name="Freeform: Shape 1291">
              <a:extLst>
                <a:ext uri="{FF2B5EF4-FFF2-40B4-BE49-F238E27FC236}">
                  <a16:creationId xmlns:a16="http://schemas.microsoft.com/office/drawing/2014/main" xmlns="" id="{A6CE6B35-9263-46B3-AEF0-E86DD470C302}"/>
                </a:ext>
              </a:extLst>
            </p:cNvPr>
            <p:cNvSpPr/>
            <p:nvPr/>
          </p:nvSpPr>
          <p:spPr>
            <a:xfrm>
              <a:off x="10219999" y="5025617"/>
              <a:ext cx="57150" cy="200025"/>
            </a:xfrm>
            <a:custGeom>
              <a:avLst/>
              <a:gdLst>
                <a:gd name="connsiteX0" fmla="*/ 7144 w 57150"/>
                <a:gd name="connsiteY0" fmla="*/ 7242 h 200025"/>
                <a:gd name="connsiteX1" fmla="*/ 50959 w 57150"/>
                <a:gd name="connsiteY1" fmla="*/ 190122 h 200025"/>
                <a:gd name="connsiteX2" fmla="*/ 7144 w 57150"/>
                <a:gd name="connsiteY2" fmla="*/ 724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200025">
                  <a:moveTo>
                    <a:pt x="7144" y="7242"/>
                  </a:moveTo>
                  <a:cubicBezTo>
                    <a:pt x="10001" y="27244"/>
                    <a:pt x="35719" y="235842"/>
                    <a:pt x="50959" y="190122"/>
                  </a:cubicBezTo>
                  <a:cubicBezTo>
                    <a:pt x="56674" y="172977"/>
                    <a:pt x="7144" y="2479"/>
                    <a:pt x="7144" y="72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3" name="Freeform: Shape 1292">
              <a:extLst>
                <a:ext uri="{FF2B5EF4-FFF2-40B4-BE49-F238E27FC236}">
                  <a16:creationId xmlns:a16="http://schemas.microsoft.com/office/drawing/2014/main" xmlns="" id="{C130E0C1-BEDE-4B5E-8778-79C72813AF6E}"/>
                </a:ext>
              </a:extLst>
            </p:cNvPr>
            <p:cNvSpPr/>
            <p:nvPr/>
          </p:nvSpPr>
          <p:spPr>
            <a:xfrm>
              <a:off x="10304678" y="5065025"/>
              <a:ext cx="47625" cy="142875"/>
            </a:xfrm>
            <a:custGeom>
              <a:avLst/>
              <a:gdLst>
                <a:gd name="connsiteX0" fmla="*/ 7237 w 47625"/>
                <a:gd name="connsiteY0" fmla="*/ 8792 h 142875"/>
                <a:gd name="connsiteX1" fmla="*/ 26287 w 47625"/>
                <a:gd name="connsiteY1" fmla="*/ 142142 h 142875"/>
                <a:gd name="connsiteX2" fmla="*/ 7237 w 47625"/>
                <a:gd name="connsiteY2" fmla="*/ 8792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142875">
                  <a:moveTo>
                    <a:pt x="7237" y="8792"/>
                  </a:moveTo>
                  <a:cubicBezTo>
                    <a:pt x="7237" y="9744"/>
                    <a:pt x="11047" y="142142"/>
                    <a:pt x="26287" y="142142"/>
                  </a:cubicBezTo>
                  <a:cubicBezTo>
                    <a:pt x="68197" y="142142"/>
                    <a:pt x="4380" y="-10258"/>
                    <a:pt x="7237" y="87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4" name="Freeform: Shape 1293">
              <a:extLst>
                <a:ext uri="{FF2B5EF4-FFF2-40B4-BE49-F238E27FC236}">
                  <a16:creationId xmlns:a16="http://schemas.microsoft.com/office/drawing/2014/main" xmlns="" id="{CC25B81B-DDE4-4A13-9202-3A40C8B73B3E}"/>
                </a:ext>
              </a:extLst>
            </p:cNvPr>
            <p:cNvSpPr/>
            <p:nvPr/>
          </p:nvSpPr>
          <p:spPr>
            <a:xfrm>
              <a:off x="10219026" y="5096312"/>
              <a:ext cx="104775" cy="57150"/>
            </a:xfrm>
            <a:custGeom>
              <a:avLst/>
              <a:gdLst>
                <a:gd name="connsiteX0" fmla="*/ 10974 w 104775"/>
                <a:gd name="connsiteY0" fmla="*/ 43227 h 57150"/>
                <a:gd name="connsiteX1" fmla="*/ 103367 w 104775"/>
                <a:gd name="connsiteY1" fmla="*/ 25129 h 57150"/>
                <a:gd name="connsiteX2" fmla="*/ 10974 w 104775"/>
                <a:gd name="connsiteY2" fmla="*/ 4322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57150">
                  <a:moveTo>
                    <a:pt x="10974" y="43227"/>
                  </a:moveTo>
                  <a:cubicBezTo>
                    <a:pt x="56694" y="61324"/>
                    <a:pt x="87174" y="54657"/>
                    <a:pt x="103367" y="25129"/>
                  </a:cubicBezTo>
                  <a:cubicBezTo>
                    <a:pt x="89079" y="-24401"/>
                    <a:pt x="-13791" y="44179"/>
                    <a:pt x="10974" y="43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5" name="Freeform: Shape 1294">
              <a:extLst>
                <a:ext uri="{FF2B5EF4-FFF2-40B4-BE49-F238E27FC236}">
                  <a16:creationId xmlns:a16="http://schemas.microsoft.com/office/drawing/2014/main" xmlns="" id="{6E6D16FD-9C6C-4978-91F7-E662DDC1F43C}"/>
                </a:ext>
              </a:extLst>
            </p:cNvPr>
            <p:cNvSpPr/>
            <p:nvPr/>
          </p:nvSpPr>
          <p:spPr>
            <a:xfrm>
              <a:off x="10355950" y="5177101"/>
              <a:ext cx="85725" cy="114300"/>
            </a:xfrm>
            <a:custGeom>
              <a:avLst/>
              <a:gdLst>
                <a:gd name="connsiteX0" fmla="*/ 50263 w 85725"/>
                <a:gd name="connsiteY0" fmla="*/ 45305 h 114300"/>
                <a:gd name="connsiteX1" fmla="*/ 9305 w 85725"/>
                <a:gd name="connsiteY1" fmla="*/ 87215 h 114300"/>
                <a:gd name="connsiteX2" fmla="*/ 82648 w 85725"/>
                <a:gd name="connsiteY2" fmla="*/ 104360 h 114300"/>
                <a:gd name="connsiteX3" fmla="*/ 16925 w 85725"/>
                <a:gd name="connsiteY3" fmla="*/ 100550 h 114300"/>
                <a:gd name="connsiteX4" fmla="*/ 83600 w 85725"/>
                <a:gd name="connsiteY4" fmla="*/ 21493 h 114300"/>
                <a:gd name="connsiteX5" fmla="*/ 50263 w 85725"/>
                <a:gd name="connsiteY5" fmla="*/ 4530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114300">
                  <a:moveTo>
                    <a:pt x="50263" y="45305"/>
                  </a:moveTo>
                  <a:cubicBezTo>
                    <a:pt x="75028" y="59593"/>
                    <a:pt x="23593" y="78643"/>
                    <a:pt x="9305" y="87215"/>
                  </a:cubicBezTo>
                  <a:cubicBezTo>
                    <a:pt x="-7840" y="96740"/>
                    <a:pt x="82648" y="128173"/>
                    <a:pt x="82648" y="104360"/>
                  </a:cubicBezTo>
                  <a:cubicBezTo>
                    <a:pt x="82648" y="98645"/>
                    <a:pt x="12163" y="65308"/>
                    <a:pt x="16925" y="100550"/>
                  </a:cubicBezTo>
                  <a:cubicBezTo>
                    <a:pt x="57883" y="89120"/>
                    <a:pt x="79790" y="62450"/>
                    <a:pt x="83600" y="21493"/>
                  </a:cubicBezTo>
                  <a:cubicBezTo>
                    <a:pt x="71218" y="-29942"/>
                    <a:pt x="27403" y="75785"/>
                    <a:pt x="50263" y="453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6" name="Freeform: Shape 1295">
              <a:extLst>
                <a:ext uri="{FF2B5EF4-FFF2-40B4-BE49-F238E27FC236}">
                  <a16:creationId xmlns:a16="http://schemas.microsoft.com/office/drawing/2014/main" xmlns="" id="{1A08E861-FC5C-45B5-A1B2-275DBA9CF86B}"/>
                </a:ext>
              </a:extLst>
            </p:cNvPr>
            <p:cNvSpPr/>
            <p:nvPr/>
          </p:nvSpPr>
          <p:spPr>
            <a:xfrm>
              <a:off x="10294302" y="5097088"/>
              <a:ext cx="133350" cy="38100"/>
            </a:xfrm>
            <a:custGeom>
              <a:avLst/>
              <a:gdLst>
                <a:gd name="connsiteX0" fmla="*/ 9041 w 133350"/>
                <a:gd name="connsiteY0" fmla="*/ 32926 h 38100"/>
                <a:gd name="connsiteX1" fmla="*/ 132866 w 133350"/>
                <a:gd name="connsiteY1" fmla="*/ 25306 h 38100"/>
                <a:gd name="connsiteX2" fmla="*/ 9041 w 133350"/>
                <a:gd name="connsiteY2" fmla="*/ 329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38100">
                  <a:moveTo>
                    <a:pt x="9041" y="32926"/>
                  </a:moveTo>
                  <a:cubicBezTo>
                    <a:pt x="9993" y="32926"/>
                    <a:pt x="132866" y="37688"/>
                    <a:pt x="132866" y="25306"/>
                  </a:cubicBezTo>
                  <a:cubicBezTo>
                    <a:pt x="133819" y="-20414"/>
                    <a:pt x="-10961" y="34831"/>
                    <a:pt x="9041" y="329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7" name="Freeform: Shape 1296">
              <a:extLst>
                <a:ext uri="{FF2B5EF4-FFF2-40B4-BE49-F238E27FC236}">
                  <a16:creationId xmlns:a16="http://schemas.microsoft.com/office/drawing/2014/main" xmlns="" id="{29BCF32A-CA16-41CE-91AF-25DC75ABC06B}"/>
                </a:ext>
              </a:extLst>
            </p:cNvPr>
            <p:cNvSpPr/>
            <p:nvPr/>
          </p:nvSpPr>
          <p:spPr>
            <a:xfrm>
              <a:off x="10514798" y="5074436"/>
              <a:ext cx="152400" cy="47625"/>
            </a:xfrm>
            <a:custGeom>
              <a:avLst/>
              <a:gdLst>
                <a:gd name="connsiteX0" fmla="*/ 7620 w 152400"/>
                <a:gd name="connsiteY0" fmla="*/ 42243 h 47625"/>
                <a:gd name="connsiteX1" fmla="*/ 151448 w 152400"/>
                <a:gd name="connsiteY1" fmla="*/ 27956 h 47625"/>
                <a:gd name="connsiteX2" fmla="*/ 7620 w 152400"/>
                <a:gd name="connsiteY2" fmla="*/ 4224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47625">
                  <a:moveTo>
                    <a:pt x="7620" y="42243"/>
                  </a:moveTo>
                  <a:cubicBezTo>
                    <a:pt x="14288" y="29861"/>
                    <a:pt x="155258" y="43196"/>
                    <a:pt x="151448" y="27956"/>
                  </a:cubicBezTo>
                  <a:cubicBezTo>
                    <a:pt x="134303" y="-32052"/>
                    <a:pt x="-1905" y="58436"/>
                    <a:pt x="7620" y="422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8" name="Freeform: Shape 1297">
              <a:extLst>
                <a:ext uri="{FF2B5EF4-FFF2-40B4-BE49-F238E27FC236}">
                  <a16:creationId xmlns:a16="http://schemas.microsoft.com/office/drawing/2014/main" xmlns="" id="{4B40E019-2020-45AB-9E91-7C893FB50DAA}"/>
                </a:ext>
              </a:extLst>
            </p:cNvPr>
            <p:cNvSpPr/>
            <p:nvPr/>
          </p:nvSpPr>
          <p:spPr>
            <a:xfrm>
              <a:off x="10693964" y="5055838"/>
              <a:ext cx="152400" cy="161925"/>
            </a:xfrm>
            <a:custGeom>
              <a:avLst/>
              <a:gdLst>
                <a:gd name="connsiteX0" fmla="*/ 127538 w 152400"/>
                <a:gd name="connsiteY0" fmla="*/ 34171 h 161925"/>
                <a:gd name="connsiteX1" fmla="*/ 17049 w 152400"/>
                <a:gd name="connsiteY1" fmla="*/ 59889 h 161925"/>
                <a:gd name="connsiteX2" fmla="*/ 151351 w 152400"/>
                <a:gd name="connsiteY2" fmla="*/ 145614 h 161925"/>
                <a:gd name="connsiteX3" fmla="*/ 38004 w 152400"/>
                <a:gd name="connsiteY3" fmla="*/ 59889 h 161925"/>
                <a:gd name="connsiteX4" fmla="*/ 127538 w 152400"/>
                <a:gd name="connsiteY4" fmla="*/ 3417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61925">
                  <a:moveTo>
                    <a:pt x="127538" y="34171"/>
                  </a:moveTo>
                  <a:cubicBezTo>
                    <a:pt x="143731" y="20836"/>
                    <a:pt x="48481" y="-31551"/>
                    <a:pt x="17049" y="59889"/>
                  </a:cubicBezTo>
                  <a:cubicBezTo>
                    <a:pt x="-36291" y="216099"/>
                    <a:pt x="142779" y="131326"/>
                    <a:pt x="151351" y="145614"/>
                  </a:cubicBezTo>
                  <a:cubicBezTo>
                    <a:pt x="132301" y="113229"/>
                    <a:pt x="-37244" y="205621"/>
                    <a:pt x="38004" y="59889"/>
                  </a:cubicBezTo>
                  <a:cubicBezTo>
                    <a:pt x="73246" y="-9644"/>
                    <a:pt x="117061" y="41791"/>
                    <a:pt x="127538" y="341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9" name="Freeform: Shape 1298">
              <a:extLst>
                <a:ext uri="{FF2B5EF4-FFF2-40B4-BE49-F238E27FC236}">
                  <a16:creationId xmlns:a16="http://schemas.microsoft.com/office/drawing/2014/main" xmlns="" id="{AA166827-60F6-406E-86F8-ECD3D6D45712}"/>
                </a:ext>
              </a:extLst>
            </p:cNvPr>
            <p:cNvSpPr/>
            <p:nvPr/>
          </p:nvSpPr>
          <p:spPr>
            <a:xfrm>
              <a:off x="10914003" y="5022155"/>
              <a:ext cx="38100" cy="180975"/>
            </a:xfrm>
            <a:custGeom>
              <a:avLst/>
              <a:gdLst>
                <a:gd name="connsiteX0" fmla="*/ 7512 w 38100"/>
                <a:gd name="connsiteY0" fmla="*/ 7847 h 180975"/>
                <a:gd name="connsiteX1" fmla="*/ 18942 w 38100"/>
                <a:gd name="connsiteY1" fmla="*/ 173582 h 180975"/>
                <a:gd name="connsiteX2" fmla="*/ 36087 w 38100"/>
                <a:gd name="connsiteY2" fmla="*/ 151674 h 180975"/>
                <a:gd name="connsiteX3" fmla="*/ 15133 w 38100"/>
                <a:gd name="connsiteY3" fmla="*/ 164057 h 180975"/>
                <a:gd name="connsiteX4" fmla="*/ 7512 w 38100"/>
                <a:gd name="connsiteY4" fmla="*/ 784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180975">
                  <a:moveTo>
                    <a:pt x="7512" y="7847"/>
                  </a:moveTo>
                  <a:cubicBezTo>
                    <a:pt x="6560" y="65949"/>
                    <a:pt x="6560" y="122147"/>
                    <a:pt x="18942" y="173582"/>
                  </a:cubicBezTo>
                  <a:cubicBezTo>
                    <a:pt x="19895" y="179297"/>
                    <a:pt x="46565" y="162152"/>
                    <a:pt x="36087" y="151674"/>
                  </a:cubicBezTo>
                  <a:cubicBezTo>
                    <a:pt x="25610" y="148817"/>
                    <a:pt x="18942" y="153579"/>
                    <a:pt x="15133" y="164057"/>
                  </a:cubicBezTo>
                  <a:cubicBezTo>
                    <a:pt x="55137" y="175487"/>
                    <a:pt x="7512" y="-5488"/>
                    <a:pt x="7512" y="78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0" name="Freeform: Shape 1299">
              <a:extLst>
                <a:ext uri="{FF2B5EF4-FFF2-40B4-BE49-F238E27FC236}">
                  <a16:creationId xmlns:a16="http://schemas.microsoft.com/office/drawing/2014/main" xmlns="" id="{A7C5F4EA-C8CB-4C25-B0B5-A0D5B51FDCF7}"/>
                </a:ext>
              </a:extLst>
            </p:cNvPr>
            <p:cNvSpPr/>
            <p:nvPr/>
          </p:nvSpPr>
          <p:spPr>
            <a:xfrm>
              <a:off x="10987714" y="5017420"/>
              <a:ext cx="47625" cy="190500"/>
            </a:xfrm>
            <a:custGeom>
              <a:avLst/>
              <a:gdLst>
                <a:gd name="connsiteX0" fmla="*/ 7144 w 47625"/>
                <a:gd name="connsiteY0" fmla="*/ 7819 h 190500"/>
                <a:gd name="connsiteX1" fmla="*/ 38576 w 47625"/>
                <a:gd name="connsiteY1" fmla="*/ 188794 h 190500"/>
                <a:gd name="connsiteX2" fmla="*/ 7144 w 47625"/>
                <a:gd name="connsiteY2" fmla="*/ 781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190500">
                  <a:moveTo>
                    <a:pt x="7144" y="7819"/>
                  </a:moveTo>
                  <a:cubicBezTo>
                    <a:pt x="7144" y="1151"/>
                    <a:pt x="10954" y="196414"/>
                    <a:pt x="38576" y="188794"/>
                  </a:cubicBezTo>
                  <a:cubicBezTo>
                    <a:pt x="60484" y="183079"/>
                    <a:pt x="7144" y="-5516"/>
                    <a:pt x="7144" y="7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1" name="Freeform: Shape 1300">
              <a:extLst>
                <a:ext uri="{FF2B5EF4-FFF2-40B4-BE49-F238E27FC236}">
                  <a16:creationId xmlns:a16="http://schemas.microsoft.com/office/drawing/2014/main" xmlns="" id="{2C6D8D30-19A8-4354-B830-554CAE0B9BC3}"/>
                </a:ext>
              </a:extLst>
            </p:cNvPr>
            <p:cNvSpPr/>
            <p:nvPr/>
          </p:nvSpPr>
          <p:spPr>
            <a:xfrm>
              <a:off x="10912959" y="5089769"/>
              <a:ext cx="123825" cy="38100"/>
            </a:xfrm>
            <a:custGeom>
              <a:avLst/>
              <a:gdLst>
                <a:gd name="connsiteX0" fmla="*/ 10462 w 123825"/>
                <a:gd name="connsiteY0" fmla="*/ 25958 h 38100"/>
                <a:gd name="connsiteX1" fmla="*/ 123809 w 123825"/>
                <a:gd name="connsiteY1" fmla="*/ 29768 h 38100"/>
                <a:gd name="connsiteX2" fmla="*/ 10462 w 123825"/>
                <a:gd name="connsiteY2" fmla="*/ 2595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25" h="38100">
                  <a:moveTo>
                    <a:pt x="10462" y="25958"/>
                  </a:moveTo>
                  <a:cubicBezTo>
                    <a:pt x="12367" y="25958"/>
                    <a:pt x="120952" y="39293"/>
                    <a:pt x="123809" y="29768"/>
                  </a:cubicBezTo>
                  <a:cubicBezTo>
                    <a:pt x="137144" y="-18810"/>
                    <a:pt x="-17161" y="25958"/>
                    <a:pt x="10462" y="259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2" name="Freeform: Shape 1301">
              <a:extLst>
                <a:ext uri="{FF2B5EF4-FFF2-40B4-BE49-F238E27FC236}">
                  <a16:creationId xmlns:a16="http://schemas.microsoft.com/office/drawing/2014/main" xmlns="" id="{73031C95-B2B4-4316-948E-4595E9E274CD}"/>
                </a:ext>
              </a:extLst>
            </p:cNvPr>
            <p:cNvSpPr/>
            <p:nvPr/>
          </p:nvSpPr>
          <p:spPr>
            <a:xfrm>
              <a:off x="11041054" y="5178016"/>
              <a:ext cx="104775" cy="123825"/>
            </a:xfrm>
            <a:custGeom>
              <a:avLst/>
              <a:gdLst>
                <a:gd name="connsiteX0" fmla="*/ 30956 w 104775"/>
                <a:gd name="connsiteY0" fmla="*/ 17720 h 123825"/>
                <a:gd name="connsiteX1" fmla="*/ 63341 w 104775"/>
                <a:gd name="connsiteY1" fmla="*/ 12958 h 123825"/>
                <a:gd name="connsiteX2" fmla="*/ 80486 w 104775"/>
                <a:gd name="connsiteY2" fmla="*/ 77728 h 123825"/>
                <a:gd name="connsiteX3" fmla="*/ 7144 w 104775"/>
                <a:gd name="connsiteY3" fmla="*/ 119638 h 123825"/>
                <a:gd name="connsiteX4" fmla="*/ 71914 w 104775"/>
                <a:gd name="connsiteY4" fmla="*/ 46295 h 123825"/>
                <a:gd name="connsiteX5" fmla="*/ 30956 w 104775"/>
                <a:gd name="connsiteY5" fmla="*/ 1772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23825">
                  <a:moveTo>
                    <a:pt x="30956" y="17720"/>
                  </a:moveTo>
                  <a:cubicBezTo>
                    <a:pt x="41434" y="15815"/>
                    <a:pt x="52864" y="14863"/>
                    <a:pt x="63341" y="12958"/>
                  </a:cubicBezTo>
                  <a:cubicBezTo>
                    <a:pt x="47149" y="-1330"/>
                    <a:pt x="71914" y="87253"/>
                    <a:pt x="80486" y="77728"/>
                  </a:cubicBezTo>
                  <a:cubicBezTo>
                    <a:pt x="76676" y="82490"/>
                    <a:pt x="7144" y="111065"/>
                    <a:pt x="7144" y="119638"/>
                  </a:cubicBezTo>
                  <a:cubicBezTo>
                    <a:pt x="7144" y="140593"/>
                    <a:pt x="175736" y="63440"/>
                    <a:pt x="71914" y="46295"/>
                  </a:cubicBezTo>
                  <a:cubicBezTo>
                    <a:pt x="70009" y="36770"/>
                    <a:pt x="68104" y="-14665"/>
                    <a:pt x="30956" y="17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03" name="Graphic 2714">
            <a:extLst>
              <a:ext uri="{FF2B5EF4-FFF2-40B4-BE49-F238E27FC236}">
                <a16:creationId xmlns:a16="http://schemas.microsoft.com/office/drawing/2014/main" xmlns="" id="{8ECC4B5B-0894-4B86-9BC9-FD848D9FF8B8}"/>
              </a:ext>
            </a:extLst>
          </p:cNvPr>
          <p:cNvGrpSpPr/>
          <p:nvPr userDrawn="1"/>
        </p:nvGrpSpPr>
        <p:grpSpPr>
          <a:xfrm rot="520099">
            <a:off x="1218351" y="5445213"/>
            <a:ext cx="616527" cy="807163"/>
            <a:chOff x="6096000" y="4249903"/>
            <a:chExt cx="1447800" cy="1895475"/>
          </a:xfrm>
          <a:solidFill>
            <a:schemeClr val="accent1"/>
          </a:solidFill>
        </p:grpSpPr>
        <p:sp>
          <p:nvSpPr>
            <p:cNvPr id="1304" name="Freeform: Shape 1303">
              <a:extLst>
                <a:ext uri="{FF2B5EF4-FFF2-40B4-BE49-F238E27FC236}">
                  <a16:creationId xmlns:a16="http://schemas.microsoft.com/office/drawing/2014/main" xmlns="" id="{BF2405A8-771F-41C3-9C02-CE4E04548F94}"/>
                </a:ext>
              </a:extLst>
            </p:cNvPr>
            <p:cNvSpPr/>
            <p:nvPr/>
          </p:nvSpPr>
          <p:spPr>
            <a:xfrm>
              <a:off x="6557069" y="4530414"/>
              <a:ext cx="28575" cy="1419225"/>
            </a:xfrm>
            <a:custGeom>
              <a:avLst/>
              <a:gdLst>
                <a:gd name="connsiteX0" fmla="*/ 29469 w 28575"/>
                <a:gd name="connsiteY0" fmla="*/ 47149 h 1419225"/>
                <a:gd name="connsiteX1" fmla="*/ 29469 w 28575"/>
                <a:gd name="connsiteY1" fmla="*/ 7144 h 1419225"/>
                <a:gd name="connsiteX2" fmla="*/ 29469 w 28575"/>
                <a:gd name="connsiteY2" fmla="*/ 1414939 h 1419225"/>
                <a:gd name="connsiteX3" fmla="*/ 14229 w 28575"/>
                <a:gd name="connsiteY3" fmla="*/ 7144 h 1419225"/>
                <a:gd name="connsiteX4" fmla="*/ 29469 w 28575"/>
                <a:gd name="connsiteY4" fmla="*/ 47149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1419225">
                  <a:moveTo>
                    <a:pt x="29469" y="47149"/>
                  </a:moveTo>
                  <a:cubicBezTo>
                    <a:pt x="29469" y="33814"/>
                    <a:pt x="29469" y="20479"/>
                    <a:pt x="29469" y="7144"/>
                  </a:cubicBezTo>
                  <a:cubicBezTo>
                    <a:pt x="29469" y="441484"/>
                    <a:pt x="29469" y="979646"/>
                    <a:pt x="29469" y="1414939"/>
                  </a:cubicBezTo>
                  <a:cubicBezTo>
                    <a:pt x="29469" y="951071"/>
                    <a:pt x="14229" y="446246"/>
                    <a:pt x="14229" y="7144"/>
                  </a:cubicBezTo>
                  <a:cubicBezTo>
                    <a:pt x="894" y="38576"/>
                    <a:pt x="6609" y="51911"/>
                    <a:pt x="29469" y="471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5" name="Freeform: Shape 1304">
              <a:extLst>
                <a:ext uri="{FF2B5EF4-FFF2-40B4-BE49-F238E27FC236}">
                  <a16:creationId xmlns:a16="http://schemas.microsoft.com/office/drawing/2014/main" xmlns="" id="{704BD5C3-A0D9-400E-A294-9D9D9D5CE12E}"/>
                </a:ext>
              </a:extLst>
            </p:cNvPr>
            <p:cNvSpPr/>
            <p:nvPr/>
          </p:nvSpPr>
          <p:spPr>
            <a:xfrm>
              <a:off x="6557486" y="4510412"/>
              <a:ext cx="895350" cy="1428750"/>
            </a:xfrm>
            <a:custGeom>
              <a:avLst/>
              <a:gdLst>
                <a:gd name="connsiteX0" fmla="*/ 7144 w 895350"/>
                <a:gd name="connsiteY0" fmla="*/ 7144 h 1428750"/>
                <a:gd name="connsiteX1" fmla="*/ 891064 w 895350"/>
                <a:gd name="connsiteY1" fmla="*/ 1429226 h 1428750"/>
                <a:gd name="connsiteX2" fmla="*/ 7144 w 895350"/>
                <a:gd name="connsiteY2" fmla="*/ 7144 h 14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5350" h="1428750">
                  <a:moveTo>
                    <a:pt x="7144" y="7144"/>
                  </a:moveTo>
                  <a:cubicBezTo>
                    <a:pt x="72866" y="139541"/>
                    <a:pt x="805339" y="1478756"/>
                    <a:pt x="891064" y="1429226"/>
                  </a:cubicBezTo>
                  <a:cubicBezTo>
                    <a:pt x="840581" y="1458754"/>
                    <a:pt x="56674" y="10525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6" name="Freeform: Shape 1305">
              <a:extLst>
                <a:ext uri="{FF2B5EF4-FFF2-40B4-BE49-F238E27FC236}">
                  <a16:creationId xmlns:a16="http://schemas.microsoft.com/office/drawing/2014/main" xmlns="" id="{723D650A-4F3C-4F42-BBF1-FF8877EA164D}"/>
                </a:ext>
              </a:extLst>
            </p:cNvPr>
            <p:cNvSpPr/>
            <p:nvPr/>
          </p:nvSpPr>
          <p:spPr>
            <a:xfrm>
              <a:off x="6593681" y="5923922"/>
              <a:ext cx="847725" cy="28575"/>
            </a:xfrm>
            <a:custGeom>
              <a:avLst/>
              <a:gdLst>
                <a:gd name="connsiteX0" fmla="*/ 847249 w 847725"/>
                <a:gd name="connsiteY0" fmla="*/ 7144 h 28575"/>
                <a:gd name="connsiteX1" fmla="*/ 7144 w 847725"/>
                <a:gd name="connsiteY1" fmla="*/ 22384 h 28575"/>
                <a:gd name="connsiteX2" fmla="*/ 847249 w 847725"/>
                <a:gd name="connsiteY2" fmla="*/ 7144 h 28575"/>
                <a:gd name="connsiteX3" fmla="*/ 847249 w 847725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725" h="28575">
                  <a:moveTo>
                    <a:pt x="847249" y="7144"/>
                  </a:moveTo>
                  <a:cubicBezTo>
                    <a:pt x="571976" y="7144"/>
                    <a:pt x="257651" y="22384"/>
                    <a:pt x="7144" y="22384"/>
                  </a:cubicBezTo>
                  <a:cubicBezTo>
                    <a:pt x="282416" y="22384"/>
                    <a:pt x="596741" y="7144"/>
                    <a:pt x="847249" y="7144"/>
                  </a:cubicBezTo>
                  <a:lnTo>
                    <a:pt x="8472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7" name="Freeform: Shape 1306">
              <a:extLst>
                <a:ext uri="{FF2B5EF4-FFF2-40B4-BE49-F238E27FC236}">
                  <a16:creationId xmlns:a16="http://schemas.microsoft.com/office/drawing/2014/main" xmlns="" id="{F7AE3E30-1C53-4479-9816-74B70B96FAAA}"/>
                </a:ext>
              </a:extLst>
            </p:cNvPr>
            <p:cNvSpPr/>
            <p:nvPr/>
          </p:nvSpPr>
          <p:spPr>
            <a:xfrm>
              <a:off x="6577489" y="5759333"/>
              <a:ext cx="161925" cy="190500"/>
            </a:xfrm>
            <a:custGeom>
              <a:avLst/>
              <a:gdLst>
                <a:gd name="connsiteX0" fmla="*/ 7144 w 161925"/>
                <a:gd name="connsiteY0" fmla="*/ 43145 h 190500"/>
                <a:gd name="connsiteX1" fmla="*/ 121444 w 161925"/>
                <a:gd name="connsiteY1" fmla="*/ 62195 h 190500"/>
                <a:gd name="connsiteX2" fmla="*/ 130969 w 161925"/>
                <a:gd name="connsiteY2" fmla="*/ 183162 h 190500"/>
                <a:gd name="connsiteX3" fmla="*/ 7144 w 161925"/>
                <a:gd name="connsiteY3" fmla="*/ 4314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190500">
                  <a:moveTo>
                    <a:pt x="7144" y="43145"/>
                  </a:moveTo>
                  <a:cubicBezTo>
                    <a:pt x="7144" y="6950"/>
                    <a:pt x="119539" y="60290"/>
                    <a:pt x="121444" y="62195"/>
                  </a:cubicBezTo>
                  <a:cubicBezTo>
                    <a:pt x="128111" y="66957"/>
                    <a:pt x="101441" y="200307"/>
                    <a:pt x="130969" y="183162"/>
                  </a:cubicBezTo>
                  <a:cubicBezTo>
                    <a:pt x="243364" y="117440"/>
                    <a:pt x="7144" y="-71155"/>
                    <a:pt x="7144" y="431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8" name="Freeform: Shape 1307">
              <a:extLst>
                <a:ext uri="{FF2B5EF4-FFF2-40B4-BE49-F238E27FC236}">
                  <a16:creationId xmlns:a16="http://schemas.microsoft.com/office/drawing/2014/main" xmlns="" id="{1F856008-CD41-4FBB-8102-EDA319C926C5}"/>
                </a:ext>
              </a:extLst>
            </p:cNvPr>
            <p:cNvSpPr/>
            <p:nvPr/>
          </p:nvSpPr>
          <p:spPr>
            <a:xfrm>
              <a:off x="6513496" y="4265397"/>
              <a:ext cx="19050" cy="171450"/>
            </a:xfrm>
            <a:custGeom>
              <a:avLst/>
              <a:gdLst>
                <a:gd name="connsiteX0" fmla="*/ 7319 w 19050"/>
                <a:gd name="connsiteY0" fmla="*/ 9271 h 171450"/>
                <a:gd name="connsiteX1" fmla="*/ 17796 w 19050"/>
                <a:gd name="connsiteY1" fmla="*/ 163576 h 171450"/>
                <a:gd name="connsiteX2" fmla="*/ 7319 w 19050"/>
                <a:gd name="connsiteY2" fmla="*/ 927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71450">
                  <a:moveTo>
                    <a:pt x="7319" y="9271"/>
                  </a:moveTo>
                  <a:cubicBezTo>
                    <a:pt x="6366" y="60706"/>
                    <a:pt x="9224" y="112141"/>
                    <a:pt x="17796" y="163576"/>
                  </a:cubicBezTo>
                  <a:cubicBezTo>
                    <a:pt x="22559" y="184531"/>
                    <a:pt x="7319" y="-15494"/>
                    <a:pt x="7319" y="92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9" name="Freeform: Shape 1308">
              <a:extLst>
                <a:ext uri="{FF2B5EF4-FFF2-40B4-BE49-F238E27FC236}">
                  <a16:creationId xmlns:a16="http://schemas.microsoft.com/office/drawing/2014/main" xmlns="" id="{44C7BD54-995E-4269-A772-769436F84D50}"/>
                </a:ext>
              </a:extLst>
            </p:cNvPr>
            <p:cNvSpPr/>
            <p:nvPr/>
          </p:nvSpPr>
          <p:spPr>
            <a:xfrm>
              <a:off x="6499688" y="4242860"/>
              <a:ext cx="161925" cy="171450"/>
            </a:xfrm>
            <a:custGeom>
              <a:avLst/>
              <a:gdLst>
                <a:gd name="connsiteX0" fmla="*/ 7792 w 161925"/>
                <a:gd name="connsiteY0" fmla="*/ 34665 h 171450"/>
                <a:gd name="connsiteX1" fmla="*/ 62085 w 161925"/>
                <a:gd name="connsiteY1" fmla="*/ 31808 h 171450"/>
                <a:gd name="connsiteX2" fmla="*/ 19222 w 161925"/>
                <a:gd name="connsiteY2" fmla="*/ 73718 h 171450"/>
                <a:gd name="connsiteX3" fmla="*/ 140190 w 161925"/>
                <a:gd name="connsiteY3" fmla="*/ 106103 h 171450"/>
                <a:gd name="connsiteX4" fmla="*/ 14460 w 161925"/>
                <a:gd name="connsiteY4" fmla="*/ 157538 h 171450"/>
                <a:gd name="connsiteX5" fmla="*/ 21127 w 161925"/>
                <a:gd name="connsiteY5" fmla="*/ 72765 h 171450"/>
                <a:gd name="connsiteX6" fmla="*/ 89707 w 161925"/>
                <a:gd name="connsiteY6" fmla="*/ 34665 h 171450"/>
                <a:gd name="connsiteX7" fmla="*/ 7792 w 161925"/>
                <a:gd name="connsiteY7" fmla="*/ 3466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171450">
                  <a:moveTo>
                    <a:pt x="7792" y="34665"/>
                  </a:moveTo>
                  <a:cubicBezTo>
                    <a:pt x="24937" y="28950"/>
                    <a:pt x="43987" y="27045"/>
                    <a:pt x="62085" y="31808"/>
                  </a:cubicBezTo>
                  <a:cubicBezTo>
                    <a:pt x="62085" y="56573"/>
                    <a:pt x="47797" y="70860"/>
                    <a:pt x="19222" y="73718"/>
                  </a:cubicBezTo>
                  <a:cubicBezTo>
                    <a:pt x="9697" y="79433"/>
                    <a:pt x="145905" y="70860"/>
                    <a:pt x="140190" y="106103"/>
                  </a:cubicBezTo>
                  <a:cubicBezTo>
                    <a:pt x="128760" y="172778"/>
                    <a:pt x="24937" y="118485"/>
                    <a:pt x="14460" y="157538"/>
                  </a:cubicBezTo>
                  <a:cubicBezTo>
                    <a:pt x="-7448" y="235643"/>
                    <a:pt x="344977" y="-34867"/>
                    <a:pt x="21127" y="72765"/>
                  </a:cubicBezTo>
                  <a:cubicBezTo>
                    <a:pt x="33510" y="101340"/>
                    <a:pt x="92565" y="53715"/>
                    <a:pt x="89707" y="34665"/>
                  </a:cubicBezTo>
                  <a:cubicBezTo>
                    <a:pt x="78277" y="-28200"/>
                    <a:pt x="-780" y="36570"/>
                    <a:pt x="7792" y="346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0" name="Freeform: Shape 1309">
              <a:extLst>
                <a:ext uri="{FF2B5EF4-FFF2-40B4-BE49-F238E27FC236}">
                  <a16:creationId xmlns:a16="http://schemas.microsoft.com/office/drawing/2014/main" xmlns="" id="{CEB26C7F-D952-445C-8567-24CCB7B2CB97}"/>
                </a:ext>
              </a:extLst>
            </p:cNvPr>
            <p:cNvSpPr/>
            <p:nvPr/>
          </p:nvSpPr>
          <p:spPr>
            <a:xfrm>
              <a:off x="7109099" y="5054784"/>
              <a:ext cx="171450" cy="133350"/>
            </a:xfrm>
            <a:custGeom>
              <a:avLst/>
              <a:gdLst>
                <a:gd name="connsiteX0" fmla="*/ 10839 w 171450"/>
                <a:gd name="connsiteY0" fmla="*/ 68562 h 133350"/>
                <a:gd name="connsiteX1" fmla="*/ 82276 w 171450"/>
                <a:gd name="connsiteY1" fmla="*/ 24747 h 133350"/>
                <a:gd name="connsiteX2" fmla="*/ 7981 w 171450"/>
                <a:gd name="connsiteY2" fmla="*/ 128569 h 133350"/>
                <a:gd name="connsiteX3" fmla="*/ 171811 w 171450"/>
                <a:gd name="connsiteY3" fmla="*/ 93327 h 133350"/>
                <a:gd name="connsiteX4" fmla="*/ 12744 w 171450"/>
                <a:gd name="connsiteY4" fmla="*/ 126664 h 133350"/>
                <a:gd name="connsiteX5" fmla="*/ 10839 w 171450"/>
                <a:gd name="connsiteY5" fmla="*/ 68562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33350">
                  <a:moveTo>
                    <a:pt x="10839" y="68562"/>
                  </a:moveTo>
                  <a:cubicBezTo>
                    <a:pt x="8934" y="51417"/>
                    <a:pt x="74656" y="-2876"/>
                    <a:pt x="82276" y="24747"/>
                  </a:cubicBezTo>
                  <a:cubicBezTo>
                    <a:pt x="88944" y="48559"/>
                    <a:pt x="-2496" y="128569"/>
                    <a:pt x="7981" y="128569"/>
                  </a:cubicBezTo>
                  <a:cubicBezTo>
                    <a:pt x="54654" y="128569"/>
                    <a:pt x="146094" y="96184"/>
                    <a:pt x="171811" y="93327"/>
                  </a:cubicBezTo>
                  <a:cubicBezTo>
                    <a:pt x="157524" y="95232"/>
                    <a:pt x="5124" y="105709"/>
                    <a:pt x="12744" y="126664"/>
                  </a:cubicBezTo>
                  <a:cubicBezTo>
                    <a:pt x="168954" y="-60026"/>
                    <a:pt x="7029" y="14269"/>
                    <a:pt x="10839" y="685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1" name="Freeform: Shape 1310">
              <a:extLst>
                <a:ext uri="{FF2B5EF4-FFF2-40B4-BE49-F238E27FC236}">
                  <a16:creationId xmlns:a16="http://schemas.microsoft.com/office/drawing/2014/main" xmlns="" id="{19242D3B-C8BD-4119-A655-8E220DB995F2}"/>
                </a:ext>
              </a:extLst>
            </p:cNvPr>
            <p:cNvSpPr/>
            <p:nvPr/>
          </p:nvSpPr>
          <p:spPr>
            <a:xfrm>
              <a:off x="7433295" y="5822265"/>
              <a:ext cx="47625" cy="219075"/>
            </a:xfrm>
            <a:custGeom>
              <a:avLst/>
              <a:gdLst>
                <a:gd name="connsiteX0" fmla="*/ 42877 w 47625"/>
                <a:gd name="connsiteY0" fmla="*/ 8788 h 219075"/>
                <a:gd name="connsiteX1" fmla="*/ 9540 w 47625"/>
                <a:gd name="connsiteY1" fmla="*/ 217385 h 219075"/>
                <a:gd name="connsiteX2" fmla="*/ 42877 w 47625"/>
                <a:gd name="connsiteY2" fmla="*/ 8788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219075">
                  <a:moveTo>
                    <a:pt x="42877" y="8788"/>
                  </a:moveTo>
                  <a:cubicBezTo>
                    <a:pt x="42877" y="5930"/>
                    <a:pt x="-3795" y="214528"/>
                    <a:pt x="9540" y="217385"/>
                  </a:cubicBezTo>
                  <a:cubicBezTo>
                    <a:pt x="46687" y="227863"/>
                    <a:pt x="42877" y="-15025"/>
                    <a:pt x="42877" y="8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2" name="Freeform: Shape 1311">
              <a:extLst>
                <a:ext uri="{FF2B5EF4-FFF2-40B4-BE49-F238E27FC236}">
                  <a16:creationId xmlns:a16="http://schemas.microsoft.com/office/drawing/2014/main" xmlns="" id="{2AB3EE5A-FD2C-4558-81D2-208B8F1CF03B}"/>
                </a:ext>
              </a:extLst>
            </p:cNvPr>
            <p:cNvSpPr/>
            <p:nvPr/>
          </p:nvSpPr>
          <p:spPr>
            <a:xfrm>
              <a:off x="7474452" y="5814449"/>
              <a:ext cx="57150" cy="219075"/>
            </a:xfrm>
            <a:custGeom>
              <a:avLst/>
              <a:gdLst>
                <a:gd name="connsiteX0" fmla="*/ 7435 w 57150"/>
                <a:gd name="connsiteY0" fmla="*/ 8031 h 219075"/>
                <a:gd name="connsiteX1" fmla="*/ 54108 w 57150"/>
                <a:gd name="connsiteY1" fmla="*/ 212819 h 219075"/>
                <a:gd name="connsiteX2" fmla="*/ 7435 w 57150"/>
                <a:gd name="connsiteY2" fmla="*/ 8031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219075">
                  <a:moveTo>
                    <a:pt x="7435" y="8031"/>
                  </a:moveTo>
                  <a:cubicBezTo>
                    <a:pt x="22675" y="76611"/>
                    <a:pt x="37915" y="144238"/>
                    <a:pt x="54108" y="212819"/>
                  </a:cubicBezTo>
                  <a:cubicBezTo>
                    <a:pt x="57918" y="228059"/>
                    <a:pt x="2673" y="-9114"/>
                    <a:pt x="7435" y="80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3" name="Freeform: Shape 1312">
              <a:extLst>
                <a:ext uri="{FF2B5EF4-FFF2-40B4-BE49-F238E27FC236}">
                  <a16:creationId xmlns:a16="http://schemas.microsoft.com/office/drawing/2014/main" xmlns="" id="{B26B5E10-D848-463A-A332-CF3512B8A9D3}"/>
                </a:ext>
              </a:extLst>
            </p:cNvPr>
            <p:cNvSpPr/>
            <p:nvPr/>
          </p:nvSpPr>
          <p:spPr>
            <a:xfrm>
              <a:off x="7444406" y="5964786"/>
              <a:ext cx="104775" cy="19050"/>
            </a:xfrm>
            <a:custGeom>
              <a:avLst/>
              <a:gdLst>
                <a:gd name="connsiteX0" fmla="*/ 7954 w 104775"/>
                <a:gd name="connsiteY0" fmla="*/ 7237 h 19050"/>
                <a:gd name="connsiteX1" fmla="*/ 102252 w 104775"/>
                <a:gd name="connsiteY1" fmla="*/ 12000 h 19050"/>
                <a:gd name="connsiteX2" fmla="*/ 7954 w 104775"/>
                <a:gd name="connsiteY2" fmla="*/ 723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19050">
                  <a:moveTo>
                    <a:pt x="7954" y="7237"/>
                  </a:moveTo>
                  <a:cubicBezTo>
                    <a:pt x="39387" y="9142"/>
                    <a:pt x="70819" y="10095"/>
                    <a:pt x="102252" y="12000"/>
                  </a:cubicBezTo>
                  <a:cubicBezTo>
                    <a:pt x="109872" y="12952"/>
                    <a:pt x="-3476" y="6285"/>
                    <a:pt x="7954" y="72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4" name="Freeform: Shape 1313">
              <a:extLst>
                <a:ext uri="{FF2B5EF4-FFF2-40B4-BE49-F238E27FC236}">
                  <a16:creationId xmlns:a16="http://schemas.microsoft.com/office/drawing/2014/main" xmlns="" id="{7DCC130C-CC77-4418-BDE5-762ABC6BD76F}"/>
                </a:ext>
              </a:extLst>
            </p:cNvPr>
            <p:cNvSpPr/>
            <p:nvPr/>
          </p:nvSpPr>
          <p:spPr>
            <a:xfrm>
              <a:off x="6088856" y="5041244"/>
              <a:ext cx="323850" cy="171450"/>
            </a:xfrm>
            <a:custGeom>
              <a:avLst/>
              <a:gdLst>
                <a:gd name="connsiteX0" fmla="*/ 7144 w 323850"/>
                <a:gd name="connsiteY0" fmla="*/ 84959 h 171450"/>
                <a:gd name="connsiteX1" fmla="*/ 79534 w 323850"/>
                <a:gd name="connsiteY1" fmla="*/ 169731 h 171450"/>
                <a:gd name="connsiteX2" fmla="*/ 319564 w 323850"/>
                <a:gd name="connsiteY2" fmla="*/ 7806 h 171450"/>
                <a:gd name="connsiteX3" fmla="*/ 88106 w 323850"/>
                <a:gd name="connsiteY3" fmla="*/ 136394 h 171450"/>
                <a:gd name="connsiteX4" fmla="*/ 7144 w 323850"/>
                <a:gd name="connsiteY4" fmla="*/ 84959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71450">
                  <a:moveTo>
                    <a:pt x="7144" y="84959"/>
                  </a:moveTo>
                  <a:cubicBezTo>
                    <a:pt x="60484" y="64004"/>
                    <a:pt x="62389" y="140204"/>
                    <a:pt x="79534" y="169731"/>
                  </a:cubicBezTo>
                  <a:cubicBezTo>
                    <a:pt x="2381" y="29714"/>
                    <a:pt x="277654" y="7806"/>
                    <a:pt x="319564" y="7806"/>
                  </a:cubicBezTo>
                  <a:cubicBezTo>
                    <a:pt x="133826" y="6854"/>
                    <a:pt x="138589" y="-5529"/>
                    <a:pt x="88106" y="136394"/>
                  </a:cubicBezTo>
                  <a:cubicBezTo>
                    <a:pt x="117634" y="53526"/>
                    <a:pt x="23336" y="78291"/>
                    <a:pt x="7144" y="849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5" name="Freeform: Shape 1314">
              <a:extLst>
                <a:ext uri="{FF2B5EF4-FFF2-40B4-BE49-F238E27FC236}">
                  <a16:creationId xmlns:a16="http://schemas.microsoft.com/office/drawing/2014/main" xmlns="" id="{0700676D-BA5E-4D64-B0DF-4DC7DE21D50D}"/>
                </a:ext>
              </a:extLst>
            </p:cNvPr>
            <p:cNvSpPr/>
            <p:nvPr/>
          </p:nvSpPr>
          <p:spPr>
            <a:xfrm>
              <a:off x="6230127" y="5092577"/>
              <a:ext cx="133350" cy="95250"/>
            </a:xfrm>
            <a:custGeom>
              <a:avLst/>
              <a:gdLst>
                <a:gd name="connsiteX0" fmla="*/ 44943 w 133350"/>
                <a:gd name="connsiteY0" fmla="*/ 21243 h 95250"/>
                <a:gd name="connsiteX1" fmla="*/ 88758 w 133350"/>
                <a:gd name="connsiteY1" fmla="*/ 10766 h 95250"/>
                <a:gd name="connsiteX2" fmla="*/ 49706 w 133350"/>
                <a:gd name="connsiteY2" fmla="*/ 46008 h 95250"/>
                <a:gd name="connsiteX3" fmla="*/ 99236 w 133350"/>
                <a:gd name="connsiteY3" fmla="*/ 73631 h 95250"/>
                <a:gd name="connsiteX4" fmla="*/ 8748 w 133350"/>
                <a:gd name="connsiteY4" fmla="*/ 62201 h 95250"/>
                <a:gd name="connsiteX5" fmla="*/ 125906 w 133350"/>
                <a:gd name="connsiteY5" fmla="*/ 66963 h 95250"/>
                <a:gd name="connsiteX6" fmla="*/ 51611 w 133350"/>
                <a:gd name="connsiteY6" fmla="*/ 45056 h 95250"/>
                <a:gd name="connsiteX7" fmla="*/ 44943 w 133350"/>
                <a:gd name="connsiteY7" fmla="*/ 2124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95250">
                  <a:moveTo>
                    <a:pt x="44943" y="21243"/>
                  </a:moveTo>
                  <a:cubicBezTo>
                    <a:pt x="59231" y="17433"/>
                    <a:pt x="74471" y="13623"/>
                    <a:pt x="88758" y="10766"/>
                  </a:cubicBezTo>
                  <a:cubicBezTo>
                    <a:pt x="81138" y="27911"/>
                    <a:pt x="68756" y="40293"/>
                    <a:pt x="49706" y="46008"/>
                  </a:cubicBezTo>
                  <a:cubicBezTo>
                    <a:pt x="43991" y="48866"/>
                    <a:pt x="99236" y="71726"/>
                    <a:pt x="99236" y="73631"/>
                  </a:cubicBezTo>
                  <a:cubicBezTo>
                    <a:pt x="83996" y="85061"/>
                    <a:pt x="9701" y="60296"/>
                    <a:pt x="8748" y="62201"/>
                  </a:cubicBezTo>
                  <a:cubicBezTo>
                    <a:pt x="-8397" y="90776"/>
                    <a:pt x="117333" y="118398"/>
                    <a:pt x="125906" y="66963"/>
                  </a:cubicBezTo>
                  <a:cubicBezTo>
                    <a:pt x="133526" y="22196"/>
                    <a:pt x="68756" y="40293"/>
                    <a:pt x="51611" y="45056"/>
                  </a:cubicBezTo>
                  <a:cubicBezTo>
                    <a:pt x="48753" y="38388"/>
                    <a:pt x="154481" y="-18762"/>
                    <a:pt x="44943" y="212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6" name="Freeform: Shape 1315">
              <a:extLst>
                <a:ext uri="{FF2B5EF4-FFF2-40B4-BE49-F238E27FC236}">
                  <a16:creationId xmlns:a16="http://schemas.microsoft.com/office/drawing/2014/main" xmlns="" id="{2CF27D29-B396-45B9-9243-1A37812D5549}"/>
                </a:ext>
              </a:extLst>
            </p:cNvPr>
            <p:cNvSpPr/>
            <p:nvPr/>
          </p:nvSpPr>
          <p:spPr>
            <a:xfrm>
              <a:off x="6652892" y="4833704"/>
              <a:ext cx="85725" cy="123825"/>
            </a:xfrm>
            <a:custGeom>
              <a:avLst/>
              <a:gdLst>
                <a:gd name="connsiteX0" fmla="*/ 29848 w 85725"/>
                <a:gd name="connsiteY0" fmla="*/ 13417 h 123825"/>
                <a:gd name="connsiteX1" fmla="*/ 18418 w 85725"/>
                <a:gd name="connsiteY1" fmla="*/ 110572 h 123825"/>
                <a:gd name="connsiteX2" fmla="*/ 34611 w 85725"/>
                <a:gd name="connsiteY2" fmla="*/ 7702 h 123825"/>
                <a:gd name="connsiteX3" fmla="*/ 23181 w 85725"/>
                <a:gd name="connsiteY3" fmla="*/ 85807 h 123825"/>
                <a:gd name="connsiteX4" fmla="*/ 29848 w 85725"/>
                <a:gd name="connsiteY4" fmla="*/ 1341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123825">
                  <a:moveTo>
                    <a:pt x="29848" y="13417"/>
                  </a:moveTo>
                  <a:cubicBezTo>
                    <a:pt x="-12062" y="1034"/>
                    <a:pt x="16513" y="102952"/>
                    <a:pt x="18418" y="110572"/>
                  </a:cubicBezTo>
                  <a:cubicBezTo>
                    <a:pt x="32706" y="164864"/>
                    <a:pt x="149863" y="-3728"/>
                    <a:pt x="34611" y="7702"/>
                  </a:cubicBezTo>
                  <a:cubicBezTo>
                    <a:pt x="55566" y="5797"/>
                    <a:pt x="92713" y="120097"/>
                    <a:pt x="23181" y="85807"/>
                  </a:cubicBezTo>
                  <a:cubicBezTo>
                    <a:pt x="19371" y="72472"/>
                    <a:pt x="32706" y="14369"/>
                    <a:pt x="29848" y="134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7" name="Freeform: Shape 1316">
              <a:extLst>
                <a:ext uri="{FF2B5EF4-FFF2-40B4-BE49-F238E27FC236}">
                  <a16:creationId xmlns:a16="http://schemas.microsoft.com/office/drawing/2014/main" xmlns="" id="{1ED2F695-EA68-4C49-944F-261E76B0F1CD}"/>
                </a:ext>
              </a:extLst>
            </p:cNvPr>
            <p:cNvSpPr/>
            <p:nvPr/>
          </p:nvSpPr>
          <p:spPr>
            <a:xfrm>
              <a:off x="6637496" y="4863207"/>
              <a:ext cx="114300" cy="66675"/>
            </a:xfrm>
            <a:custGeom>
              <a:avLst/>
              <a:gdLst>
                <a:gd name="connsiteX0" fmla="*/ 7144 w 114300"/>
                <a:gd name="connsiteY0" fmla="*/ 41064 h 66675"/>
                <a:gd name="connsiteX1" fmla="*/ 110966 w 114300"/>
                <a:gd name="connsiteY1" fmla="*/ 33444 h 66675"/>
                <a:gd name="connsiteX2" fmla="*/ 7144 w 114300"/>
                <a:gd name="connsiteY2" fmla="*/ 4106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66675">
                  <a:moveTo>
                    <a:pt x="7144" y="41064"/>
                  </a:moveTo>
                  <a:cubicBezTo>
                    <a:pt x="70009" y="78211"/>
                    <a:pt x="104299" y="75354"/>
                    <a:pt x="110966" y="33444"/>
                  </a:cubicBezTo>
                  <a:cubicBezTo>
                    <a:pt x="48101" y="-3704"/>
                    <a:pt x="13811" y="-1799"/>
                    <a:pt x="7144" y="41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8" name="Freeform: Shape 1317">
              <a:extLst>
                <a:ext uri="{FF2B5EF4-FFF2-40B4-BE49-F238E27FC236}">
                  <a16:creationId xmlns:a16="http://schemas.microsoft.com/office/drawing/2014/main" xmlns="" id="{EC7DAF6D-4415-485E-B524-FF3FA863EE79}"/>
                </a:ext>
              </a:extLst>
            </p:cNvPr>
            <p:cNvSpPr/>
            <p:nvPr/>
          </p:nvSpPr>
          <p:spPr>
            <a:xfrm>
              <a:off x="6948352" y="5972931"/>
              <a:ext cx="66675" cy="152400"/>
            </a:xfrm>
            <a:custGeom>
              <a:avLst/>
              <a:gdLst>
                <a:gd name="connsiteX0" fmla="*/ 12518 w 66675"/>
                <a:gd name="connsiteY0" fmla="*/ 61957 h 152400"/>
                <a:gd name="connsiteX1" fmla="*/ 46808 w 66675"/>
                <a:gd name="connsiteY1" fmla="*/ 43859 h 152400"/>
                <a:gd name="connsiteX2" fmla="*/ 64905 w 66675"/>
                <a:gd name="connsiteY2" fmla="*/ 150539 h 152400"/>
                <a:gd name="connsiteX3" fmla="*/ 57285 w 66675"/>
                <a:gd name="connsiteY3" fmla="*/ 17189 h 152400"/>
                <a:gd name="connsiteX4" fmla="*/ 12518 w 66675"/>
                <a:gd name="connsiteY4" fmla="*/ 6195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152400">
                  <a:moveTo>
                    <a:pt x="12518" y="61957"/>
                  </a:moveTo>
                  <a:cubicBezTo>
                    <a:pt x="20137" y="42907"/>
                    <a:pt x="30615" y="37192"/>
                    <a:pt x="46808" y="43859"/>
                  </a:cubicBezTo>
                  <a:cubicBezTo>
                    <a:pt x="53475" y="60052"/>
                    <a:pt x="62048" y="165779"/>
                    <a:pt x="64905" y="150539"/>
                  </a:cubicBezTo>
                  <a:cubicBezTo>
                    <a:pt x="67762" y="105772"/>
                    <a:pt x="65858" y="61004"/>
                    <a:pt x="57285" y="17189"/>
                  </a:cubicBezTo>
                  <a:cubicBezTo>
                    <a:pt x="37283" y="-25673"/>
                    <a:pt x="-8438" y="83864"/>
                    <a:pt x="12518" y="619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9" name="Freeform: Shape 1318">
              <a:extLst>
                <a:ext uri="{FF2B5EF4-FFF2-40B4-BE49-F238E27FC236}">
                  <a16:creationId xmlns:a16="http://schemas.microsoft.com/office/drawing/2014/main" xmlns="" id="{B0B5D571-7435-4E82-B929-B94A3F002BBE}"/>
                </a:ext>
              </a:extLst>
            </p:cNvPr>
            <p:cNvSpPr/>
            <p:nvPr/>
          </p:nvSpPr>
          <p:spPr>
            <a:xfrm>
              <a:off x="6966536" y="6089849"/>
              <a:ext cx="95250" cy="57150"/>
            </a:xfrm>
            <a:custGeom>
              <a:avLst/>
              <a:gdLst>
                <a:gd name="connsiteX0" fmla="*/ 7669 w 95250"/>
                <a:gd name="connsiteY0" fmla="*/ 42194 h 57150"/>
                <a:gd name="connsiteX1" fmla="*/ 90537 w 95250"/>
                <a:gd name="connsiteY1" fmla="*/ 19334 h 57150"/>
                <a:gd name="connsiteX2" fmla="*/ 7669 w 95250"/>
                <a:gd name="connsiteY2" fmla="*/ 4219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57150">
                  <a:moveTo>
                    <a:pt x="7669" y="42194"/>
                  </a:moveTo>
                  <a:cubicBezTo>
                    <a:pt x="67677" y="64102"/>
                    <a:pt x="95299" y="56482"/>
                    <a:pt x="90537" y="19334"/>
                  </a:cubicBezTo>
                  <a:cubicBezTo>
                    <a:pt x="30529" y="-2573"/>
                    <a:pt x="2907" y="5047"/>
                    <a:pt x="7669" y="421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0" name="Freeform: Shape 1319">
              <a:extLst>
                <a:ext uri="{FF2B5EF4-FFF2-40B4-BE49-F238E27FC236}">
                  <a16:creationId xmlns:a16="http://schemas.microsoft.com/office/drawing/2014/main" xmlns="" id="{B8F3D7E8-0838-4232-AF9B-8BFC4215B809}"/>
                </a:ext>
              </a:extLst>
            </p:cNvPr>
            <p:cNvSpPr/>
            <p:nvPr/>
          </p:nvSpPr>
          <p:spPr>
            <a:xfrm>
              <a:off x="6389017" y="5953983"/>
              <a:ext cx="171450" cy="152400"/>
            </a:xfrm>
            <a:custGeom>
              <a:avLst/>
              <a:gdLst>
                <a:gd name="connsiteX0" fmla="*/ 151801 w 171450"/>
                <a:gd name="connsiteY0" fmla="*/ 40900 h 152400"/>
                <a:gd name="connsiteX1" fmla="*/ 21308 w 171450"/>
                <a:gd name="connsiteY1" fmla="*/ 129483 h 152400"/>
                <a:gd name="connsiteX2" fmla="*/ 165136 w 171450"/>
                <a:gd name="connsiteY2" fmla="*/ 79000 h 152400"/>
                <a:gd name="connsiteX3" fmla="*/ 25118 w 171450"/>
                <a:gd name="connsiteY3" fmla="*/ 94240 h 152400"/>
                <a:gd name="connsiteX4" fmla="*/ 151801 w 171450"/>
                <a:gd name="connsiteY4" fmla="*/ 409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52400">
                  <a:moveTo>
                    <a:pt x="151801" y="40900"/>
                  </a:moveTo>
                  <a:cubicBezTo>
                    <a:pt x="94651" y="-47682"/>
                    <a:pt x="-35842" y="58045"/>
                    <a:pt x="21308" y="129483"/>
                  </a:cubicBezTo>
                  <a:cubicBezTo>
                    <a:pt x="81316" y="203778"/>
                    <a:pt x="166088" y="79000"/>
                    <a:pt x="165136" y="79000"/>
                  </a:cubicBezTo>
                  <a:cubicBezTo>
                    <a:pt x="150848" y="70428"/>
                    <a:pt x="25118" y="210445"/>
                    <a:pt x="25118" y="94240"/>
                  </a:cubicBezTo>
                  <a:cubicBezTo>
                    <a:pt x="25118" y="12325"/>
                    <a:pt x="139418" y="22803"/>
                    <a:pt x="151801" y="409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1" name="Freeform: Shape 1320">
              <a:extLst>
                <a:ext uri="{FF2B5EF4-FFF2-40B4-BE49-F238E27FC236}">
                  <a16:creationId xmlns:a16="http://schemas.microsoft.com/office/drawing/2014/main" xmlns="" id="{0EE8662D-E42A-44A2-971F-684B8FC2D3EA}"/>
                </a:ext>
              </a:extLst>
            </p:cNvPr>
            <p:cNvSpPr/>
            <p:nvPr/>
          </p:nvSpPr>
          <p:spPr>
            <a:xfrm>
              <a:off x="7139419" y="5790572"/>
              <a:ext cx="171450" cy="123825"/>
            </a:xfrm>
            <a:custGeom>
              <a:avLst/>
              <a:gdLst>
                <a:gd name="connsiteX0" fmla="*/ 171018 w 171450"/>
                <a:gd name="connsiteY0" fmla="*/ 82391 h 123825"/>
                <a:gd name="connsiteX1" fmla="*/ 9093 w 171450"/>
                <a:gd name="connsiteY1" fmla="*/ 61436 h 123825"/>
                <a:gd name="connsiteX2" fmla="*/ 140538 w 171450"/>
                <a:gd name="connsiteY2" fmla="*/ 7144 h 123825"/>
                <a:gd name="connsiteX3" fmla="*/ 68148 w 171450"/>
                <a:gd name="connsiteY3" fmla="*/ 98584 h 123825"/>
                <a:gd name="connsiteX4" fmla="*/ 171018 w 171450"/>
                <a:gd name="connsiteY4" fmla="*/ 8239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23825">
                  <a:moveTo>
                    <a:pt x="171018" y="82391"/>
                  </a:moveTo>
                  <a:cubicBezTo>
                    <a:pt x="171971" y="82391"/>
                    <a:pt x="-13767" y="-68104"/>
                    <a:pt x="9093" y="61436"/>
                  </a:cubicBezTo>
                  <a:cubicBezTo>
                    <a:pt x="37668" y="224314"/>
                    <a:pt x="145301" y="7144"/>
                    <a:pt x="140538" y="7144"/>
                  </a:cubicBezTo>
                  <a:cubicBezTo>
                    <a:pt x="101486" y="10954"/>
                    <a:pt x="116726" y="86201"/>
                    <a:pt x="68148" y="98584"/>
                  </a:cubicBezTo>
                  <a:cubicBezTo>
                    <a:pt x="-23292" y="-59531"/>
                    <a:pt x="159588" y="85249"/>
                    <a:pt x="171018" y="8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66474" y="339509"/>
            <a:ext cx="9430252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9919EF6-B417-4451-B188-C2C0ABEF2C95}"/>
              </a:ext>
            </a:extLst>
          </p:cNvPr>
          <p:cNvSpPr/>
          <p:nvPr userDrawn="1"/>
        </p:nvSpPr>
        <p:spPr>
          <a:xfrm>
            <a:off x="0" y="0"/>
            <a:ext cx="232209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C657923-A0DE-46FE-BBC8-57B9510D394B}"/>
              </a:ext>
            </a:extLst>
          </p:cNvPr>
          <p:cNvSpPr txBox="1"/>
          <p:nvPr userDrawn="1"/>
        </p:nvSpPr>
        <p:spPr>
          <a:xfrm>
            <a:off x="188399" y="1103287"/>
            <a:ext cx="351732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cs typeface="Arial" pitchFamily="34" charset="0"/>
              </a:rPr>
              <a:t>Education</a:t>
            </a:r>
            <a:endParaRPr lang="ko-KR" altLang="en-US" sz="24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BDCF291-E914-47A1-9E07-2183A941A8E7}"/>
              </a:ext>
            </a:extLst>
          </p:cNvPr>
          <p:cNvSpPr txBox="1"/>
          <p:nvPr userDrawn="1"/>
        </p:nvSpPr>
        <p:spPr>
          <a:xfrm>
            <a:off x="188399" y="1454636"/>
            <a:ext cx="351732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cs typeface="Arial" pitchFamily="34" charset="0"/>
              </a:rPr>
              <a:t>Plan</a:t>
            </a:r>
            <a:endParaRPr lang="ko-KR" altLang="en-US" sz="2400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E077479-776C-4BDA-9446-1C8D13201629}"/>
              </a:ext>
            </a:extLst>
          </p:cNvPr>
          <p:cNvGrpSpPr/>
          <p:nvPr userDrawn="1"/>
        </p:nvGrpSpPr>
        <p:grpSpPr>
          <a:xfrm>
            <a:off x="295274" y="447797"/>
            <a:ext cx="1618143" cy="491518"/>
            <a:chOff x="6442698" y="4204191"/>
            <a:chExt cx="3262908" cy="991122"/>
          </a:xfrm>
          <a:solidFill>
            <a:schemeClr val="accent2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CACF40F7-03F9-442E-96A1-09783D760CBF}"/>
                </a:ext>
              </a:extLst>
            </p:cNvPr>
            <p:cNvSpPr/>
            <p:nvPr/>
          </p:nvSpPr>
          <p:spPr>
            <a:xfrm flipH="1">
              <a:off x="6442698" y="4300261"/>
              <a:ext cx="727472" cy="887611"/>
            </a:xfrm>
            <a:custGeom>
              <a:avLst/>
              <a:gdLst>
                <a:gd name="connsiteX0" fmla="*/ 357783 w 727472"/>
                <a:gd name="connsiteY0" fmla="*/ 0 h 887611"/>
                <a:gd name="connsiteX1" fmla="*/ 158651 w 727472"/>
                <a:gd name="connsiteY1" fmla="*/ 29171 h 887611"/>
                <a:gd name="connsiteX2" fmla="*/ 46732 w 727472"/>
                <a:gd name="connsiteY2" fmla="*/ 118765 h 887611"/>
                <a:gd name="connsiteX3" fmla="*/ 5953 w 727472"/>
                <a:gd name="connsiteY3" fmla="*/ 254199 h 887611"/>
                <a:gd name="connsiteX4" fmla="*/ 52685 w 727472"/>
                <a:gd name="connsiteY4" fmla="*/ 406599 h 887611"/>
                <a:gd name="connsiteX5" fmla="*/ 222647 w 727472"/>
                <a:gd name="connsiteY5" fmla="*/ 566142 h 887611"/>
                <a:gd name="connsiteX6" fmla="*/ 320576 w 727472"/>
                <a:gd name="connsiteY6" fmla="*/ 636985 h 887611"/>
                <a:gd name="connsiteX7" fmla="*/ 378619 w 727472"/>
                <a:gd name="connsiteY7" fmla="*/ 689967 h 887611"/>
                <a:gd name="connsiteX8" fmla="*/ 0 w 727472"/>
                <a:gd name="connsiteY8" fmla="*/ 689967 h 887611"/>
                <a:gd name="connsiteX9" fmla="*/ 0 w 727472"/>
                <a:gd name="connsiteY9" fmla="*/ 887611 h 887611"/>
                <a:gd name="connsiteX10" fmla="*/ 727472 w 727472"/>
                <a:gd name="connsiteY10" fmla="*/ 887611 h 887611"/>
                <a:gd name="connsiteX11" fmla="*/ 651569 w 727472"/>
                <a:gd name="connsiteY11" fmla="*/ 684907 h 887611"/>
                <a:gd name="connsiteX12" fmla="*/ 413742 w 727472"/>
                <a:gd name="connsiteY12" fmla="*/ 460772 h 887611"/>
                <a:gd name="connsiteX13" fmla="*/ 277416 w 727472"/>
                <a:gd name="connsiteY13" fmla="*/ 340519 h 887611"/>
                <a:gd name="connsiteX14" fmla="*/ 247650 w 727472"/>
                <a:gd name="connsiteY14" fmla="*/ 262533 h 887611"/>
                <a:gd name="connsiteX15" fmla="*/ 277118 w 727472"/>
                <a:gd name="connsiteY15" fmla="*/ 194370 h 887611"/>
                <a:gd name="connsiteX16" fmla="*/ 351234 w 727472"/>
                <a:gd name="connsiteY16" fmla="*/ 166092 h 887611"/>
                <a:gd name="connsiteX17" fmla="*/ 427137 w 727472"/>
                <a:gd name="connsiteY17" fmla="*/ 195263 h 887611"/>
                <a:gd name="connsiteX18" fmla="*/ 466725 w 727472"/>
                <a:gd name="connsiteY18" fmla="*/ 298252 h 887611"/>
                <a:gd name="connsiteX19" fmla="*/ 709612 w 727472"/>
                <a:gd name="connsiteY19" fmla="*/ 278607 h 887611"/>
                <a:gd name="connsiteX20" fmla="*/ 657225 w 727472"/>
                <a:gd name="connsiteY20" fmla="*/ 118765 h 887611"/>
                <a:gd name="connsiteX21" fmla="*/ 549771 w 727472"/>
                <a:gd name="connsiteY21" fmla="*/ 30659 h 887611"/>
                <a:gd name="connsiteX22" fmla="*/ 357783 w 727472"/>
                <a:gd name="connsiteY22" fmla="*/ 0 h 88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27472" h="887611">
                  <a:moveTo>
                    <a:pt x="357783" y="0"/>
                  </a:moveTo>
                  <a:cubicBezTo>
                    <a:pt x="272455" y="0"/>
                    <a:pt x="206077" y="9724"/>
                    <a:pt x="158651" y="29171"/>
                  </a:cubicBezTo>
                  <a:cubicBezTo>
                    <a:pt x="111224" y="48617"/>
                    <a:pt x="73918" y="78482"/>
                    <a:pt x="46732" y="118765"/>
                  </a:cubicBezTo>
                  <a:cubicBezTo>
                    <a:pt x="19546" y="159048"/>
                    <a:pt x="5953" y="204192"/>
                    <a:pt x="5953" y="254199"/>
                  </a:cubicBezTo>
                  <a:cubicBezTo>
                    <a:pt x="5953" y="307380"/>
                    <a:pt x="21530" y="358180"/>
                    <a:pt x="52685" y="406599"/>
                  </a:cubicBezTo>
                  <a:cubicBezTo>
                    <a:pt x="83840" y="455017"/>
                    <a:pt x="140494" y="508199"/>
                    <a:pt x="222647" y="566142"/>
                  </a:cubicBezTo>
                  <a:cubicBezTo>
                    <a:pt x="271463" y="599877"/>
                    <a:pt x="304105" y="623491"/>
                    <a:pt x="320576" y="636985"/>
                  </a:cubicBezTo>
                  <a:cubicBezTo>
                    <a:pt x="337046" y="650478"/>
                    <a:pt x="356394" y="668139"/>
                    <a:pt x="378619" y="689967"/>
                  </a:cubicBezTo>
                  <a:lnTo>
                    <a:pt x="0" y="689967"/>
                  </a:lnTo>
                  <a:lnTo>
                    <a:pt x="0" y="887611"/>
                  </a:lnTo>
                  <a:lnTo>
                    <a:pt x="727472" y="887611"/>
                  </a:lnTo>
                  <a:cubicBezTo>
                    <a:pt x="719137" y="815777"/>
                    <a:pt x="693837" y="748209"/>
                    <a:pt x="651569" y="684907"/>
                  </a:cubicBezTo>
                  <a:cubicBezTo>
                    <a:pt x="609302" y="621606"/>
                    <a:pt x="530027" y="546894"/>
                    <a:pt x="413742" y="460772"/>
                  </a:cubicBezTo>
                  <a:cubicBezTo>
                    <a:pt x="342702" y="407988"/>
                    <a:pt x="297259" y="367903"/>
                    <a:pt x="277416" y="340519"/>
                  </a:cubicBezTo>
                  <a:cubicBezTo>
                    <a:pt x="257572" y="313135"/>
                    <a:pt x="247650" y="287139"/>
                    <a:pt x="247650" y="262533"/>
                  </a:cubicBezTo>
                  <a:cubicBezTo>
                    <a:pt x="247650" y="235943"/>
                    <a:pt x="257473" y="213221"/>
                    <a:pt x="277118" y="194370"/>
                  </a:cubicBezTo>
                  <a:cubicBezTo>
                    <a:pt x="296763" y="175518"/>
                    <a:pt x="321469" y="166092"/>
                    <a:pt x="351234" y="166092"/>
                  </a:cubicBezTo>
                  <a:cubicBezTo>
                    <a:pt x="382191" y="166092"/>
                    <a:pt x="407491" y="175816"/>
                    <a:pt x="427137" y="195263"/>
                  </a:cubicBezTo>
                  <a:cubicBezTo>
                    <a:pt x="446782" y="214710"/>
                    <a:pt x="459978" y="249039"/>
                    <a:pt x="466725" y="298252"/>
                  </a:cubicBezTo>
                  <a:lnTo>
                    <a:pt x="709612" y="278607"/>
                  </a:lnTo>
                  <a:cubicBezTo>
                    <a:pt x="700087" y="210344"/>
                    <a:pt x="682625" y="157064"/>
                    <a:pt x="657225" y="118765"/>
                  </a:cubicBezTo>
                  <a:cubicBezTo>
                    <a:pt x="631825" y="80467"/>
                    <a:pt x="596007" y="51098"/>
                    <a:pt x="549771" y="30659"/>
                  </a:cubicBezTo>
                  <a:cubicBezTo>
                    <a:pt x="503535" y="10220"/>
                    <a:pt x="439539" y="0"/>
                    <a:pt x="35778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525D7DF5-B5ED-4309-B17A-129416EB76CC}"/>
                </a:ext>
              </a:extLst>
            </p:cNvPr>
            <p:cNvSpPr/>
            <p:nvPr/>
          </p:nvSpPr>
          <p:spPr>
            <a:xfrm flipH="1">
              <a:off x="8343530" y="4300261"/>
              <a:ext cx="500063" cy="887611"/>
            </a:xfrm>
            <a:custGeom>
              <a:avLst/>
              <a:gdLst>
                <a:gd name="connsiteX0" fmla="*/ 200620 w 500063"/>
                <a:gd name="connsiteY0" fmla="*/ 0 h 887611"/>
                <a:gd name="connsiteX1" fmla="*/ 0 w 500063"/>
                <a:gd name="connsiteY1" fmla="*/ 0 h 887611"/>
                <a:gd name="connsiteX2" fmla="*/ 0 w 500063"/>
                <a:gd name="connsiteY2" fmla="*/ 887611 h 887611"/>
                <a:gd name="connsiteX3" fmla="*/ 245269 w 500063"/>
                <a:gd name="connsiteY3" fmla="*/ 887611 h 887611"/>
                <a:gd name="connsiteX4" fmla="*/ 245269 w 500063"/>
                <a:gd name="connsiteY4" fmla="*/ 305991 h 887611"/>
                <a:gd name="connsiteX5" fmla="*/ 360462 w 500063"/>
                <a:gd name="connsiteY5" fmla="*/ 379214 h 887611"/>
                <a:gd name="connsiteX6" fmla="*/ 500063 w 500063"/>
                <a:gd name="connsiteY6" fmla="*/ 432793 h 887611"/>
                <a:gd name="connsiteX7" fmla="*/ 500063 w 500063"/>
                <a:gd name="connsiteY7" fmla="*/ 233958 h 887611"/>
                <a:gd name="connsiteX8" fmla="*/ 307777 w 500063"/>
                <a:gd name="connsiteY8" fmla="*/ 138113 h 887611"/>
                <a:gd name="connsiteX9" fmla="*/ 200620 w 500063"/>
                <a:gd name="connsiteY9" fmla="*/ 0 h 88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063" h="887611">
                  <a:moveTo>
                    <a:pt x="200620" y="0"/>
                  </a:moveTo>
                  <a:lnTo>
                    <a:pt x="0" y="0"/>
                  </a:lnTo>
                  <a:lnTo>
                    <a:pt x="0" y="887611"/>
                  </a:lnTo>
                  <a:lnTo>
                    <a:pt x="245269" y="887611"/>
                  </a:lnTo>
                  <a:lnTo>
                    <a:pt x="245269" y="305991"/>
                  </a:lnTo>
                  <a:cubicBezTo>
                    <a:pt x="284956" y="336153"/>
                    <a:pt x="323354" y="360561"/>
                    <a:pt x="360462" y="379214"/>
                  </a:cubicBezTo>
                  <a:cubicBezTo>
                    <a:pt x="397570" y="397867"/>
                    <a:pt x="444103" y="415727"/>
                    <a:pt x="500063" y="432793"/>
                  </a:cubicBezTo>
                  <a:lnTo>
                    <a:pt x="500063" y="233958"/>
                  </a:lnTo>
                  <a:cubicBezTo>
                    <a:pt x="417513" y="207368"/>
                    <a:pt x="353417" y="175419"/>
                    <a:pt x="307777" y="138113"/>
                  </a:cubicBezTo>
                  <a:cubicBezTo>
                    <a:pt x="262136" y="100807"/>
                    <a:pt x="226417" y="54769"/>
                    <a:pt x="20062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AED3EFC9-254B-40BD-AE3C-9F2E4114B469}"/>
                </a:ext>
              </a:extLst>
            </p:cNvPr>
            <p:cNvSpPr/>
            <p:nvPr/>
          </p:nvSpPr>
          <p:spPr>
            <a:xfrm flipH="1">
              <a:off x="8986468" y="4292819"/>
              <a:ext cx="719138" cy="902494"/>
            </a:xfrm>
            <a:custGeom>
              <a:avLst/>
              <a:gdLst>
                <a:gd name="connsiteX0" fmla="*/ 383977 w 719138"/>
                <a:gd name="connsiteY0" fmla="*/ 0 h 902494"/>
                <a:gd name="connsiteX1" fmla="*/ 173831 w 719138"/>
                <a:gd name="connsiteY1" fmla="*/ 44946 h 902494"/>
                <a:gd name="connsiteX2" fmla="*/ 47327 w 719138"/>
                <a:gd name="connsiteY2" fmla="*/ 187821 h 902494"/>
                <a:gd name="connsiteX3" fmla="*/ 0 w 719138"/>
                <a:gd name="connsiteY3" fmla="*/ 446485 h 902494"/>
                <a:gd name="connsiteX4" fmla="*/ 99417 w 719138"/>
                <a:gd name="connsiteY4" fmla="*/ 792659 h 902494"/>
                <a:gd name="connsiteX5" fmla="*/ 375047 w 719138"/>
                <a:gd name="connsiteY5" fmla="*/ 902494 h 902494"/>
                <a:gd name="connsiteX6" fmla="*/ 539353 w 719138"/>
                <a:gd name="connsiteY6" fmla="*/ 878384 h 902494"/>
                <a:gd name="connsiteX7" fmla="*/ 639366 w 719138"/>
                <a:gd name="connsiteY7" fmla="*/ 807839 h 902494"/>
                <a:gd name="connsiteX8" fmla="*/ 700683 w 719138"/>
                <a:gd name="connsiteY8" fmla="*/ 691753 h 902494"/>
                <a:gd name="connsiteX9" fmla="*/ 459581 w 719138"/>
                <a:gd name="connsiteY9" fmla="*/ 661392 h 902494"/>
                <a:gd name="connsiteX10" fmla="*/ 427435 w 719138"/>
                <a:gd name="connsiteY10" fmla="*/ 732830 h 902494"/>
                <a:gd name="connsiteX11" fmla="*/ 372071 w 719138"/>
                <a:gd name="connsiteY11" fmla="*/ 753666 h 902494"/>
                <a:gd name="connsiteX12" fmla="*/ 280988 w 719138"/>
                <a:gd name="connsiteY12" fmla="*/ 694730 h 902494"/>
                <a:gd name="connsiteX13" fmla="*/ 245269 w 719138"/>
                <a:gd name="connsiteY13" fmla="*/ 510778 h 902494"/>
                <a:gd name="connsiteX14" fmla="*/ 334566 w 719138"/>
                <a:gd name="connsiteY14" fmla="*/ 576263 h 902494"/>
                <a:gd name="connsiteX15" fmla="*/ 440531 w 719138"/>
                <a:gd name="connsiteY15" fmla="*/ 597099 h 902494"/>
                <a:gd name="connsiteX16" fmla="*/ 638473 w 719138"/>
                <a:gd name="connsiteY16" fmla="*/ 513755 h 902494"/>
                <a:gd name="connsiteX17" fmla="*/ 719138 w 719138"/>
                <a:gd name="connsiteY17" fmla="*/ 303014 h 902494"/>
                <a:gd name="connsiteX18" fmla="*/ 678061 w 719138"/>
                <a:gd name="connsiteY18" fmla="*/ 144661 h 902494"/>
                <a:gd name="connsiteX19" fmla="*/ 564952 w 719138"/>
                <a:gd name="connsiteY19" fmla="*/ 36612 h 902494"/>
                <a:gd name="connsiteX20" fmla="*/ 383977 w 719138"/>
                <a:gd name="connsiteY20" fmla="*/ 0 h 902494"/>
                <a:gd name="connsiteX21" fmla="*/ 376833 w 719138"/>
                <a:gd name="connsiteY21" fmla="*/ 151210 h 902494"/>
                <a:gd name="connsiteX22" fmla="*/ 456903 w 719138"/>
                <a:gd name="connsiteY22" fmla="*/ 187524 h 902494"/>
                <a:gd name="connsiteX23" fmla="*/ 488752 w 719138"/>
                <a:gd name="connsiteY23" fmla="*/ 296466 h 902494"/>
                <a:gd name="connsiteX24" fmla="*/ 455712 w 719138"/>
                <a:gd name="connsiteY24" fmla="*/ 408385 h 902494"/>
                <a:gd name="connsiteX25" fmla="*/ 373261 w 719138"/>
                <a:gd name="connsiteY25" fmla="*/ 447080 h 902494"/>
                <a:gd name="connsiteX26" fmla="*/ 288131 w 719138"/>
                <a:gd name="connsiteY26" fmla="*/ 409575 h 902494"/>
                <a:gd name="connsiteX27" fmla="*/ 254199 w 719138"/>
                <a:gd name="connsiteY27" fmla="*/ 302419 h 902494"/>
                <a:gd name="connsiteX28" fmla="*/ 289917 w 719138"/>
                <a:gd name="connsiteY28" fmla="*/ 191393 h 902494"/>
                <a:gd name="connsiteX29" fmla="*/ 376833 w 719138"/>
                <a:gd name="connsiteY29" fmla="*/ 151210 h 90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19138" h="902494">
                  <a:moveTo>
                    <a:pt x="383977" y="0"/>
                  </a:moveTo>
                  <a:cubicBezTo>
                    <a:pt x="296665" y="0"/>
                    <a:pt x="226616" y="14982"/>
                    <a:pt x="173831" y="44946"/>
                  </a:cubicBezTo>
                  <a:cubicBezTo>
                    <a:pt x="121047" y="74910"/>
                    <a:pt x="78879" y="122535"/>
                    <a:pt x="47327" y="187821"/>
                  </a:cubicBezTo>
                  <a:cubicBezTo>
                    <a:pt x="15776" y="253107"/>
                    <a:pt x="0" y="339328"/>
                    <a:pt x="0" y="446485"/>
                  </a:cubicBezTo>
                  <a:cubicBezTo>
                    <a:pt x="0" y="604044"/>
                    <a:pt x="33139" y="719435"/>
                    <a:pt x="99417" y="792659"/>
                  </a:cubicBezTo>
                  <a:cubicBezTo>
                    <a:pt x="165696" y="865882"/>
                    <a:pt x="257572" y="902494"/>
                    <a:pt x="375047" y="902494"/>
                  </a:cubicBezTo>
                  <a:cubicBezTo>
                    <a:pt x="444500" y="902494"/>
                    <a:pt x="499269" y="894457"/>
                    <a:pt x="539353" y="878384"/>
                  </a:cubicBezTo>
                  <a:cubicBezTo>
                    <a:pt x="579438" y="862310"/>
                    <a:pt x="612775" y="838796"/>
                    <a:pt x="639366" y="807839"/>
                  </a:cubicBezTo>
                  <a:cubicBezTo>
                    <a:pt x="665957" y="776883"/>
                    <a:pt x="686395" y="738188"/>
                    <a:pt x="700683" y="691753"/>
                  </a:cubicBezTo>
                  <a:lnTo>
                    <a:pt x="459581" y="661392"/>
                  </a:lnTo>
                  <a:cubicBezTo>
                    <a:pt x="453231" y="695127"/>
                    <a:pt x="442516" y="718939"/>
                    <a:pt x="427435" y="732830"/>
                  </a:cubicBezTo>
                  <a:cubicBezTo>
                    <a:pt x="412353" y="746721"/>
                    <a:pt x="393899" y="753666"/>
                    <a:pt x="372071" y="753666"/>
                  </a:cubicBezTo>
                  <a:cubicBezTo>
                    <a:pt x="333177" y="753666"/>
                    <a:pt x="302816" y="734021"/>
                    <a:pt x="280988" y="694730"/>
                  </a:cubicBezTo>
                  <a:cubicBezTo>
                    <a:pt x="265113" y="665758"/>
                    <a:pt x="253207" y="604441"/>
                    <a:pt x="245269" y="510778"/>
                  </a:cubicBezTo>
                  <a:cubicBezTo>
                    <a:pt x="274241" y="540544"/>
                    <a:pt x="304007" y="562372"/>
                    <a:pt x="334566" y="576263"/>
                  </a:cubicBezTo>
                  <a:cubicBezTo>
                    <a:pt x="365125" y="590153"/>
                    <a:pt x="400447" y="597099"/>
                    <a:pt x="440531" y="597099"/>
                  </a:cubicBezTo>
                  <a:cubicBezTo>
                    <a:pt x="518716" y="597099"/>
                    <a:pt x="584696" y="569317"/>
                    <a:pt x="638473" y="513755"/>
                  </a:cubicBezTo>
                  <a:cubicBezTo>
                    <a:pt x="692249" y="458192"/>
                    <a:pt x="719138" y="387946"/>
                    <a:pt x="719138" y="303014"/>
                  </a:cubicBezTo>
                  <a:cubicBezTo>
                    <a:pt x="719138" y="245071"/>
                    <a:pt x="705445" y="192286"/>
                    <a:pt x="678061" y="144661"/>
                  </a:cubicBezTo>
                  <a:cubicBezTo>
                    <a:pt x="650677" y="97036"/>
                    <a:pt x="612973" y="61020"/>
                    <a:pt x="564952" y="36612"/>
                  </a:cubicBezTo>
                  <a:cubicBezTo>
                    <a:pt x="516930" y="12204"/>
                    <a:pt x="456605" y="0"/>
                    <a:pt x="383977" y="0"/>
                  </a:cubicBezTo>
                  <a:close/>
                  <a:moveTo>
                    <a:pt x="376833" y="151210"/>
                  </a:moveTo>
                  <a:cubicBezTo>
                    <a:pt x="408980" y="151210"/>
                    <a:pt x="435670" y="163314"/>
                    <a:pt x="456903" y="187524"/>
                  </a:cubicBezTo>
                  <a:cubicBezTo>
                    <a:pt x="478135" y="211733"/>
                    <a:pt x="488752" y="248047"/>
                    <a:pt x="488752" y="296466"/>
                  </a:cubicBezTo>
                  <a:cubicBezTo>
                    <a:pt x="488752" y="345282"/>
                    <a:pt x="477739" y="382588"/>
                    <a:pt x="455712" y="408385"/>
                  </a:cubicBezTo>
                  <a:cubicBezTo>
                    <a:pt x="433685" y="434182"/>
                    <a:pt x="406202" y="447080"/>
                    <a:pt x="373261" y="447080"/>
                  </a:cubicBezTo>
                  <a:cubicBezTo>
                    <a:pt x="339130" y="447080"/>
                    <a:pt x="310753" y="434578"/>
                    <a:pt x="288131" y="409575"/>
                  </a:cubicBezTo>
                  <a:cubicBezTo>
                    <a:pt x="265510" y="384572"/>
                    <a:pt x="254199" y="348853"/>
                    <a:pt x="254199" y="302419"/>
                  </a:cubicBezTo>
                  <a:cubicBezTo>
                    <a:pt x="254199" y="255191"/>
                    <a:pt x="266105" y="218182"/>
                    <a:pt x="289917" y="191393"/>
                  </a:cubicBezTo>
                  <a:cubicBezTo>
                    <a:pt x="313730" y="164604"/>
                    <a:pt x="342702" y="151210"/>
                    <a:pt x="376833" y="15121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BAB1CBB6-D864-4898-B363-62C6123FA3CE}"/>
                </a:ext>
              </a:extLst>
            </p:cNvPr>
            <p:cNvGrpSpPr/>
            <p:nvPr/>
          </p:nvGrpSpPr>
          <p:grpSpPr>
            <a:xfrm>
              <a:off x="7313044" y="4204191"/>
              <a:ext cx="849881" cy="991121"/>
              <a:chOff x="6955856" y="5224590"/>
              <a:chExt cx="887612" cy="1035122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6FCED441-357D-49C5-B60D-DA29D1861C36}"/>
                  </a:ext>
                </a:extLst>
              </p:cNvPr>
              <p:cNvSpPr/>
              <p:nvPr/>
            </p:nvSpPr>
            <p:spPr>
              <a:xfrm>
                <a:off x="6955856" y="5397559"/>
                <a:ext cx="887612" cy="862153"/>
              </a:xfrm>
              <a:custGeom>
                <a:avLst/>
                <a:gdLst>
                  <a:gd name="connsiteX0" fmla="*/ 301395 w 887612"/>
                  <a:gd name="connsiteY0" fmla="*/ 0 h 862153"/>
                  <a:gd name="connsiteX1" fmla="*/ 301395 w 887612"/>
                  <a:gd name="connsiteY1" fmla="*/ 239153 h 862153"/>
                  <a:gd name="connsiteX2" fmla="*/ 279424 w 887612"/>
                  <a:gd name="connsiteY2" fmla="*/ 253966 h 862153"/>
                  <a:gd name="connsiteX3" fmla="*/ 211335 w 887612"/>
                  <a:gd name="connsiteY3" fmla="*/ 418346 h 862153"/>
                  <a:gd name="connsiteX4" fmla="*/ 443805 w 887612"/>
                  <a:gd name="connsiteY4" fmla="*/ 650815 h 862153"/>
                  <a:gd name="connsiteX5" fmla="*/ 676275 w 887612"/>
                  <a:gd name="connsiteY5" fmla="*/ 418346 h 862153"/>
                  <a:gd name="connsiteX6" fmla="*/ 608187 w 887612"/>
                  <a:gd name="connsiteY6" fmla="*/ 253966 h 862153"/>
                  <a:gd name="connsiteX7" fmla="*/ 586218 w 887612"/>
                  <a:gd name="connsiteY7" fmla="*/ 239155 h 862153"/>
                  <a:gd name="connsiteX8" fmla="*/ 586218 w 887612"/>
                  <a:gd name="connsiteY8" fmla="*/ 1 h 862153"/>
                  <a:gd name="connsiteX9" fmla="*/ 616555 w 887612"/>
                  <a:gd name="connsiteY9" fmla="*/ 9418 h 862153"/>
                  <a:gd name="connsiteX10" fmla="*/ 887612 w 887612"/>
                  <a:gd name="connsiteY10" fmla="*/ 418347 h 862153"/>
                  <a:gd name="connsiteX11" fmla="*/ 443806 w 887612"/>
                  <a:gd name="connsiteY11" fmla="*/ 862153 h 862153"/>
                  <a:gd name="connsiteX12" fmla="*/ 0 w 887612"/>
                  <a:gd name="connsiteY12" fmla="*/ 418347 h 862153"/>
                  <a:gd name="connsiteX13" fmla="*/ 271057 w 887612"/>
                  <a:gd name="connsiteY13" fmla="*/ 9418 h 862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87612" h="862153">
                    <a:moveTo>
                      <a:pt x="301395" y="0"/>
                    </a:moveTo>
                    <a:lnTo>
                      <a:pt x="301395" y="239153"/>
                    </a:lnTo>
                    <a:lnTo>
                      <a:pt x="279424" y="253966"/>
                    </a:lnTo>
                    <a:cubicBezTo>
                      <a:pt x="237355" y="296035"/>
                      <a:pt x="211335" y="354152"/>
                      <a:pt x="211335" y="418346"/>
                    </a:cubicBezTo>
                    <a:cubicBezTo>
                      <a:pt x="211335" y="546735"/>
                      <a:pt x="315415" y="650815"/>
                      <a:pt x="443805" y="650815"/>
                    </a:cubicBezTo>
                    <a:cubicBezTo>
                      <a:pt x="572195" y="650815"/>
                      <a:pt x="676275" y="546735"/>
                      <a:pt x="676275" y="418346"/>
                    </a:cubicBezTo>
                    <a:cubicBezTo>
                      <a:pt x="676275" y="354152"/>
                      <a:pt x="650255" y="296035"/>
                      <a:pt x="608187" y="253966"/>
                    </a:cubicBezTo>
                    <a:lnTo>
                      <a:pt x="586218" y="239155"/>
                    </a:lnTo>
                    <a:lnTo>
                      <a:pt x="586218" y="1"/>
                    </a:lnTo>
                    <a:lnTo>
                      <a:pt x="616555" y="9418"/>
                    </a:lnTo>
                    <a:cubicBezTo>
                      <a:pt x="775844" y="76791"/>
                      <a:pt x="887612" y="234517"/>
                      <a:pt x="887612" y="418347"/>
                    </a:cubicBezTo>
                    <a:cubicBezTo>
                      <a:pt x="887612" y="663454"/>
                      <a:pt x="688913" y="862153"/>
                      <a:pt x="443806" y="862153"/>
                    </a:cubicBezTo>
                    <a:cubicBezTo>
                      <a:pt x="198699" y="862153"/>
                      <a:pt x="0" y="663454"/>
                      <a:pt x="0" y="418347"/>
                    </a:cubicBezTo>
                    <a:cubicBezTo>
                      <a:pt x="0" y="234517"/>
                      <a:pt x="111768" y="76791"/>
                      <a:pt x="271057" y="94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xmlns="" id="{8A9525C2-2CA6-4EE4-89D0-693160F22F7D}"/>
                  </a:ext>
                </a:extLst>
              </p:cNvPr>
              <p:cNvSpPr/>
              <p:nvPr/>
            </p:nvSpPr>
            <p:spPr>
              <a:xfrm>
                <a:off x="7297484" y="5224590"/>
                <a:ext cx="204355" cy="563761"/>
              </a:xfrm>
              <a:prstGeom prst="roundRect">
                <a:avLst>
                  <a:gd name="adj" fmla="val 24830"/>
                </a:avLst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AA72BFE4-32DA-4C77-9D77-7FD57461F31E}"/>
              </a:ext>
            </a:extLst>
          </p:cNvPr>
          <p:cNvGrpSpPr/>
          <p:nvPr userDrawn="1"/>
        </p:nvGrpSpPr>
        <p:grpSpPr>
          <a:xfrm>
            <a:off x="295274" y="4812589"/>
            <a:ext cx="1036850" cy="1435084"/>
            <a:chOff x="972424" y="4140745"/>
            <a:chExt cx="1826508" cy="2528035"/>
          </a:xfrm>
          <a:solidFill>
            <a:schemeClr val="accent2"/>
          </a:solidFill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373E830E-091A-49FE-88FC-63F1752F37F2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797103" y="4140745"/>
              <a:ext cx="1001829" cy="2528035"/>
            </a:xfrm>
            <a:prstGeom prst="line">
              <a:avLst/>
            </a:prstGeom>
            <a:grpFill/>
            <a:ln w="76200" cap="rnd"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EE876D7-5B72-4ADF-88F9-0C63AEB7016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393342" y="4920916"/>
              <a:ext cx="679417" cy="1714456"/>
            </a:xfrm>
            <a:prstGeom prst="line">
              <a:avLst/>
            </a:prstGeom>
            <a:grpFill/>
            <a:ln w="76200" cap="rnd"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247F14AE-4DDA-47B5-BA03-31FC196CA9C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72424" y="5607124"/>
              <a:ext cx="402446" cy="1015544"/>
            </a:xfrm>
            <a:prstGeom prst="line">
              <a:avLst/>
            </a:prstGeom>
            <a:grpFill/>
            <a:ln w="76200" cap="rnd"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AA68F181-503C-4D76-B617-2202BFF729D3}"/>
              </a:ext>
            </a:extLst>
          </p:cNvPr>
          <p:cNvGrpSpPr/>
          <p:nvPr userDrawn="1"/>
        </p:nvGrpSpPr>
        <p:grpSpPr>
          <a:xfrm flipH="1">
            <a:off x="363312" y="5064503"/>
            <a:ext cx="224583" cy="305198"/>
            <a:chOff x="4708260" y="456723"/>
            <a:chExt cx="659554" cy="896303"/>
          </a:xfrm>
          <a:solidFill>
            <a:schemeClr val="accent2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B4F43BAD-F74C-4E06-A4CE-7FB4D55EC7A6}"/>
                </a:ext>
              </a:extLst>
            </p:cNvPr>
            <p:cNvSpPr/>
            <p:nvPr/>
          </p:nvSpPr>
          <p:spPr>
            <a:xfrm>
              <a:off x="4803934" y="52339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9049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cubicBezTo>
                    <a:pt x="4286" y="9049"/>
                    <a:pt x="14764" y="8096"/>
                    <a:pt x="7144" y="9049"/>
                  </a:cubicBezTo>
                  <a:cubicBezTo>
                    <a:pt x="8096" y="7144"/>
                    <a:pt x="9049" y="7144"/>
                    <a:pt x="1095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4EB55754-FA10-466C-9BC4-00DC1A01BD03}"/>
                </a:ext>
              </a:extLst>
            </p:cNvPr>
            <p:cNvSpPr/>
            <p:nvPr/>
          </p:nvSpPr>
          <p:spPr>
            <a:xfrm>
              <a:off x="4767739" y="499938"/>
              <a:ext cx="600075" cy="771525"/>
            </a:xfrm>
            <a:custGeom>
              <a:avLst/>
              <a:gdLst>
                <a:gd name="connsiteX0" fmla="*/ 29051 w 600075"/>
                <a:gd name="connsiteY0" fmla="*/ 761172 h 771525"/>
                <a:gd name="connsiteX1" fmla="*/ 390049 w 600075"/>
                <a:gd name="connsiteY1" fmla="*/ 742122 h 771525"/>
                <a:gd name="connsiteX2" fmla="*/ 549116 w 600075"/>
                <a:gd name="connsiteY2" fmla="*/ 753552 h 771525"/>
                <a:gd name="connsiteX3" fmla="*/ 571976 w 600075"/>
                <a:gd name="connsiteY3" fmla="*/ 686877 h 771525"/>
                <a:gd name="connsiteX4" fmla="*/ 572929 w 600075"/>
                <a:gd name="connsiteY4" fmla="*/ 574482 h 771525"/>
                <a:gd name="connsiteX5" fmla="*/ 570071 w 600075"/>
                <a:gd name="connsiteY5" fmla="*/ 494472 h 771525"/>
                <a:gd name="connsiteX6" fmla="*/ 572929 w 600075"/>
                <a:gd name="connsiteY6" fmla="*/ 486852 h 771525"/>
                <a:gd name="connsiteX7" fmla="*/ 571976 w 600075"/>
                <a:gd name="connsiteY7" fmla="*/ 500187 h 771525"/>
                <a:gd name="connsiteX8" fmla="*/ 585311 w 600075"/>
                <a:gd name="connsiteY8" fmla="*/ 296352 h 771525"/>
                <a:gd name="connsiteX9" fmla="*/ 586264 w 600075"/>
                <a:gd name="connsiteY9" fmla="*/ 246822 h 771525"/>
                <a:gd name="connsiteX10" fmla="*/ 575786 w 600075"/>
                <a:gd name="connsiteY10" fmla="*/ 138237 h 771525"/>
                <a:gd name="connsiteX11" fmla="*/ 558641 w 600075"/>
                <a:gd name="connsiteY11" fmla="*/ 62037 h 771525"/>
                <a:gd name="connsiteX12" fmla="*/ 451009 w 600075"/>
                <a:gd name="connsiteY12" fmla="*/ 48702 h 771525"/>
                <a:gd name="connsiteX13" fmla="*/ 448151 w 600075"/>
                <a:gd name="connsiteY13" fmla="*/ 45844 h 771525"/>
                <a:gd name="connsiteX14" fmla="*/ 454819 w 600075"/>
                <a:gd name="connsiteY14" fmla="*/ 40129 h 771525"/>
                <a:gd name="connsiteX15" fmla="*/ 453866 w 600075"/>
                <a:gd name="connsiteY15" fmla="*/ 38224 h 771525"/>
                <a:gd name="connsiteX16" fmla="*/ 434816 w 600075"/>
                <a:gd name="connsiteY16" fmla="*/ 43939 h 771525"/>
                <a:gd name="connsiteX17" fmla="*/ 380524 w 600075"/>
                <a:gd name="connsiteY17" fmla="*/ 40129 h 771525"/>
                <a:gd name="connsiteX18" fmla="*/ 316706 w 600075"/>
                <a:gd name="connsiteY18" fmla="*/ 31557 h 771525"/>
                <a:gd name="connsiteX19" fmla="*/ 318611 w 600075"/>
                <a:gd name="connsiteY19" fmla="*/ 25842 h 771525"/>
                <a:gd name="connsiteX20" fmla="*/ 282416 w 600075"/>
                <a:gd name="connsiteY20" fmla="*/ 32509 h 771525"/>
                <a:gd name="connsiteX21" fmla="*/ 289084 w 600075"/>
                <a:gd name="connsiteY21" fmla="*/ 28699 h 771525"/>
                <a:gd name="connsiteX22" fmla="*/ 254794 w 600075"/>
                <a:gd name="connsiteY22" fmla="*/ 29652 h 771525"/>
                <a:gd name="connsiteX23" fmla="*/ 265271 w 600075"/>
                <a:gd name="connsiteY23" fmla="*/ 27747 h 771525"/>
                <a:gd name="connsiteX24" fmla="*/ 225266 w 600075"/>
                <a:gd name="connsiteY24" fmla="*/ 27747 h 771525"/>
                <a:gd name="connsiteX25" fmla="*/ 251936 w 600075"/>
                <a:gd name="connsiteY25" fmla="*/ 23937 h 771525"/>
                <a:gd name="connsiteX26" fmla="*/ 197644 w 600075"/>
                <a:gd name="connsiteY26" fmla="*/ 28699 h 771525"/>
                <a:gd name="connsiteX27" fmla="*/ 187166 w 600075"/>
                <a:gd name="connsiteY27" fmla="*/ 26794 h 771525"/>
                <a:gd name="connsiteX28" fmla="*/ 61436 w 600075"/>
                <a:gd name="connsiteY28" fmla="*/ 31557 h 771525"/>
                <a:gd name="connsiteX29" fmla="*/ 82391 w 600075"/>
                <a:gd name="connsiteY29" fmla="*/ 26794 h 771525"/>
                <a:gd name="connsiteX30" fmla="*/ 78581 w 600075"/>
                <a:gd name="connsiteY30" fmla="*/ 24889 h 771525"/>
                <a:gd name="connsiteX31" fmla="*/ 128111 w 600075"/>
                <a:gd name="connsiteY31" fmla="*/ 18222 h 771525"/>
                <a:gd name="connsiteX32" fmla="*/ 501491 w 600075"/>
                <a:gd name="connsiteY32" fmla="*/ 36319 h 771525"/>
                <a:gd name="connsiteX33" fmla="*/ 601504 w 600075"/>
                <a:gd name="connsiteY33" fmla="*/ 248727 h 771525"/>
                <a:gd name="connsiteX34" fmla="*/ 591026 w 600075"/>
                <a:gd name="connsiteY34" fmla="*/ 451609 h 771525"/>
                <a:gd name="connsiteX35" fmla="*/ 578644 w 600075"/>
                <a:gd name="connsiteY35" fmla="*/ 735454 h 771525"/>
                <a:gd name="connsiteX36" fmla="*/ 386239 w 600075"/>
                <a:gd name="connsiteY36" fmla="*/ 755457 h 771525"/>
                <a:gd name="connsiteX37" fmla="*/ 7144 w 600075"/>
                <a:gd name="connsiteY37" fmla="*/ 770697 h 771525"/>
                <a:gd name="connsiteX38" fmla="*/ 29051 w 600075"/>
                <a:gd name="connsiteY38" fmla="*/ 761172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0075" h="771525">
                  <a:moveTo>
                    <a:pt x="29051" y="761172"/>
                  </a:moveTo>
                  <a:cubicBezTo>
                    <a:pt x="50959" y="753552"/>
                    <a:pt x="390049" y="737359"/>
                    <a:pt x="390049" y="742122"/>
                  </a:cubicBezTo>
                  <a:cubicBezTo>
                    <a:pt x="394811" y="744979"/>
                    <a:pt x="542449" y="758314"/>
                    <a:pt x="549116" y="753552"/>
                  </a:cubicBezTo>
                  <a:cubicBezTo>
                    <a:pt x="568166" y="740217"/>
                    <a:pt x="561499" y="696402"/>
                    <a:pt x="571976" y="686877"/>
                  </a:cubicBezTo>
                  <a:cubicBezTo>
                    <a:pt x="573881" y="642109"/>
                    <a:pt x="572929" y="611629"/>
                    <a:pt x="572929" y="574482"/>
                  </a:cubicBezTo>
                  <a:cubicBezTo>
                    <a:pt x="577691" y="575434"/>
                    <a:pt x="568166" y="509712"/>
                    <a:pt x="570071" y="494472"/>
                  </a:cubicBezTo>
                  <a:cubicBezTo>
                    <a:pt x="572929" y="497329"/>
                    <a:pt x="573881" y="495424"/>
                    <a:pt x="572929" y="486852"/>
                  </a:cubicBezTo>
                  <a:cubicBezTo>
                    <a:pt x="571976" y="490662"/>
                    <a:pt x="571976" y="495424"/>
                    <a:pt x="571976" y="500187"/>
                  </a:cubicBezTo>
                  <a:cubicBezTo>
                    <a:pt x="606266" y="459229"/>
                    <a:pt x="546259" y="323974"/>
                    <a:pt x="585311" y="296352"/>
                  </a:cubicBezTo>
                  <a:cubicBezTo>
                    <a:pt x="582454" y="303019"/>
                    <a:pt x="589121" y="256347"/>
                    <a:pt x="586264" y="246822"/>
                  </a:cubicBezTo>
                  <a:cubicBezTo>
                    <a:pt x="585311" y="235392"/>
                    <a:pt x="584359" y="188719"/>
                    <a:pt x="575786" y="138237"/>
                  </a:cubicBezTo>
                  <a:cubicBezTo>
                    <a:pt x="572929" y="118234"/>
                    <a:pt x="570071" y="71562"/>
                    <a:pt x="558641" y="62037"/>
                  </a:cubicBezTo>
                  <a:cubicBezTo>
                    <a:pt x="545306" y="51559"/>
                    <a:pt x="454819" y="43939"/>
                    <a:pt x="451009" y="48702"/>
                  </a:cubicBezTo>
                  <a:cubicBezTo>
                    <a:pt x="452914" y="45844"/>
                    <a:pt x="451961" y="44892"/>
                    <a:pt x="448151" y="45844"/>
                  </a:cubicBezTo>
                  <a:cubicBezTo>
                    <a:pt x="450056" y="43939"/>
                    <a:pt x="452914" y="42034"/>
                    <a:pt x="454819" y="40129"/>
                  </a:cubicBezTo>
                  <a:cubicBezTo>
                    <a:pt x="450056" y="40129"/>
                    <a:pt x="450056" y="40129"/>
                    <a:pt x="453866" y="38224"/>
                  </a:cubicBezTo>
                  <a:cubicBezTo>
                    <a:pt x="449104" y="38224"/>
                    <a:pt x="442436" y="44892"/>
                    <a:pt x="434816" y="43939"/>
                  </a:cubicBezTo>
                  <a:cubicBezTo>
                    <a:pt x="435769" y="43939"/>
                    <a:pt x="376714" y="35367"/>
                    <a:pt x="380524" y="40129"/>
                  </a:cubicBezTo>
                  <a:cubicBezTo>
                    <a:pt x="356711" y="22032"/>
                    <a:pt x="346234" y="44892"/>
                    <a:pt x="316706" y="31557"/>
                  </a:cubicBezTo>
                  <a:cubicBezTo>
                    <a:pt x="330041" y="32509"/>
                    <a:pt x="314801" y="28699"/>
                    <a:pt x="318611" y="25842"/>
                  </a:cubicBezTo>
                  <a:cubicBezTo>
                    <a:pt x="307181" y="22984"/>
                    <a:pt x="292894" y="35367"/>
                    <a:pt x="282416" y="32509"/>
                  </a:cubicBezTo>
                  <a:cubicBezTo>
                    <a:pt x="282416" y="32509"/>
                    <a:pt x="287179" y="29652"/>
                    <a:pt x="289084" y="28699"/>
                  </a:cubicBezTo>
                  <a:cubicBezTo>
                    <a:pt x="277654" y="22032"/>
                    <a:pt x="271939" y="28699"/>
                    <a:pt x="254794" y="29652"/>
                  </a:cubicBezTo>
                  <a:cubicBezTo>
                    <a:pt x="258604" y="29652"/>
                    <a:pt x="261461" y="29652"/>
                    <a:pt x="265271" y="27747"/>
                  </a:cubicBezTo>
                  <a:cubicBezTo>
                    <a:pt x="251936" y="26794"/>
                    <a:pt x="246221" y="28699"/>
                    <a:pt x="225266" y="27747"/>
                  </a:cubicBezTo>
                  <a:cubicBezTo>
                    <a:pt x="217646" y="27747"/>
                    <a:pt x="250031" y="26794"/>
                    <a:pt x="251936" y="23937"/>
                  </a:cubicBezTo>
                  <a:cubicBezTo>
                    <a:pt x="235744" y="22984"/>
                    <a:pt x="199549" y="26794"/>
                    <a:pt x="197644" y="28699"/>
                  </a:cubicBezTo>
                  <a:cubicBezTo>
                    <a:pt x="195739" y="24889"/>
                    <a:pt x="192881" y="24889"/>
                    <a:pt x="187166" y="26794"/>
                  </a:cubicBezTo>
                  <a:cubicBezTo>
                    <a:pt x="166211" y="31557"/>
                    <a:pt x="84296" y="14412"/>
                    <a:pt x="61436" y="31557"/>
                  </a:cubicBezTo>
                  <a:cubicBezTo>
                    <a:pt x="64294" y="30604"/>
                    <a:pt x="83344" y="25842"/>
                    <a:pt x="82391" y="26794"/>
                  </a:cubicBezTo>
                  <a:cubicBezTo>
                    <a:pt x="77629" y="26794"/>
                    <a:pt x="78581" y="23937"/>
                    <a:pt x="78581" y="24889"/>
                  </a:cubicBezTo>
                  <a:cubicBezTo>
                    <a:pt x="87154" y="20127"/>
                    <a:pt x="118586" y="18222"/>
                    <a:pt x="128111" y="18222"/>
                  </a:cubicBezTo>
                  <a:cubicBezTo>
                    <a:pt x="166211" y="-10353"/>
                    <a:pt x="412909" y="23937"/>
                    <a:pt x="501491" y="36319"/>
                  </a:cubicBezTo>
                  <a:cubicBezTo>
                    <a:pt x="611029" y="51559"/>
                    <a:pt x="598646" y="132522"/>
                    <a:pt x="601504" y="248727"/>
                  </a:cubicBezTo>
                  <a:cubicBezTo>
                    <a:pt x="603409" y="327784"/>
                    <a:pt x="598646" y="383982"/>
                    <a:pt x="591026" y="451609"/>
                  </a:cubicBezTo>
                  <a:cubicBezTo>
                    <a:pt x="582454" y="534477"/>
                    <a:pt x="611981" y="664969"/>
                    <a:pt x="578644" y="735454"/>
                  </a:cubicBezTo>
                  <a:cubicBezTo>
                    <a:pt x="548164" y="798319"/>
                    <a:pt x="467201" y="757362"/>
                    <a:pt x="386239" y="755457"/>
                  </a:cubicBezTo>
                  <a:cubicBezTo>
                    <a:pt x="265271" y="751647"/>
                    <a:pt x="130969" y="750694"/>
                    <a:pt x="7144" y="770697"/>
                  </a:cubicBezTo>
                  <a:cubicBezTo>
                    <a:pt x="13811" y="764982"/>
                    <a:pt x="20479" y="762124"/>
                    <a:pt x="29051" y="7611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B23DFFCE-CF0E-4AC3-9A8C-36687F5EC9C8}"/>
                </a:ext>
              </a:extLst>
            </p:cNvPr>
            <p:cNvSpPr/>
            <p:nvPr/>
          </p:nvSpPr>
          <p:spPr>
            <a:xfrm>
              <a:off x="4815364" y="5214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8096"/>
                    <a:pt x="13811" y="7144"/>
                    <a:pt x="10001" y="10001"/>
                  </a:cubicBezTo>
                  <a:cubicBezTo>
                    <a:pt x="10001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7D2859C6-A3A7-4B98-A1F5-9A62EA1D4B73}"/>
                </a:ext>
              </a:extLst>
            </p:cNvPr>
            <p:cNvSpPr/>
            <p:nvPr/>
          </p:nvSpPr>
          <p:spPr>
            <a:xfrm>
              <a:off x="4946491" y="518435"/>
              <a:ext cx="9525" cy="9525"/>
            </a:xfrm>
            <a:custGeom>
              <a:avLst/>
              <a:gdLst>
                <a:gd name="connsiteX0" fmla="*/ 8414 w 9525"/>
                <a:gd name="connsiteY0" fmla="*/ 7344 h 9525"/>
                <a:gd name="connsiteX1" fmla="*/ 8414 w 9525"/>
                <a:gd name="connsiteY1" fmla="*/ 7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344"/>
                  </a:moveTo>
                  <a:cubicBezTo>
                    <a:pt x="8414" y="6392"/>
                    <a:pt x="5556" y="9249"/>
                    <a:pt x="8414" y="7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D5BEE0E1-2A50-47CC-9F54-F78EF3180E45}"/>
                </a:ext>
              </a:extLst>
            </p:cNvPr>
            <p:cNvSpPr/>
            <p:nvPr/>
          </p:nvSpPr>
          <p:spPr>
            <a:xfrm>
              <a:off x="4966811" y="519588"/>
              <a:ext cx="19050" cy="9525"/>
            </a:xfrm>
            <a:custGeom>
              <a:avLst/>
              <a:gdLst>
                <a:gd name="connsiteX0" fmla="*/ 18574 w 19050"/>
                <a:gd name="connsiteY0" fmla="*/ 7144 h 9525"/>
                <a:gd name="connsiteX1" fmla="*/ 7144 w 19050"/>
                <a:gd name="connsiteY1" fmla="*/ 9049 h 9525"/>
                <a:gd name="connsiteX2" fmla="*/ 18574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8574" y="7144"/>
                  </a:moveTo>
                  <a:cubicBezTo>
                    <a:pt x="18574" y="8096"/>
                    <a:pt x="11906" y="9049"/>
                    <a:pt x="7144" y="9049"/>
                  </a:cubicBezTo>
                  <a:lnTo>
                    <a:pt x="1857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3FE0D3F4-0361-4C7D-9E55-DBCC0C0917EB}"/>
                </a:ext>
              </a:extLst>
            </p:cNvPr>
            <p:cNvSpPr/>
            <p:nvPr/>
          </p:nvSpPr>
          <p:spPr>
            <a:xfrm>
              <a:off x="5004911" y="52339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11906" y="8096"/>
                    <a:pt x="10954" y="8096"/>
                    <a:pt x="7144" y="8096"/>
                  </a:cubicBezTo>
                  <a:cubicBezTo>
                    <a:pt x="7144" y="809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F1565FF6-4778-43D7-95CC-9B521765CC64}"/>
                </a:ext>
              </a:extLst>
            </p:cNvPr>
            <p:cNvSpPr/>
            <p:nvPr/>
          </p:nvSpPr>
          <p:spPr>
            <a:xfrm>
              <a:off x="5008721" y="521493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11906 w 19050"/>
                <a:gd name="connsiteY1" fmla="*/ 8096 h 9525"/>
                <a:gd name="connsiteX2" fmla="*/ 7144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10001" y="7144"/>
                    <a:pt x="10954" y="8096"/>
                    <a:pt x="11906" y="8096"/>
                  </a:cubicBezTo>
                  <a:cubicBezTo>
                    <a:pt x="11906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3F4F7BC6-7195-40CC-AD8E-430CCD92576C}"/>
                </a:ext>
              </a:extLst>
            </p:cNvPr>
            <p:cNvSpPr/>
            <p:nvPr/>
          </p:nvSpPr>
          <p:spPr>
            <a:xfrm>
              <a:off x="5071480" y="527208"/>
              <a:ext cx="19050" cy="9525"/>
            </a:xfrm>
            <a:custGeom>
              <a:avLst/>
              <a:gdLst>
                <a:gd name="connsiteX0" fmla="*/ 7250 w 19050"/>
                <a:gd name="connsiteY0" fmla="*/ 7144 h 9525"/>
                <a:gd name="connsiteX1" fmla="*/ 12965 w 19050"/>
                <a:gd name="connsiteY1" fmla="*/ 8096 h 9525"/>
                <a:gd name="connsiteX2" fmla="*/ 7250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250" y="7144"/>
                  </a:moveTo>
                  <a:cubicBezTo>
                    <a:pt x="9155" y="7144"/>
                    <a:pt x="12013" y="7144"/>
                    <a:pt x="12965" y="8096"/>
                  </a:cubicBezTo>
                  <a:cubicBezTo>
                    <a:pt x="12013" y="7144"/>
                    <a:pt x="6298" y="9049"/>
                    <a:pt x="72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F5FA6F8-E465-4E50-962C-7154597C526C}"/>
                </a:ext>
              </a:extLst>
            </p:cNvPr>
            <p:cNvSpPr/>
            <p:nvPr/>
          </p:nvSpPr>
          <p:spPr>
            <a:xfrm>
              <a:off x="5100161" y="5291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1906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5F71D6D5-76A2-4FBF-9396-3280770ACBBC}"/>
                </a:ext>
              </a:extLst>
            </p:cNvPr>
            <p:cNvSpPr/>
            <p:nvPr/>
          </p:nvSpPr>
          <p:spPr>
            <a:xfrm>
              <a:off x="5343049" y="848040"/>
              <a:ext cx="9525" cy="9525"/>
            </a:xfrm>
            <a:custGeom>
              <a:avLst/>
              <a:gdLst>
                <a:gd name="connsiteX0" fmla="*/ 7144 w 9525"/>
                <a:gd name="connsiteY0" fmla="*/ 10162 h 9525"/>
                <a:gd name="connsiteX1" fmla="*/ 7144 w 9525"/>
                <a:gd name="connsiteY1" fmla="*/ 1016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162"/>
                  </a:moveTo>
                  <a:cubicBezTo>
                    <a:pt x="8096" y="4447"/>
                    <a:pt x="7144" y="8257"/>
                    <a:pt x="7144" y="101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E1570A08-F3A9-43F6-8245-F53ABA031A92}"/>
                </a:ext>
              </a:extLst>
            </p:cNvPr>
            <p:cNvSpPr/>
            <p:nvPr/>
          </p:nvSpPr>
          <p:spPr>
            <a:xfrm>
              <a:off x="5330666" y="108442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001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10001"/>
                    <a:pt x="7144" y="9049"/>
                    <a:pt x="7144" y="10001"/>
                  </a:cubicBezTo>
                  <a:cubicBezTo>
                    <a:pt x="7144" y="6191"/>
                    <a:pt x="8096" y="10001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DF93F4CD-B227-4B1F-BBC0-A2E1D556014E}"/>
                </a:ext>
              </a:extLst>
            </p:cNvPr>
            <p:cNvSpPr/>
            <p:nvPr/>
          </p:nvSpPr>
          <p:spPr>
            <a:xfrm>
              <a:off x="5324951" y="1209304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8096" y="7990"/>
                    <a:pt x="10954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BB26450-B6C3-4198-AF71-9A714248B731}"/>
                </a:ext>
              </a:extLst>
            </p:cNvPr>
            <p:cNvSpPr/>
            <p:nvPr/>
          </p:nvSpPr>
          <p:spPr>
            <a:xfrm>
              <a:off x="4824995" y="500538"/>
              <a:ext cx="9525" cy="9525"/>
            </a:xfrm>
            <a:custGeom>
              <a:avLst/>
              <a:gdLst>
                <a:gd name="connsiteX0" fmla="*/ 7990 w 9525"/>
                <a:gd name="connsiteY0" fmla="*/ 9049 h 9525"/>
                <a:gd name="connsiteX1" fmla="*/ 7990 w 9525"/>
                <a:gd name="connsiteY1" fmla="*/ 7144 h 9525"/>
                <a:gd name="connsiteX2" fmla="*/ 7990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990" y="9049"/>
                  </a:moveTo>
                  <a:cubicBezTo>
                    <a:pt x="7990" y="6191"/>
                    <a:pt x="6085" y="10001"/>
                    <a:pt x="7990" y="7144"/>
                  </a:cubicBezTo>
                  <a:cubicBezTo>
                    <a:pt x="8943" y="7144"/>
                    <a:pt x="8943" y="8096"/>
                    <a:pt x="7990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907A55AB-9CEC-442F-92AA-DDD116D3BB7E}"/>
                </a:ext>
              </a:extLst>
            </p:cNvPr>
            <p:cNvSpPr/>
            <p:nvPr/>
          </p:nvSpPr>
          <p:spPr>
            <a:xfrm>
              <a:off x="4778074" y="508158"/>
              <a:ext cx="57150" cy="781050"/>
            </a:xfrm>
            <a:custGeom>
              <a:avLst/>
              <a:gdLst>
                <a:gd name="connsiteX0" fmla="*/ 27288 w 57150"/>
                <a:gd name="connsiteY0" fmla="*/ 780574 h 781050"/>
                <a:gd name="connsiteX1" fmla="*/ 14906 w 57150"/>
                <a:gd name="connsiteY1" fmla="*/ 551974 h 781050"/>
                <a:gd name="connsiteX2" fmla="*/ 8238 w 57150"/>
                <a:gd name="connsiteY2" fmla="*/ 424339 h 781050"/>
                <a:gd name="connsiteX3" fmla="*/ 11096 w 57150"/>
                <a:gd name="connsiteY3" fmla="*/ 421481 h 781050"/>
                <a:gd name="connsiteX4" fmla="*/ 11096 w 57150"/>
                <a:gd name="connsiteY4" fmla="*/ 427196 h 781050"/>
                <a:gd name="connsiteX5" fmla="*/ 15858 w 57150"/>
                <a:gd name="connsiteY5" fmla="*/ 313849 h 781050"/>
                <a:gd name="connsiteX6" fmla="*/ 21573 w 57150"/>
                <a:gd name="connsiteY6" fmla="*/ 175736 h 781050"/>
                <a:gd name="connsiteX7" fmla="*/ 30146 w 57150"/>
                <a:gd name="connsiteY7" fmla="*/ 177641 h 781050"/>
                <a:gd name="connsiteX8" fmla="*/ 33003 w 57150"/>
                <a:gd name="connsiteY8" fmla="*/ 176689 h 781050"/>
                <a:gd name="connsiteX9" fmla="*/ 28241 w 57150"/>
                <a:gd name="connsiteY9" fmla="*/ 116681 h 781050"/>
                <a:gd name="connsiteX10" fmla="*/ 21573 w 57150"/>
                <a:gd name="connsiteY10" fmla="*/ 99536 h 781050"/>
                <a:gd name="connsiteX11" fmla="*/ 28241 w 57150"/>
                <a:gd name="connsiteY11" fmla="*/ 101441 h 781050"/>
                <a:gd name="connsiteX12" fmla="*/ 21573 w 57150"/>
                <a:gd name="connsiteY12" fmla="*/ 89059 h 781050"/>
                <a:gd name="connsiteX13" fmla="*/ 29193 w 57150"/>
                <a:gd name="connsiteY13" fmla="*/ 74771 h 781050"/>
                <a:gd name="connsiteX14" fmla="*/ 34908 w 57150"/>
                <a:gd name="connsiteY14" fmla="*/ 84296 h 781050"/>
                <a:gd name="connsiteX15" fmla="*/ 29193 w 57150"/>
                <a:gd name="connsiteY15" fmla="*/ 61436 h 781050"/>
                <a:gd name="connsiteX16" fmla="*/ 50148 w 57150"/>
                <a:gd name="connsiteY16" fmla="*/ 7144 h 781050"/>
                <a:gd name="connsiteX17" fmla="*/ 33956 w 57150"/>
                <a:gd name="connsiteY17" fmla="*/ 266224 h 781050"/>
                <a:gd name="connsiteX18" fmla="*/ 23478 w 57150"/>
                <a:gd name="connsiteY18" fmla="*/ 434816 h 781050"/>
                <a:gd name="connsiteX19" fmla="*/ 27288 w 57150"/>
                <a:gd name="connsiteY19" fmla="*/ 780574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7150" h="781050">
                  <a:moveTo>
                    <a:pt x="27288" y="780574"/>
                  </a:moveTo>
                  <a:cubicBezTo>
                    <a:pt x="1571" y="731996"/>
                    <a:pt x="14906" y="593884"/>
                    <a:pt x="14906" y="551974"/>
                  </a:cubicBezTo>
                  <a:cubicBezTo>
                    <a:pt x="15858" y="500539"/>
                    <a:pt x="3476" y="474821"/>
                    <a:pt x="8238" y="424339"/>
                  </a:cubicBezTo>
                  <a:cubicBezTo>
                    <a:pt x="10143" y="425291"/>
                    <a:pt x="11096" y="424339"/>
                    <a:pt x="11096" y="421481"/>
                  </a:cubicBezTo>
                  <a:cubicBezTo>
                    <a:pt x="11096" y="423386"/>
                    <a:pt x="11096" y="425291"/>
                    <a:pt x="11096" y="427196"/>
                  </a:cubicBezTo>
                  <a:cubicBezTo>
                    <a:pt x="16811" y="423386"/>
                    <a:pt x="17763" y="316706"/>
                    <a:pt x="15858" y="313849"/>
                  </a:cubicBezTo>
                  <a:cubicBezTo>
                    <a:pt x="16811" y="316706"/>
                    <a:pt x="26336" y="177641"/>
                    <a:pt x="21573" y="175736"/>
                  </a:cubicBezTo>
                  <a:cubicBezTo>
                    <a:pt x="26336" y="172879"/>
                    <a:pt x="23478" y="181451"/>
                    <a:pt x="30146" y="177641"/>
                  </a:cubicBezTo>
                  <a:cubicBezTo>
                    <a:pt x="29193" y="175736"/>
                    <a:pt x="30146" y="174784"/>
                    <a:pt x="33003" y="176689"/>
                  </a:cubicBezTo>
                  <a:cubicBezTo>
                    <a:pt x="30146" y="169069"/>
                    <a:pt x="14906" y="107156"/>
                    <a:pt x="28241" y="116681"/>
                  </a:cubicBezTo>
                  <a:cubicBezTo>
                    <a:pt x="29193" y="113824"/>
                    <a:pt x="19668" y="103346"/>
                    <a:pt x="21573" y="99536"/>
                  </a:cubicBezTo>
                  <a:cubicBezTo>
                    <a:pt x="21573" y="100489"/>
                    <a:pt x="28241" y="104299"/>
                    <a:pt x="28241" y="101441"/>
                  </a:cubicBezTo>
                  <a:cubicBezTo>
                    <a:pt x="28241" y="92869"/>
                    <a:pt x="19668" y="98584"/>
                    <a:pt x="21573" y="89059"/>
                  </a:cubicBezTo>
                  <a:cubicBezTo>
                    <a:pt x="22526" y="89059"/>
                    <a:pt x="34908" y="85249"/>
                    <a:pt x="29193" y="74771"/>
                  </a:cubicBezTo>
                  <a:cubicBezTo>
                    <a:pt x="14906" y="84296"/>
                    <a:pt x="36813" y="84296"/>
                    <a:pt x="34908" y="84296"/>
                  </a:cubicBezTo>
                  <a:cubicBezTo>
                    <a:pt x="35861" y="81439"/>
                    <a:pt x="29193" y="61436"/>
                    <a:pt x="29193" y="61436"/>
                  </a:cubicBezTo>
                  <a:cubicBezTo>
                    <a:pt x="31098" y="54769"/>
                    <a:pt x="56816" y="15716"/>
                    <a:pt x="50148" y="7144"/>
                  </a:cubicBezTo>
                  <a:cubicBezTo>
                    <a:pt x="53958" y="47149"/>
                    <a:pt x="38718" y="187166"/>
                    <a:pt x="33956" y="266224"/>
                  </a:cubicBezTo>
                  <a:cubicBezTo>
                    <a:pt x="30146" y="325279"/>
                    <a:pt x="23478" y="380524"/>
                    <a:pt x="23478" y="434816"/>
                  </a:cubicBezTo>
                  <a:cubicBezTo>
                    <a:pt x="21573" y="523399"/>
                    <a:pt x="16811" y="718661"/>
                    <a:pt x="27288" y="780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76919671-5F48-4F65-ADFF-DF6DC7E1ADE0}"/>
                </a:ext>
              </a:extLst>
            </p:cNvPr>
            <p:cNvSpPr/>
            <p:nvPr/>
          </p:nvSpPr>
          <p:spPr>
            <a:xfrm>
              <a:off x="4822984" y="50530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9049"/>
                    <a:pt x="7144" y="7144"/>
                  </a:cubicBezTo>
                  <a:cubicBezTo>
                    <a:pt x="8096" y="8096"/>
                    <a:pt x="9049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81DF0DF4-8785-427B-B331-56B131470CF4}"/>
                </a:ext>
              </a:extLst>
            </p:cNvPr>
            <p:cNvSpPr/>
            <p:nvPr/>
          </p:nvSpPr>
          <p:spPr>
            <a:xfrm>
              <a:off x="4803510" y="55631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DECB5F75-F9AD-43C5-9615-21F3E709F429}"/>
                </a:ext>
              </a:extLst>
            </p:cNvPr>
            <p:cNvSpPr/>
            <p:nvPr/>
          </p:nvSpPr>
          <p:spPr>
            <a:xfrm>
              <a:off x="4800124" y="565308"/>
              <a:ext cx="9525" cy="19050"/>
            </a:xfrm>
            <a:custGeom>
              <a:avLst/>
              <a:gdLst>
                <a:gd name="connsiteX0" fmla="*/ 8096 w 9525"/>
                <a:gd name="connsiteY0" fmla="*/ 11906 h 19050"/>
                <a:gd name="connsiteX1" fmla="*/ 7144 w 9525"/>
                <a:gd name="connsiteY1" fmla="*/ 7144 h 19050"/>
                <a:gd name="connsiteX2" fmla="*/ 8096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11906"/>
                  </a:moveTo>
                  <a:cubicBezTo>
                    <a:pt x="7144" y="11906"/>
                    <a:pt x="7144" y="8096"/>
                    <a:pt x="7144" y="7144"/>
                  </a:cubicBezTo>
                  <a:lnTo>
                    <a:pt x="8096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AAC31CF9-A329-4AE4-A55F-925209CF5172}"/>
                </a:ext>
              </a:extLst>
            </p:cNvPr>
            <p:cNvSpPr/>
            <p:nvPr/>
          </p:nvSpPr>
          <p:spPr>
            <a:xfrm>
              <a:off x="4794409" y="581501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9049"/>
                    <a:pt x="7144" y="9049"/>
                    <a:pt x="7144" y="7144"/>
                  </a:cubicBezTo>
                  <a:cubicBezTo>
                    <a:pt x="7144" y="7144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5407FB81-32C7-48A2-88A3-BD0A0F6A1774}"/>
                </a:ext>
              </a:extLst>
            </p:cNvPr>
            <p:cNvSpPr/>
            <p:nvPr/>
          </p:nvSpPr>
          <p:spPr>
            <a:xfrm>
              <a:off x="4796076" y="584164"/>
              <a:ext cx="9525" cy="9525"/>
            </a:xfrm>
            <a:custGeom>
              <a:avLst/>
              <a:gdLst>
                <a:gd name="connsiteX0" fmla="*/ 8334 w 9525"/>
                <a:gd name="connsiteY0" fmla="*/ 7338 h 9525"/>
                <a:gd name="connsiteX1" fmla="*/ 7382 w 9525"/>
                <a:gd name="connsiteY1" fmla="*/ 9243 h 9525"/>
                <a:gd name="connsiteX2" fmla="*/ 8334 w 9525"/>
                <a:gd name="connsiteY2" fmla="*/ 73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334" y="7338"/>
                  </a:moveTo>
                  <a:cubicBezTo>
                    <a:pt x="8334" y="8291"/>
                    <a:pt x="7382" y="9243"/>
                    <a:pt x="7382" y="9243"/>
                  </a:cubicBezTo>
                  <a:cubicBezTo>
                    <a:pt x="7382" y="9243"/>
                    <a:pt x="6429" y="6386"/>
                    <a:pt x="8334" y="73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B59DD85F-85D0-46D5-86FA-1B884FD1644A}"/>
                </a:ext>
              </a:extLst>
            </p:cNvPr>
            <p:cNvSpPr/>
            <p:nvPr/>
          </p:nvSpPr>
          <p:spPr>
            <a:xfrm>
              <a:off x="4789646" y="611789"/>
              <a:ext cx="9525" cy="9525"/>
            </a:xfrm>
            <a:custGeom>
              <a:avLst/>
              <a:gdLst>
                <a:gd name="connsiteX0" fmla="*/ 8096 w 9525"/>
                <a:gd name="connsiteY0" fmla="*/ 7335 h 9525"/>
                <a:gd name="connsiteX1" fmla="*/ 7144 w 9525"/>
                <a:gd name="connsiteY1" fmla="*/ 10193 h 9525"/>
                <a:gd name="connsiteX2" fmla="*/ 8096 w 9525"/>
                <a:gd name="connsiteY2" fmla="*/ 73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335"/>
                  </a:moveTo>
                  <a:cubicBezTo>
                    <a:pt x="8096" y="8288"/>
                    <a:pt x="9049" y="9240"/>
                    <a:pt x="7144" y="10193"/>
                  </a:cubicBezTo>
                  <a:cubicBezTo>
                    <a:pt x="8096" y="9240"/>
                    <a:pt x="6191" y="6383"/>
                    <a:pt x="8096" y="73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D3AA83F0-1CFB-44E8-B15E-C453FA7E273C}"/>
                </a:ext>
              </a:extLst>
            </p:cNvPr>
            <p:cNvSpPr/>
            <p:nvPr/>
          </p:nvSpPr>
          <p:spPr>
            <a:xfrm>
              <a:off x="4789223" y="62436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9049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0C689DB2-EEC8-431A-AD22-6D1FCF500D02}"/>
                </a:ext>
              </a:extLst>
            </p:cNvPr>
            <p:cNvSpPr/>
            <p:nvPr/>
          </p:nvSpPr>
          <p:spPr>
            <a:xfrm>
              <a:off x="4782026" y="862012"/>
              <a:ext cx="9525" cy="9525"/>
            </a:xfrm>
            <a:custGeom>
              <a:avLst/>
              <a:gdLst>
                <a:gd name="connsiteX0" fmla="*/ 7144 w 9525"/>
                <a:gd name="connsiteY0" fmla="*/ 8573 h 9525"/>
                <a:gd name="connsiteX1" fmla="*/ 7144 w 9525"/>
                <a:gd name="connsiteY1" fmla="*/ 85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573"/>
                  </a:moveTo>
                  <a:cubicBezTo>
                    <a:pt x="7144" y="6667"/>
                    <a:pt x="7144" y="6667"/>
                    <a:pt x="7144" y="85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80CBC265-88DC-4E8C-A89B-14ABB496BFE7}"/>
                </a:ext>
              </a:extLst>
            </p:cNvPr>
            <p:cNvSpPr/>
            <p:nvPr/>
          </p:nvSpPr>
          <p:spPr>
            <a:xfrm>
              <a:off x="4778216" y="96821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7144" y="8096"/>
                    <a:pt x="7144" y="8096"/>
                  </a:cubicBezTo>
                  <a:cubicBezTo>
                    <a:pt x="7144" y="7144"/>
                    <a:pt x="8096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D465EA25-2510-4354-8910-5E02FD83908D}"/>
                </a:ext>
              </a:extLst>
            </p:cNvPr>
            <p:cNvSpPr/>
            <p:nvPr/>
          </p:nvSpPr>
          <p:spPr>
            <a:xfrm>
              <a:off x="4782979" y="102399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190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0A3B70BB-9E9E-4050-A9A8-39AC7A738AAE}"/>
                </a:ext>
              </a:extLst>
            </p:cNvPr>
            <p:cNvSpPr/>
            <p:nvPr/>
          </p:nvSpPr>
          <p:spPr>
            <a:xfrm>
              <a:off x="4916054" y="663416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8096"/>
                    <a:pt x="8371" y="9049"/>
                    <a:pt x="7419" y="7144"/>
                  </a:cubicBezTo>
                  <a:cubicBezTo>
                    <a:pt x="7419" y="7144"/>
                    <a:pt x="7419" y="7144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5298EA78-3148-476E-A922-AB5FF77A12F3}"/>
                </a:ext>
              </a:extLst>
            </p:cNvPr>
            <p:cNvSpPr/>
            <p:nvPr/>
          </p:nvSpPr>
          <p:spPr>
            <a:xfrm>
              <a:off x="4920897" y="651921"/>
              <a:ext cx="342900" cy="38100"/>
            </a:xfrm>
            <a:custGeom>
              <a:avLst/>
              <a:gdLst>
                <a:gd name="connsiteX0" fmla="*/ 342618 w 342900"/>
                <a:gd name="connsiteY0" fmla="*/ 29116 h 38100"/>
                <a:gd name="connsiteX1" fmla="*/ 213078 w 342900"/>
                <a:gd name="connsiteY1" fmla="*/ 25306 h 38100"/>
                <a:gd name="connsiteX2" fmla="*/ 139736 w 342900"/>
                <a:gd name="connsiteY2" fmla="*/ 22448 h 38100"/>
                <a:gd name="connsiteX3" fmla="*/ 80681 w 342900"/>
                <a:gd name="connsiteY3" fmla="*/ 26258 h 38100"/>
                <a:gd name="connsiteX4" fmla="*/ 80681 w 342900"/>
                <a:gd name="connsiteY4" fmla="*/ 17686 h 38100"/>
                <a:gd name="connsiteX5" fmla="*/ 79728 w 342900"/>
                <a:gd name="connsiteY5" fmla="*/ 14828 h 38100"/>
                <a:gd name="connsiteX6" fmla="*/ 56868 w 342900"/>
                <a:gd name="connsiteY6" fmla="*/ 28163 h 38100"/>
                <a:gd name="connsiteX7" fmla="*/ 54011 w 342900"/>
                <a:gd name="connsiteY7" fmla="*/ 18638 h 38100"/>
                <a:gd name="connsiteX8" fmla="*/ 48296 w 342900"/>
                <a:gd name="connsiteY8" fmla="*/ 28163 h 38100"/>
                <a:gd name="connsiteX9" fmla="*/ 48296 w 342900"/>
                <a:gd name="connsiteY9" fmla="*/ 21496 h 38100"/>
                <a:gd name="connsiteX10" fmla="*/ 46391 w 342900"/>
                <a:gd name="connsiteY10" fmla="*/ 29116 h 38100"/>
                <a:gd name="connsiteX11" fmla="*/ 44486 w 342900"/>
                <a:gd name="connsiteY11" fmla="*/ 30068 h 38100"/>
                <a:gd name="connsiteX12" fmla="*/ 38771 w 342900"/>
                <a:gd name="connsiteY12" fmla="*/ 28163 h 38100"/>
                <a:gd name="connsiteX13" fmla="*/ 40676 w 342900"/>
                <a:gd name="connsiteY13" fmla="*/ 17686 h 38100"/>
                <a:gd name="connsiteX14" fmla="*/ 33056 w 342900"/>
                <a:gd name="connsiteY14" fmla="*/ 28163 h 38100"/>
                <a:gd name="connsiteX15" fmla="*/ 9243 w 342900"/>
                <a:gd name="connsiteY15" fmla="*/ 23401 h 38100"/>
                <a:gd name="connsiteX16" fmla="*/ 7338 w 342900"/>
                <a:gd name="connsiteY16" fmla="*/ 22448 h 38100"/>
                <a:gd name="connsiteX17" fmla="*/ 110208 w 342900"/>
                <a:gd name="connsiteY17" fmla="*/ 7208 h 38100"/>
                <a:gd name="connsiteX18" fmla="*/ 342618 w 342900"/>
                <a:gd name="connsiteY18" fmla="*/ 291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116"/>
                  </a:moveTo>
                  <a:cubicBezTo>
                    <a:pt x="327378" y="48166"/>
                    <a:pt x="211173" y="25306"/>
                    <a:pt x="213078" y="25306"/>
                  </a:cubicBezTo>
                  <a:cubicBezTo>
                    <a:pt x="204506" y="24353"/>
                    <a:pt x="140688" y="21496"/>
                    <a:pt x="139736" y="22448"/>
                  </a:cubicBezTo>
                  <a:cubicBezTo>
                    <a:pt x="142593" y="22448"/>
                    <a:pt x="80681" y="22448"/>
                    <a:pt x="80681" y="26258"/>
                  </a:cubicBezTo>
                  <a:cubicBezTo>
                    <a:pt x="76871" y="17686"/>
                    <a:pt x="87348" y="33878"/>
                    <a:pt x="80681" y="17686"/>
                  </a:cubicBezTo>
                  <a:cubicBezTo>
                    <a:pt x="79728" y="18638"/>
                    <a:pt x="78776" y="17686"/>
                    <a:pt x="79728" y="14828"/>
                  </a:cubicBezTo>
                  <a:cubicBezTo>
                    <a:pt x="67346" y="30068"/>
                    <a:pt x="63536" y="20543"/>
                    <a:pt x="56868" y="28163"/>
                  </a:cubicBezTo>
                  <a:cubicBezTo>
                    <a:pt x="54963" y="24353"/>
                    <a:pt x="54011" y="22448"/>
                    <a:pt x="54011" y="18638"/>
                  </a:cubicBezTo>
                  <a:cubicBezTo>
                    <a:pt x="56868" y="20543"/>
                    <a:pt x="46391" y="27211"/>
                    <a:pt x="48296" y="28163"/>
                  </a:cubicBezTo>
                  <a:cubicBezTo>
                    <a:pt x="48296" y="28163"/>
                    <a:pt x="49248" y="21496"/>
                    <a:pt x="48296" y="21496"/>
                  </a:cubicBezTo>
                  <a:cubicBezTo>
                    <a:pt x="45438" y="22448"/>
                    <a:pt x="47343" y="27211"/>
                    <a:pt x="46391" y="29116"/>
                  </a:cubicBezTo>
                  <a:cubicBezTo>
                    <a:pt x="46391" y="27211"/>
                    <a:pt x="46391" y="27211"/>
                    <a:pt x="44486" y="30068"/>
                  </a:cubicBezTo>
                  <a:cubicBezTo>
                    <a:pt x="42581" y="22448"/>
                    <a:pt x="45438" y="26258"/>
                    <a:pt x="38771" y="28163"/>
                  </a:cubicBezTo>
                  <a:cubicBezTo>
                    <a:pt x="38771" y="22448"/>
                    <a:pt x="42581" y="25306"/>
                    <a:pt x="40676" y="17686"/>
                  </a:cubicBezTo>
                  <a:cubicBezTo>
                    <a:pt x="39723" y="17686"/>
                    <a:pt x="33056" y="26258"/>
                    <a:pt x="33056" y="28163"/>
                  </a:cubicBezTo>
                  <a:cubicBezTo>
                    <a:pt x="23531" y="26258"/>
                    <a:pt x="19721" y="17686"/>
                    <a:pt x="9243" y="23401"/>
                  </a:cubicBezTo>
                  <a:cubicBezTo>
                    <a:pt x="9243" y="21496"/>
                    <a:pt x="6386" y="23401"/>
                    <a:pt x="7338" y="22448"/>
                  </a:cubicBezTo>
                  <a:cubicBezTo>
                    <a:pt x="16863" y="13876"/>
                    <a:pt x="74966" y="7208"/>
                    <a:pt x="110208" y="7208"/>
                  </a:cubicBezTo>
                  <a:cubicBezTo>
                    <a:pt x="168311" y="5303"/>
                    <a:pt x="302613" y="46261"/>
                    <a:pt x="342618" y="291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EBFB7A35-E719-4C9B-A05D-F0F49AFD6CFC}"/>
                </a:ext>
              </a:extLst>
            </p:cNvPr>
            <p:cNvSpPr/>
            <p:nvPr/>
          </p:nvSpPr>
          <p:spPr>
            <a:xfrm>
              <a:off x="4918234" y="6634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B7556AE7-D57A-4E83-B31F-43F7208A59E5}"/>
                </a:ext>
              </a:extLst>
            </p:cNvPr>
            <p:cNvSpPr/>
            <p:nvPr/>
          </p:nvSpPr>
          <p:spPr>
            <a:xfrm>
              <a:off x="4942999" y="6700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DF330F39-59FA-4F8B-9823-19A11B9634C2}"/>
                </a:ext>
              </a:extLst>
            </p:cNvPr>
            <p:cNvSpPr/>
            <p:nvPr/>
          </p:nvSpPr>
          <p:spPr>
            <a:xfrm>
              <a:off x="4947761" y="67008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E307A4BD-260C-4B2D-BF2C-5444B313E10D}"/>
                </a:ext>
              </a:extLst>
            </p:cNvPr>
            <p:cNvSpPr/>
            <p:nvPr/>
          </p:nvSpPr>
          <p:spPr>
            <a:xfrm>
              <a:off x="4954958" y="67294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282F014A-B41C-4729-A6E0-C3137E7D59B4}"/>
                </a:ext>
              </a:extLst>
            </p:cNvPr>
            <p:cNvSpPr/>
            <p:nvPr/>
          </p:nvSpPr>
          <p:spPr>
            <a:xfrm>
              <a:off x="4955381" y="6710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6EAB8102-45E4-454C-89A8-1B95310B2350}"/>
                </a:ext>
              </a:extLst>
            </p:cNvPr>
            <p:cNvSpPr/>
            <p:nvPr/>
          </p:nvSpPr>
          <p:spPr>
            <a:xfrm>
              <a:off x="4967369" y="672517"/>
              <a:ext cx="9525" cy="9525"/>
            </a:xfrm>
            <a:custGeom>
              <a:avLst/>
              <a:gdLst>
                <a:gd name="connsiteX0" fmla="*/ 7538 w 9525"/>
                <a:gd name="connsiteY0" fmla="*/ 7567 h 9525"/>
                <a:gd name="connsiteX1" fmla="*/ 8491 w 9525"/>
                <a:gd name="connsiteY1" fmla="*/ 7567 h 9525"/>
                <a:gd name="connsiteX2" fmla="*/ 75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7567"/>
                  </a:moveTo>
                  <a:cubicBezTo>
                    <a:pt x="7538" y="7567"/>
                    <a:pt x="8491" y="6615"/>
                    <a:pt x="8491" y="7567"/>
                  </a:cubicBezTo>
                  <a:cubicBezTo>
                    <a:pt x="7538" y="6615"/>
                    <a:pt x="6586" y="8520"/>
                    <a:pt x="753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A1E940DC-800F-47A8-9D6D-3DB14A521B5C}"/>
                </a:ext>
              </a:extLst>
            </p:cNvPr>
            <p:cNvSpPr/>
            <p:nvPr/>
          </p:nvSpPr>
          <p:spPr>
            <a:xfrm>
              <a:off x="4972526" y="6710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92979C8D-A1D6-4481-A162-8AF66CDA16BF}"/>
                </a:ext>
              </a:extLst>
            </p:cNvPr>
            <p:cNvSpPr/>
            <p:nvPr/>
          </p:nvSpPr>
          <p:spPr>
            <a:xfrm>
              <a:off x="5074682" y="670321"/>
              <a:ext cx="9525" cy="9525"/>
            </a:xfrm>
            <a:custGeom>
              <a:avLst/>
              <a:gdLst>
                <a:gd name="connsiteX0" fmla="*/ 7858 w 9525"/>
                <a:gd name="connsiteY0" fmla="*/ 7858 h 9525"/>
                <a:gd name="connsiteX1" fmla="*/ 7858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858"/>
                  </a:moveTo>
                  <a:cubicBezTo>
                    <a:pt x="6906" y="6906"/>
                    <a:pt x="6906" y="6906"/>
                    <a:pt x="7858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AA3C7D6B-8CF9-4F4F-9941-6BFC3EFBFF60}"/>
                </a:ext>
              </a:extLst>
            </p:cNvPr>
            <p:cNvSpPr/>
            <p:nvPr/>
          </p:nvSpPr>
          <p:spPr>
            <a:xfrm>
              <a:off x="5120164" y="674579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80D8FC1E-0883-4C85-AD40-47B6F271350C}"/>
                </a:ext>
              </a:extLst>
            </p:cNvPr>
            <p:cNvSpPr/>
            <p:nvPr/>
          </p:nvSpPr>
          <p:spPr>
            <a:xfrm>
              <a:off x="5144929" y="670824"/>
              <a:ext cx="9525" cy="9525"/>
            </a:xfrm>
            <a:custGeom>
              <a:avLst/>
              <a:gdLst>
                <a:gd name="connsiteX0" fmla="*/ 7144 w 9525"/>
                <a:gd name="connsiteY0" fmla="*/ 9260 h 9525"/>
                <a:gd name="connsiteX1" fmla="*/ 7144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60"/>
                  </a:moveTo>
                  <a:cubicBezTo>
                    <a:pt x="7144" y="9260"/>
                    <a:pt x="7144" y="4498"/>
                    <a:pt x="7144" y="9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709DEA91-7E3F-4EC1-A1EB-9DD11B2A51CA}"/>
                </a:ext>
              </a:extLst>
            </p:cNvPr>
            <p:cNvSpPr/>
            <p:nvPr/>
          </p:nvSpPr>
          <p:spPr>
            <a:xfrm>
              <a:off x="4916054" y="771048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8096"/>
                    <a:pt x="8371" y="9049"/>
                    <a:pt x="7419" y="7144"/>
                  </a:cubicBezTo>
                  <a:cubicBezTo>
                    <a:pt x="7419" y="8096"/>
                    <a:pt x="7419" y="7144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4EBFEBB2-87B1-41E3-B132-5245E8B2ACAE}"/>
                </a:ext>
              </a:extLst>
            </p:cNvPr>
            <p:cNvSpPr/>
            <p:nvPr/>
          </p:nvSpPr>
          <p:spPr>
            <a:xfrm>
              <a:off x="4920897" y="75960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4A7C67F1-2117-4046-A59B-ADB19B42A3E2}"/>
                </a:ext>
              </a:extLst>
            </p:cNvPr>
            <p:cNvSpPr/>
            <p:nvPr/>
          </p:nvSpPr>
          <p:spPr>
            <a:xfrm>
              <a:off x="4918234" y="7710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195D47BE-858E-4C97-950F-E205EC503D11}"/>
                </a:ext>
              </a:extLst>
            </p:cNvPr>
            <p:cNvSpPr/>
            <p:nvPr/>
          </p:nvSpPr>
          <p:spPr>
            <a:xfrm>
              <a:off x="4942999" y="7777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4061018C-2A89-48A3-A727-C00FA40D33A0}"/>
                </a:ext>
              </a:extLst>
            </p:cNvPr>
            <p:cNvSpPr/>
            <p:nvPr/>
          </p:nvSpPr>
          <p:spPr>
            <a:xfrm>
              <a:off x="4947761" y="7777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F6979871-E61C-4E99-8E99-3C0C3995EA96}"/>
                </a:ext>
              </a:extLst>
            </p:cNvPr>
            <p:cNvSpPr/>
            <p:nvPr/>
          </p:nvSpPr>
          <p:spPr>
            <a:xfrm>
              <a:off x="4954958" y="7805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8520" y="8096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FCFEF843-EE96-4DA6-A364-2CFBC41790F3}"/>
                </a:ext>
              </a:extLst>
            </p:cNvPr>
            <p:cNvSpPr/>
            <p:nvPr/>
          </p:nvSpPr>
          <p:spPr>
            <a:xfrm>
              <a:off x="4955381" y="778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xmlns="" id="{67F1133C-1502-490C-928C-E2CE61B50A16}"/>
                </a:ext>
              </a:extLst>
            </p:cNvPr>
            <p:cNvSpPr/>
            <p:nvPr/>
          </p:nvSpPr>
          <p:spPr>
            <a:xfrm>
              <a:off x="4967369" y="780150"/>
              <a:ext cx="9525" cy="9525"/>
            </a:xfrm>
            <a:custGeom>
              <a:avLst/>
              <a:gdLst>
                <a:gd name="connsiteX0" fmla="*/ 7538 w 9525"/>
                <a:gd name="connsiteY0" fmla="*/ 7567 h 9525"/>
                <a:gd name="connsiteX1" fmla="*/ 8491 w 9525"/>
                <a:gd name="connsiteY1" fmla="*/ 7567 h 9525"/>
                <a:gd name="connsiteX2" fmla="*/ 75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7567"/>
                  </a:moveTo>
                  <a:cubicBezTo>
                    <a:pt x="7538" y="7567"/>
                    <a:pt x="8491" y="6615"/>
                    <a:pt x="8491" y="7567"/>
                  </a:cubicBezTo>
                  <a:cubicBezTo>
                    <a:pt x="7538" y="6615"/>
                    <a:pt x="6586" y="9472"/>
                    <a:pt x="753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5D4486A1-2832-468A-BD4C-AE2D979BE4CF}"/>
                </a:ext>
              </a:extLst>
            </p:cNvPr>
            <p:cNvSpPr/>
            <p:nvPr/>
          </p:nvSpPr>
          <p:spPr>
            <a:xfrm>
              <a:off x="4972526" y="778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xmlns="" id="{317715BC-744E-4AB9-80FA-2E2BD078A8FA}"/>
                </a:ext>
              </a:extLst>
            </p:cNvPr>
            <p:cNvSpPr/>
            <p:nvPr/>
          </p:nvSpPr>
          <p:spPr>
            <a:xfrm>
              <a:off x="5074682" y="77866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xmlns="" id="{E7AB3833-118D-4F5E-96C5-345B1FB54A5B}"/>
                </a:ext>
              </a:extLst>
            </p:cNvPr>
            <p:cNvSpPr/>
            <p:nvPr/>
          </p:nvSpPr>
          <p:spPr>
            <a:xfrm>
              <a:off x="5120164" y="78316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5FE98093-E6B1-4952-90E9-2D7A20A92689}"/>
                </a:ext>
              </a:extLst>
            </p:cNvPr>
            <p:cNvSpPr/>
            <p:nvPr/>
          </p:nvSpPr>
          <p:spPr>
            <a:xfrm>
              <a:off x="5144929" y="77888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85D418DD-166E-420B-B46C-F9768915AD72}"/>
                </a:ext>
              </a:extLst>
            </p:cNvPr>
            <p:cNvSpPr/>
            <p:nvPr/>
          </p:nvSpPr>
          <p:spPr>
            <a:xfrm>
              <a:off x="4922573" y="86629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8520" y="9049"/>
                    <a:pt x="7567" y="7144"/>
                  </a:cubicBezTo>
                  <a:cubicBezTo>
                    <a:pt x="6615" y="8096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BAE82AD1-A28B-41E9-8407-0EC300A7E5D0}"/>
                </a:ext>
              </a:extLst>
            </p:cNvPr>
            <p:cNvSpPr/>
            <p:nvPr/>
          </p:nvSpPr>
          <p:spPr>
            <a:xfrm>
              <a:off x="4927564" y="85485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B3245FB6-49EB-4365-9BA2-61B400F14EA6}"/>
                </a:ext>
              </a:extLst>
            </p:cNvPr>
            <p:cNvSpPr/>
            <p:nvPr/>
          </p:nvSpPr>
          <p:spPr>
            <a:xfrm>
              <a:off x="4924901" y="8662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EEBD6AB1-5805-4646-91C7-4B849896663C}"/>
                </a:ext>
              </a:extLst>
            </p:cNvPr>
            <p:cNvSpPr/>
            <p:nvPr/>
          </p:nvSpPr>
          <p:spPr>
            <a:xfrm>
              <a:off x="4949666" y="8729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8D06603C-5E7E-4085-A9F0-0CE51AE41FEB}"/>
                </a:ext>
              </a:extLst>
            </p:cNvPr>
            <p:cNvSpPr/>
            <p:nvPr/>
          </p:nvSpPr>
          <p:spPr>
            <a:xfrm>
              <a:off x="4953476" y="87296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3F8B2EE5-72E0-474E-BC21-A5D690A5B13F}"/>
                </a:ext>
              </a:extLst>
            </p:cNvPr>
            <p:cNvSpPr/>
            <p:nvPr/>
          </p:nvSpPr>
          <p:spPr>
            <a:xfrm>
              <a:off x="4961096" y="8758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xmlns="" id="{41A31F49-9443-45D3-BEE8-7798BFA87D41}"/>
                </a:ext>
              </a:extLst>
            </p:cNvPr>
            <p:cNvSpPr/>
            <p:nvPr/>
          </p:nvSpPr>
          <p:spPr>
            <a:xfrm>
              <a:off x="4962049" y="8739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xmlns="" id="{4D51EF3A-241A-438A-B966-BB21773A2F22}"/>
                </a:ext>
              </a:extLst>
            </p:cNvPr>
            <p:cNvSpPr/>
            <p:nvPr/>
          </p:nvSpPr>
          <p:spPr>
            <a:xfrm>
              <a:off x="4973479" y="87540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8096" y="7567"/>
                  </a:cubicBezTo>
                  <a:cubicBezTo>
                    <a:pt x="8096" y="6615"/>
                    <a:pt x="7144" y="9472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xmlns="" id="{1CAFAACC-B3AF-4DB7-9A0C-19FA4EE2AE4C}"/>
                </a:ext>
              </a:extLst>
            </p:cNvPr>
            <p:cNvSpPr/>
            <p:nvPr/>
          </p:nvSpPr>
          <p:spPr>
            <a:xfrm>
              <a:off x="4979194" y="8739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E8AB0B10-7002-4300-917D-5F88D09A6946}"/>
                </a:ext>
              </a:extLst>
            </p:cNvPr>
            <p:cNvSpPr/>
            <p:nvPr/>
          </p:nvSpPr>
          <p:spPr>
            <a:xfrm>
              <a:off x="5080688" y="87391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CEA02D60-7923-4C0F-8A1F-F8385E59D025}"/>
                </a:ext>
              </a:extLst>
            </p:cNvPr>
            <p:cNvSpPr/>
            <p:nvPr/>
          </p:nvSpPr>
          <p:spPr>
            <a:xfrm>
              <a:off x="5126831" y="87841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B5DC98DA-E146-4D6B-B7A2-EFE2CE4EBCC8}"/>
                </a:ext>
              </a:extLst>
            </p:cNvPr>
            <p:cNvSpPr/>
            <p:nvPr/>
          </p:nvSpPr>
          <p:spPr>
            <a:xfrm>
              <a:off x="5151596" y="87413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D0A208A6-C920-42B8-A96F-BBBCA983ABEC}"/>
                </a:ext>
              </a:extLst>
            </p:cNvPr>
            <p:cNvSpPr/>
            <p:nvPr/>
          </p:nvSpPr>
          <p:spPr>
            <a:xfrm>
              <a:off x="4928949" y="96154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8096"/>
                    <a:pt x="8811" y="9049"/>
                    <a:pt x="7858" y="7144"/>
                  </a:cubicBezTo>
                  <a:cubicBezTo>
                    <a:pt x="6906" y="8096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3D336BB8-88F7-4A02-A603-897B4B7E361C}"/>
                </a:ext>
              </a:extLst>
            </p:cNvPr>
            <p:cNvSpPr/>
            <p:nvPr/>
          </p:nvSpPr>
          <p:spPr>
            <a:xfrm>
              <a:off x="4934232" y="95010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7358" y="6208"/>
                    <a:pt x="301661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461D2A9A-073B-4331-9295-1C575475A1DB}"/>
                </a:ext>
              </a:extLst>
            </p:cNvPr>
            <p:cNvSpPr/>
            <p:nvPr/>
          </p:nvSpPr>
          <p:spPr>
            <a:xfrm>
              <a:off x="4930616" y="961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xmlns="" id="{5AF005F6-BD0C-4F09-940F-56B5502E29EF}"/>
                </a:ext>
              </a:extLst>
            </p:cNvPr>
            <p:cNvSpPr/>
            <p:nvPr/>
          </p:nvSpPr>
          <p:spPr>
            <a:xfrm>
              <a:off x="4955910" y="96821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8D62CADB-1C23-40B8-A7A7-7D3AB0271168}"/>
                </a:ext>
              </a:extLst>
            </p:cNvPr>
            <p:cNvSpPr/>
            <p:nvPr/>
          </p:nvSpPr>
          <p:spPr>
            <a:xfrm>
              <a:off x="4960144" y="9682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xmlns="" id="{3BAD288C-8C70-463D-8E26-67C8044B1AEB}"/>
                </a:ext>
              </a:extLst>
            </p:cNvPr>
            <p:cNvSpPr/>
            <p:nvPr/>
          </p:nvSpPr>
          <p:spPr>
            <a:xfrm>
              <a:off x="4967764" y="9710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xmlns="" id="{DC7937FF-6B75-4265-8BC0-9F794852D81B}"/>
                </a:ext>
              </a:extLst>
            </p:cNvPr>
            <p:cNvSpPr/>
            <p:nvPr/>
          </p:nvSpPr>
          <p:spPr>
            <a:xfrm>
              <a:off x="4967764" y="9691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725B65CC-DB60-4075-97AF-98A09153129D}"/>
                </a:ext>
              </a:extLst>
            </p:cNvPr>
            <p:cNvSpPr/>
            <p:nvPr/>
          </p:nvSpPr>
          <p:spPr>
            <a:xfrm>
              <a:off x="4980146" y="97065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8096" y="7567"/>
                  </a:cubicBezTo>
                  <a:cubicBezTo>
                    <a:pt x="8096" y="6615"/>
                    <a:pt x="7144" y="9472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1E7CDBCE-6427-4D3D-8B26-0D4F44D8B086}"/>
                </a:ext>
              </a:extLst>
            </p:cNvPr>
            <p:cNvSpPr/>
            <p:nvPr/>
          </p:nvSpPr>
          <p:spPr>
            <a:xfrm>
              <a:off x="4985861" y="9691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C7F0ADC7-A03D-48D0-BD9C-23AAE1780F7B}"/>
                </a:ext>
              </a:extLst>
            </p:cNvPr>
            <p:cNvSpPr/>
            <p:nvPr/>
          </p:nvSpPr>
          <p:spPr>
            <a:xfrm>
              <a:off x="5087064" y="96916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F1F6D465-003C-4F9F-8089-553D55463FAF}"/>
                </a:ext>
              </a:extLst>
            </p:cNvPr>
            <p:cNvSpPr/>
            <p:nvPr/>
          </p:nvSpPr>
          <p:spPr>
            <a:xfrm>
              <a:off x="5132546" y="97366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A0D5B5E9-BC9C-4483-8080-DDEA4D6A5BD2}"/>
                </a:ext>
              </a:extLst>
            </p:cNvPr>
            <p:cNvSpPr/>
            <p:nvPr/>
          </p:nvSpPr>
          <p:spPr>
            <a:xfrm>
              <a:off x="5158264" y="96938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924CB2C3-A285-4884-BD82-2506E89BAD84}"/>
                </a:ext>
              </a:extLst>
            </p:cNvPr>
            <p:cNvSpPr/>
            <p:nvPr/>
          </p:nvSpPr>
          <p:spPr>
            <a:xfrm>
              <a:off x="4935104" y="1056798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8096"/>
                    <a:pt x="8371" y="9049"/>
                    <a:pt x="7419" y="7144"/>
                  </a:cubicBezTo>
                  <a:cubicBezTo>
                    <a:pt x="7419" y="8096"/>
                    <a:pt x="7419" y="7144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xmlns="" id="{4F1263CC-303D-4AB4-9483-13D0F963EA6A}"/>
                </a:ext>
              </a:extLst>
            </p:cNvPr>
            <p:cNvSpPr/>
            <p:nvPr/>
          </p:nvSpPr>
          <p:spPr>
            <a:xfrm>
              <a:off x="4939947" y="104535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5EABAD91-CE53-4C55-982D-B4E2173232AB}"/>
                </a:ext>
              </a:extLst>
            </p:cNvPr>
            <p:cNvSpPr/>
            <p:nvPr/>
          </p:nvSpPr>
          <p:spPr>
            <a:xfrm>
              <a:off x="4937284" y="10567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3400BADB-1506-4F98-820D-0FFBE28BE08F}"/>
                </a:ext>
              </a:extLst>
            </p:cNvPr>
            <p:cNvSpPr/>
            <p:nvPr/>
          </p:nvSpPr>
          <p:spPr>
            <a:xfrm>
              <a:off x="4962049" y="10634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27F78F38-04D7-4F98-BD86-79429A6E2850}"/>
                </a:ext>
              </a:extLst>
            </p:cNvPr>
            <p:cNvSpPr/>
            <p:nvPr/>
          </p:nvSpPr>
          <p:spPr>
            <a:xfrm>
              <a:off x="4966811" y="106346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F4C0A72D-DB2E-412B-96A6-F713664E5EC1}"/>
                </a:ext>
              </a:extLst>
            </p:cNvPr>
            <p:cNvSpPr/>
            <p:nvPr/>
          </p:nvSpPr>
          <p:spPr>
            <a:xfrm>
              <a:off x="4974008" y="106632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8520" y="8096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E6E9199B-FE09-4FB4-BB23-982C9DB0AA81}"/>
                </a:ext>
              </a:extLst>
            </p:cNvPr>
            <p:cNvSpPr/>
            <p:nvPr/>
          </p:nvSpPr>
          <p:spPr>
            <a:xfrm>
              <a:off x="4974431" y="10644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5639CC56-3029-4F05-963D-C216B6939DB2}"/>
                </a:ext>
              </a:extLst>
            </p:cNvPr>
            <p:cNvSpPr/>
            <p:nvPr/>
          </p:nvSpPr>
          <p:spPr>
            <a:xfrm>
              <a:off x="4986419" y="1065900"/>
              <a:ext cx="9525" cy="9525"/>
            </a:xfrm>
            <a:custGeom>
              <a:avLst/>
              <a:gdLst>
                <a:gd name="connsiteX0" fmla="*/ 7538 w 9525"/>
                <a:gd name="connsiteY0" fmla="*/ 7567 h 9525"/>
                <a:gd name="connsiteX1" fmla="*/ 8491 w 9525"/>
                <a:gd name="connsiteY1" fmla="*/ 7567 h 9525"/>
                <a:gd name="connsiteX2" fmla="*/ 75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7567"/>
                  </a:moveTo>
                  <a:cubicBezTo>
                    <a:pt x="7538" y="7567"/>
                    <a:pt x="8491" y="6615"/>
                    <a:pt x="8491" y="7567"/>
                  </a:cubicBezTo>
                  <a:cubicBezTo>
                    <a:pt x="7538" y="6615"/>
                    <a:pt x="6586" y="9472"/>
                    <a:pt x="753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528A7FA3-E8E2-4C1A-9BAC-759FFD9D226B}"/>
                </a:ext>
              </a:extLst>
            </p:cNvPr>
            <p:cNvSpPr/>
            <p:nvPr/>
          </p:nvSpPr>
          <p:spPr>
            <a:xfrm>
              <a:off x="4991576" y="10644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E17412B7-0A5E-442E-87F9-3F80B8B32979}"/>
                </a:ext>
              </a:extLst>
            </p:cNvPr>
            <p:cNvSpPr/>
            <p:nvPr/>
          </p:nvSpPr>
          <p:spPr>
            <a:xfrm>
              <a:off x="5093732" y="106441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DBF2D6D5-A8BA-4CDB-8D7A-472865634042}"/>
                </a:ext>
              </a:extLst>
            </p:cNvPr>
            <p:cNvSpPr/>
            <p:nvPr/>
          </p:nvSpPr>
          <p:spPr>
            <a:xfrm>
              <a:off x="5139214" y="106891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3BEC73F2-B3D4-4365-B1E3-8B3CBCCB528F}"/>
                </a:ext>
              </a:extLst>
            </p:cNvPr>
            <p:cNvSpPr/>
            <p:nvPr/>
          </p:nvSpPr>
          <p:spPr>
            <a:xfrm>
              <a:off x="5163979" y="106463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ABC8F649-29B4-4C29-B584-E3309222FB83}"/>
                </a:ext>
              </a:extLst>
            </p:cNvPr>
            <p:cNvSpPr/>
            <p:nvPr/>
          </p:nvSpPr>
          <p:spPr>
            <a:xfrm>
              <a:off x="4941623" y="115204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8520" y="9049"/>
                    <a:pt x="7567" y="7144"/>
                  </a:cubicBezTo>
                  <a:cubicBezTo>
                    <a:pt x="6615" y="8096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F2D68CFB-9B5D-42AB-80B2-0BF46C9EC32F}"/>
                </a:ext>
              </a:extLst>
            </p:cNvPr>
            <p:cNvSpPr/>
            <p:nvPr/>
          </p:nvSpPr>
          <p:spPr>
            <a:xfrm>
              <a:off x="4946614" y="114060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79818A03-04C8-49C0-AD13-F7CDCD8EC6BD}"/>
                </a:ext>
              </a:extLst>
            </p:cNvPr>
            <p:cNvSpPr/>
            <p:nvPr/>
          </p:nvSpPr>
          <p:spPr>
            <a:xfrm>
              <a:off x="4943951" y="11520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803A1484-5557-40AE-A39F-6C66C8581920}"/>
                </a:ext>
              </a:extLst>
            </p:cNvPr>
            <p:cNvSpPr/>
            <p:nvPr/>
          </p:nvSpPr>
          <p:spPr>
            <a:xfrm>
              <a:off x="4968716" y="11587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A4B28CBA-E5F4-4D88-83DF-886C6F17EEC4}"/>
                </a:ext>
              </a:extLst>
            </p:cNvPr>
            <p:cNvSpPr/>
            <p:nvPr/>
          </p:nvSpPr>
          <p:spPr>
            <a:xfrm>
              <a:off x="4972526" y="11587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F6A17CEE-4CF9-4A85-829C-21CAAF88B8F8}"/>
                </a:ext>
              </a:extLst>
            </p:cNvPr>
            <p:cNvSpPr/>
            <p:nvPr/>
          </p:nvSpPr>
          <p:spPr>
            <a:xfrm>
              <a:off x="4980146" y="11615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xmlns="" id="{1632789A-C34E-4349-A36F-8116D2514CC5}"/>
                </a:ext>
              </a:extLst>
            </p:cNvPr>
            <p:cNvSpPr/>
            <p:nvPr/>
          </p:nvSpPr>
          <p:spPr>
            <a:xfrm>
              <a:off x="4981099" y="1159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6886941F-04CE-42CE-BF9F-52575EAEE55B}"/>
                </a:ext>
              </a:extLst>
            </p:cNvPr>
            <p:cNvSpPr/>
            <p:nvPr/>
          </p:nvSpPr>
          <p:spPr>
            <a:xfrm>
              <a:off x="4992529" y="116115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8096" y="7567"/>
                  </a:cubicBezTo>
                  <a:cubicBezTo>
                    <a:pt x="8096" y="6615"/>
                    <a:pt x="7144" y="9472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32B22B07-8B96-4B7F-B921-F400D18A880B}"/>
                </a:ext>
              </a:extLst>
            </p:cNvPr>
            <p:cNvSpPr/>
            <p:nvPr/>
          </p:nvSpPr>
          <p:spPr>
            <a:xfrm>
              <a:off x="4998244" y="1159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xmlns="" id="{5F4ED484-2C66-4472-BDA0-C76B2D856DE2}"/>
                </a:ext>
              </a:extLst>
            </p:cNvPr>
            <p:cNvSpPr/>
            <p:nvPr/>
          </p:nvSpPr>
          <p:spPr>
            <a:xfrm>
              <a:off x="5099738" y="11596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xmlns="" id="{391F66E8-00C0-42F0-B4FF-1C41DF8F8043}"/>
                </a:ext>
              </a:extLst>
            </p:cNvPr>
            <p:cNvSpPr/>
            <p:nvPr/>
          </p:nvSpPr>
          <p:spPr>
            <a:xfrm>
              <a:off x="5145881" y="116416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xmlns="" id="{0D44E095-F826-42DB-B127-AD2B0EA5E363}"/>
                </a:ext>
              </a:extLst>
            </p:cNvPr>
            <p:cNvSpPr/>
            <p:nvPr/>
          </p:nvSpPr>
          <p:spPr>
            <a:xfrm>
              <a:off x="5170646" y="115988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xmlns="" id="{2E4FA728-BE6F-4906-ACF4-59998D27B98A}"/>
                </a:ext>
              </a:extLst>
            </p:cNvPr>
            <p:cNvSpPr/>
            <p:nvPr/>
          </p:nvSpPr>
          <p:spPr>
            <a:xfrm>
              <a:off x="4816316" y="52530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10001" y="7144"/>
                    <a:pt x="5239" y="8096"/>
                    <a:pt x="8096" y="7144"/>
                  </a:cubicBezTo>
                  <a:cubicBezTo>
                    <a:pt x="8096" y="8096"/>
                    <a:pt x="8096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xmlns="" id="{ADA71AA5-7AF6-4787-96DB-2C09F5B2F562}"/>
                </a:ext>
              </a:extLst>
            </p:cNvPr>
            <p:cNvSpPr/>
            <p:nvPr/>
          </p:nvSpPr>
          <p:spPr>
            <a:xfrm>
              <a:off x="4712494" y="526256"/>
              <a:ext cx="104775" cy="800100"/>
            </a:xfrm>
            <a:custGeom>
              <a:avLst/>
              <a:gdLst>
                <a:gd name="connsiteX0" fmla="*/ 38576 w 104775"/>
                <a:gd name="connsiteY0" fmla="*/ 798671 h 800100"/>
                <a:gd name="connsiteX1" fmla="*/ 10954 w 104775"/>
                <a:gd name="connsiteY1" fmla="*/ 553879 h 800100"/>
                <a:gd name="connsiteX2" fmla="*/ 10954 w 104775"/>
                <a:gd name="connsiteY2" fmla="*/ 416719 h 800100"/>
                <a:gd name="connsiteX3" fmla="*/ 13811 w 104775"/>
                <a:gd name="connsiteY3" fmla="*/ 412909 h 800100"/>
                <a:gd name="connsiteX4" fmla="*/ 13811 w 104775"/>
                <a:gd name="connsiteY4" fmla="*/ 418624 h 800100"/>
                <a:gd name="connsiteX5" fmla="*/ 7144 w 104775"/>
                <a:gd name="connsiteY5" fmla="*/ 149066 h 800100"/>
                <a:gd name="connsiteX6" fmla="*/ 15716 w 104775"/>
                <a:gd name="connsiteY6" fmla="*/ 150971 h 800100"/>
                <a:gd name="connsiteX7" fmla="*/ 18574 w 104775"/>
                <a:gd name="connsiteY7" fmla="*/ 150019 h 800100"/>
                <a:gd name="connsiteX8" fmla="*/ 13811 w 104775"/>
                <a:gd name="connsiteY8" fmla="*/ 85249 h 800100"/>
                <a:gd name="connsiteX9" fmla="*/ 13811 w 104775"/>
                <a:gd name="connsiteY9" fmla="*/ 64294 h 800100"/>
                <a:gd name="connsiteX10" fmla="*/ 19526 w 104775"/>
                <a:gd name="connsiteY10" fmla="*/ 69056 h 800100"/>
                <a:gd name="connsiteX11" fmla="*/ 36671 w 104775"/>
                <a:gd name="connsiteY11" fmla="*/ 44291 h 800100"/>
                <a:gd name="connsiteX12" fmla="*/ 30004 w 104775"/>
                <a:gd name="connsiteY12" fmla="*/ 55721 h 800100"/>
                <a:gd name="connsiteX13" fmla="*/ 47149 w 104775"/>
                <a:gd name="connsiteY13" fmla="*/ 32861 h 800100"/>
                <a:gd name="connsiteX14" fmla="*/ 105251 w 104775"/>
                <a:gd name="connsiteY14" fmla="*/ 7144 h 800100"/>
                <a:gd name="connsiteX15" fmla="*/ 29051 w 104775"/>
                <a:gd name="connsiteY15" fmla="*/ 74771 h 800100"/>
                <a:gd name="connsiteX16" fmla="*/ 32861 w 104775"/>
                <a:gd name="connsiteY16" fmla="*/ 245269 h 800100"/>
                <a:gd name="connsiteX17" fmla="*/ 38576 w 104775"/>
                <a:gd name="connsiteY17" fmla="*/ 798671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775" h="800100">
                  <a:moveTo>
                    <a:pt x="38576" y="798671"/>
                  </a:moveTo>
                  <a:cubicBezTo>
                    <a:pt x="9049" y="739616"/>
                    <a:pt x="10954" y="604361"/>
                    <a:pt x="10954" y="553879"/>
                  </a:cubicBezTo>
                  <a:cubicBezTo>
                    <a:pt x="10954" y="500539"/>
                    <a:pt x="3334" y="469106"/>
                    <a:pt x="10954" y="416719"/>
                  </a:cubicBezTo>
                  <a:cubicBezTo>
                    <a:pt x="12859" y="417671"/>
                    <a:pt x="13811" y="416719"/>
                    <a:pt x="13811" y="412909"/>
                  </a:cubicBezTo>
                  <a:cubicBezTo>
                    <a:pt x="13811" y="414814"/>
                    <a:pt x="13811" y="416719"/>
                    <a:pt x="13811" y="418624"/>
                  </a:cubicBezTo>
                  <a:cubicBezTo>
                    <a:pt x="25241" y="411956"/>
                    <a:pt x="19526" y="152876"/>
                    <a:pt x="7144" y="149066"/>
                  </a:cubicBezTo>
                  <a:cubicBezTo>
                    <a:pt x="10954" y="145256"/>
                    <a:pt x="10954" y="153829"/>
                    <a:pt x="15716" y="150971"/>
                  </a:cubicBezTo>
                  <a:cubicBezTo>
                    <a:pt x="14764" y="149066"/>
                    <a:pt x="15716" y="148114"/>
                    <a:pt x="18574" y="150019"/>
                  </a:cubicBezTo>
                  <a:cubicBezTo>
                    <a:pt x="12859" y="137636"/>
                    <a:pt x="6191" y="76676"/>
                    <a:pt x="13811" y="85249"/>
                  </a:cubicBezTo>
                  <a:cubicBezTo>
                    <a:pt x="16669" y="80486"/>
                    <a:pt x="7144" y="70009"/>
                    <a:pt x="13811" y="64294"/>
                  </a:cubicBezTo>
                  <a:cubicBezTo>
                    <a:pt x="13811" y="64294"/>
                    <a:pt x="16669" y="72866"/>
                    <a:pt x="19526" y="69056"/>
                  </a:cubicBezTo>
                  <a:cubicBezTo>
                    <a:pt x="24289" y="59531"/>
                    <a:pt x="33814" y="56674"/>
                    <a:pt x="36671" y="44291"/>
                  </a:cubicBezTo>
                  <a:cubicBezTo>
                    <a:pt x="32861" y="47149"/>
                    <a:pt x="30004" y="50959"/>
                    <a:pt x="30004" y="55721"/>
                  </a:cubicBezTo>
                  <a:cubicBezTo>
                    <a:pt x="36671" y="49054"/>
                    <a:pt x="45244" y="40481"/>
                    <a:pt x="47149" y="32861"/>
                  </a:cubicBezTo>
                  <a:cubicBezTo>
                    <a:pt x="53816" y="28099"/>
                    <a:pt x="102394" y="17621"/>
                    <a:pt x="105251" y="7144"/>
                  </a:cubicBezTo>
                  <a:cubicBezTo>
                    <a:pt x="95726" y="16669"/>
                    <a:pt x="49054" y="33814"/>
                    <a:pt x="29051" y="74771"/>
                  </a:cubicBezTo>
                  <a:cubicBezTo>
                    <a:pt x="6191" y="120491"/>
                    <a:pt x="30004" y="195739"/>
                    <a:pt x="32861" y="245269"/>
                  </a:cubicBezTo>
                  <a:cubicBezTo>
                    <a:pt x="39529" y="419576"/>
                    <a:pt x="13811" y="651034"/>
                    <a:pt x="38576" y="7986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xmlns="" id="{34A6275B-3EF7-464F-B69C-DB9DDD6690F5}"/>
                </a:ext>
              </a:extLst>
            </p:cNvPr>
            <p:cNvSpPr/>
            <p:nvPr/>
          </p:nvSpPr>
          <p:spPr>
            <a:xfrm>
              <a:off x="4809649" y="527208"/>
              <a:ext cx="9525" cy="9525"/>
            </a:xfrm>
            <a:custGeom>
              <a:avLst/>
              <a:gdLst>
                <a:gd name="connsiteX0" fmla="*/ 10001 w 9525"/>
                <a:gd name="connsiteY0" fmla="*/ 9049 h 9525"/>
                <a:gd name="connsiteX1" fmla="*/ 7144 w 9525"/>
                <a:gd name="connsiteY1" fmla="*/ 7144 h 9525"/>
                <a:gd name="connsiteX2" fmla="*/ 10001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9049"/>
                  </a:moveTo>
                  <a:cubicBezTo>
                    <a:pt x="9049" y="8096"/>
                    <a:pt x="7144" y="9049"/>
                    <a:pt x="7144" y="7144"/>
                  </a:cubicBezTo>
                  <a:cubicBezTo>
                    <a:pt x="8096" y="8096"/>
                    <a:pt x="10001" y="8096"/>
                    <a:pt x="10001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xmlns="" id="{0D9D1CFE-E18D-47FA-BAA2-203B36AB25C7}"/>
                </a:ext>
              </a:extLst>
            </p:cNvPr>
            <p:cNvSpPr/>
            <p:nvPr/>
          </p:nvSpPr>
          <p:spPr>
            <a:xfrm>
              <a:off x="4757261" y="550464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7144" y="7700"/>
                    <a:pt x="7144" y="5795"/>
                    <a:pt x="71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98E7E09E-4CF1-4A77-8AB1-D3D68D083851}"/>
                </a:ext>
              </a:extLst>
            </p:cNvPr>
            <p:cNvSpPr/>
            <p:nvPr/>
          </p:nvSpPr>
          <p:spPr>
            <a:xfrm>
              <a:off x="4744687" y="555783"/>
              <a:ext cx="9525" cy="19050"/>
            </a:xfrm>
            <a:custGeom>
              <a:avLst/>
              <a:gdLst>
                <a:gd name="connsiteX0" fmla="*/ 7335 w 9525"/>
                <a:gd name="connsiteY0" fmla="*/ 11906 h 19050"/>
                <a:gd name="connsiteX1" fmla="*/ 10193 w 9525"/>
                <a:gd name="connsiteY1" fmla="*/ 7144 h 19050"/>
                <a:gd name="connsiteX2" fmla="*/ 7335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335" y="11906"/>
                  </a:moveTo>
                  <a:cubicBezTo>
                    <a:pt x="6383" y="10954"/>
                    <a:pt x="9240" y="8096"/>
                    <a:pt x="10193" y="7144"/>
                  </a:cubicBezTo>
                  <a:lnTo>
                    <a:pt x="7335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xmlns="" id="{54D2D6B6-83BB-499E-907F-83F26426F3A3}"/>
                </a:ext>
              </a:extLst>
            </p:cNvPr>
            <p:cNvSpPr/>
            <p:nvPr/>
          </p:nvSpPr>
          <p:spPr>
            <a:xfrm>
              <a:off x="4730115" y="567213"/>
              <a:ext cx="9525" cy="9525"/>
            </a:xfrm>
            <a:custGeom>
              <a:avLst/>
              <a:gdLst>
                <a:gd name="connsiteX0" fmla="*/ 8573 w 9525"/>
                <a:gd name="connsiteY0" fmla="*/ 8096 h 9525"/>
                <a:gd name="connsiteX1" fmla="*/ 8573 w 9525"/>
                <a:gd name="connsiteY1" fmla="*/ 7144 h 9525"/>
                <a:gd name="connsiteX2" fmla="*/ 8573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573" y="8096"/>
                  </a:moveTo>
                  <a:cubicBezTo>
                    <a:pt x="6667" y="8096"/>
                    <a:pt x="6667" y="8096"/>
                    <a:pt x="8573" y="7144"/>
                  </a:cubicBezTo>
                  <a:cubicBezTo>
                    <a:pt x="8573" y="7144"/>
                    <a:pt x="8573" y="8096"/>
                    <a:pt x="8573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xmlns="" id="{168D1C48-0449-4594-A202-B579D345BB47}"/>
                </a:ext>
              </a:extLst>
            </p:cNvPr>
            <p:cNvSpPr/>
            <p:nvPr/>
          </p:nvSpPr>
          <p:spPr>
            <a:xfrm>
              <a:off x="4729639" y="570368"/>
              <a:ext cx="9525" cy="9525"/>
            </a:xfrm>
            <a:custGeom>
              <a:avLst/>
              <a:gdLst>
                <a:gd name="connsiteX0" fmla="*/ 10001 w 9525"/>
                <a:gd name="connsiteY0" fmla="*/ 7799 h 9525"/>
                <a:gd name="connsiteX1" fmla="*/ 7144 w 9525"/>
                <a:gd name="connsiteY1" fmla="*/ 8751 h 9525"/>
                <a:gd name="connsiteX2" fmla="*/ 10001 w 9525"/>
                <a:gd name="connsiteY2" fmla="*/ 779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799"/>
                  </a:moveTo>
                  <a:cubicBezTo>
                    <a:pt x="9049" y="8751"/>
                    <a:pt x="8096" y="8751"/>
                    <a:pt x="7144" y="8751"/>
                  </a:cubicBezTo>
                  <a:cubicBezTo>
                    <a:pt x="8096" y="8751"/>
                    <a:pt x="9049" y="5894"/>
                    <a:pt x="10001" y="77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xmlns="" id="{1C6AFF10-C348-4425-B413-4B6C4E5C4DAC}"/>
                </a:ext>
              </a:extLst>
            </p:cNvPr>
            <p:cNvSpPr/>
            <p:nvPr/>
          </p:nvSpPr>
          <p:spPr>
            <a:xfrm>
              <a:off x="4709636" y="597540"/>
              <a:ext cx="9525" cy="9525"/>
            </a:xfrm>
            <a:custGeom>
              <a:avLst/>
              <a:gdLst>
                <a:gd name="connsiteX0" fmla="*/ 9049 w 9525"/>
                <a:gd name="connsiteY0" fmla="*/ 7297 h 9525"/>
                <a:gd name="connsiteX1" fmla="*/ 7144 w 9525"/>
                <a:gd name="connsiteY1" fmla="*/ 10154 h 9525"/>
                <a:gd name="connsiteX2" fmla="*/ 9049 w 9525"/>
                <a:gd name="connsiteY2" fmla="*/ 72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297"/>
                  </a:moveTo>
                  <a:cubicBezTo>
                    <a:pt x="9049" y="8249"/>
                    <a:pt x="9049" y="10154"/>
                    <a:pt x="7144" y="10154"/>
                  </a:cubicBezTo>
                  <a:cubicBezTo>
                    <a:pt x="8096" y="10154"/>
                    <a:pt x="8096" y="6344"/>
                    <a:pt x="9049" y="72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xmlns="" id="{DFA89E93-ED1E-40EA-B083-CAF70A030709}"/>
                </a:ext>
              </a:extLst>
            </p:cNvPr>
            <p:cNvSpPr/>
            <p:nvPr/>
          </p:nvSpPr>
          <p:spPr>
            <a:xfrm>
              <a:off x="4708260" y="6138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xmlns="" id="{190D8E76-1DBD-4CD9-8D40-C37A87A1908C}"/>
                </a:ext>
              </a:extLst>
            </p:cNvPr>
            <p:cNvSpPr/>
            <p:nvPr/>
          </p:nvSpPr>
          <p:spPr>
            <a:xfrm>
              <a:off x="4722019" y="869257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7144" y="6090"/>
                    <a:pt x="7144" y="7042"/>
                    <a:pt x="7144" y="89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xmlns="" id="{71213E91-FF16-4E4D-82DF-6748BC998B5D}"/>
                </a:ext>
              </a:extLst>
            </p:cNvPr>
            <p:cNvSpPr/>
            <p:nvPr/>
          </p:nvSpPr>
          <p:spPr>
            <a:xfrm>
              <a:off x="4713446" y="98250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9049"/>
                    <a:pt x="7144" y="8096"/>
                    <a:pt x="7144" y="8096"/>
                  </a:cubicBezTo>
                  <a:cubicBezTo>
                    <a:pt x="7144" y="7144"/>
                    <a:pt x="8096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xmlns="" id="{00879F06-87B3-4AD4-97C8-E841000CCECE}"/>
                </a:ext>
              </a:extLst>
            </p:cNvPr>
            <p:cNvSpPr/>
            <p:nvPr/>
          </p:nvSpPr>
          <p:spPr>
            <a:xfrm>
              <a:off x="4715351" y="1042617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11906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xmlns="" id="{DF0449BF-CB69-4E4B-9EFB-1EEF54E302CB}"/>
                </a:ext>
              </a:extLst>
            </p:cNvPr>
            <p:cNvSpPr/>
            <p:nvPr/>
          </p:nvSpPr>
          <p:spPr>
            <a:xfrm>
              <a:off x="4764035" y="574833"/>
              <a:ext cx="9525" cy="9525"/>
            </a:xfrm>
            <a:custGeom>
              <a:avLst/>
              <a:gdLst>
                <a:gd name="connsiteX0" fmla="*/ 7990 w 9525"/>
                <a:gd name="connsiteY0" fmla="*/ 9049 h 9525"/>
                <a:gd name="connsiteX1" fmla="*/ 7990 w 9525"/>
                <a:gd name="connsiteY1" fmla="*/ 7144 h 9525"/>
                <a:gd name="connsiteX2" fmla="*/ 7990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990" y="9049"/>
                  </a:moveTo>
                  <a:cubicBezTo>
                    <a:pt x="7990" y="6191"/>
                    <a:pt x="6085" y="10001"/>
                    <a:pt x="7990" y="7144"/>
                  </a:cubicBezTo>
                  <a:cubicBezTo>
                    <a:pt x="7990" y="8096"/>
                    <a:pt x="7990" y="8096"/>
                    <a:pt x="7990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xmlns="" id="{DF1EA4CF-457F-4E7D-BBA0-3A463F499A12}"/>
                </a:ext>
              </a:extLst>
            </p:cNvPr>
            <p:cNvSpPr/>
            <p:nvPr/>
          </p:nvSpPr>
          <p:spPr>
            <a:xfrm>
              <a:off x="4745749" y="581501"/>
              <a:ext cx="28575" cy="723900"/>
            </a:xfrm>
            <a:custGeom>
              <a:avLst/>
              <a:gdLst>
                <a:gd name="connsiteX0" fmla="*/ 28181 w 28575"/>
                <a:gd name="connsiteY0" fmla="*/ 719614 h 723900"/>
                <a:gd name="connsiteX1" fmla="*/ 11988 w 28575"/>
                <a:gd name="connsiteY1" fmla="*/ 389096 h 723900"/>
                <a:gd name="connsiteX2" fmla="*/ 11988 w 28575"/>
                <a:gd name="connsiteY2" fmla="*/ 394811 h 723900"/>
                <a:gd name="connsiteX3" fmla="*/ 13893 w 28575"/>
                <a:gd name="connsiteY3" fmla="*/ 290036 h 723900"/>
                <a:gd name="connsiteX4" fmla="*/ 7226 w 28575"/>
                <a:gd name="connsiteY4" fmla="*/ 163354 h 723900"/>
                <a:gd name="connsiteX5" fmla="*/ 15798 w 28575"/>
                <a:gd name="connsiteY5" fmla="*/ 164306 h 723900"/>
                <a:gd name="connsiteX6" fmla="*/ 18656 w 28575"/>
                <a:gd name="connsiteY6" fmla="*/ 163354 h 723900"/>
                <a:gd name="connsiteX7" fmla="*/ 16751 w 28575"/>
                <a:gd name="connsiteY7" fmla="*/ 108109 h 723900"/>
                <a:gd name="connsiteX8" fmla="*/ 8178 w 28575"/>
                <a:gd name="connsiteY8" fmla="*/ 92869 h 723900"/>
                <a:gd name="connsiteX9" fmla="*/ 14846 w 28575"/>
                <a:gd name="connsiteY9" fmla="*/ 93821 h 723900"/>
                <a:gd name="connsiteX10" fmla="*/ 7226 w 28575"/>
                <a:gd name="connsiteY10" fmla="*/ 83344 h 723900"/>
                <a:gd name="connsiteX11" fmla="*/ 12941 w 28575"/>
                <a:gd name="connsiteY11" fmla="*/ 70009 h 723900"/>
                <a:gd name="connsiteX12" fmla="*/ 19608 w 28575"/>
                <a:gd name="connsiteY12" fmla="*/ 78581 h 723900"/>
                <a:gd name="connsiteX13" fmla="*/ 11988 w 28575"/>
                <a:gd name="connsiteY13" fmla="*/ 58579 h 723900"/>
                <a:gd name="connsiteX14" fmla="*/ 20561 w 28575"/>
                <a:gd name="connsiteY14" fmla="*/ 7144 h 723900"/>
                <a:gd name="connsiteX15" fmla="*/ 29133 w 28575"/>
                <a:gd name="connsiteY15" fmla="*/ 246221 h 723900"/>
                <a:gd name="connsiteX16" fmla="*/ 24371 w 28575"/>
                <a:gd name="connsiteY16" fmla="*/ 401479 h 723900"/>
                <a:gd name="connsiteX17" fmla="*/ 27228 w 28575"/>
                <a:gd name="connsiteY17" fmla="*/ 571024 h 723900"/>
                <a:gd name="connsiteX18" fmla="*/ 28181 w 28575"/>
                <a:gd name="connsiteY18" fmla="*/ 719614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575" h="723900">
                  <a:moveTo>
                    <a:pt x="28181" y="719614"/>
                  </a:moveTo>
                  <a:cubicBezTo>
                    <a:pt x="3416" y="676751"/>
                    <a:pt x="26276" y="387191"/>
                    <a:pt x="11988" y="389096"/>
                  </a:cubicBezTo>
                  <a:cubicBezTo>
                    <a:pt x="11988" y="391001"/>
                    <a:pt x="11988" y="392906"/>
                    <a:pt x="11988" y="394811"/>
                  </a:cubicBezTo>
                  <a:cubicBezTo>
                    <a:pt x="16751" y="391954"/>
                    <a:pt x="14846" y="292894"/>
                    <a:pt x="13893" y="290036"/>
                  </a:cubicBezTo>
                  <a:cubicBezTo>
                    <a:pt x="14846" y="292894"/>
                    <a:pt x="12941" y="165259"/>
                    <a:pt x="7226" y="163354"/>
                  </a:cubicBezTo>
                  <a:cubicBezTo>
                    <a:pt x="11988" y="159544"/>
                    <a:pt x="9131" y="169069"/>
                    <a:pt x="15798" y="164306"/>
                  </a:cubicBezTo>
                  <a:cubicBezTo>
                    <a:pt x="14846" y="162401"/>
                    <a:pt x="15798" y="162401"/>
                    <a:pt x="18656" y="163354"/>
                  </a:cubicBezTo>
                  <a:cubicBezTo>
                    <a:pt x="14846" y="156686"/>
                    <a:pt x="2463" y="100489"/>
                    <a:pt x="16751" y="108109"/>
                  </a:cubicBezTo>
                  <a:cubicBezTo>
                    <a:pt x="17703" y="106204"/>
                    <a:pt x="6273" y="95726"/>
                    <a:pt x="8178" y="92869"/>
                  </a:cubicBezTo>
                  <a:cubicBezTo>
                    <a:pt x="8178" y="93821"/>
                    <a:pt x="14846" y="96679"/>
                    <a:pt x="14846" y="93821"/>
                  </a:cubicBezTo>
                  <a:cubicBezTo>
                    <a:pt x="13893" y="86201"/>
                    <a:pt x="6273" y="91916"/>
                    <a:pt x="7226" y="83344"/>
                  </a:cubicBezTo>
                  <a:cubicBezTo>
                    <a:pt x="8178" y="83344"/>
                    <a:pt x="19608" y="77629"/>
                    <a:pt x="12941" y="70009"/>
                  </a:cubicBezTo>
                  <a:cubicBezTo>
                    <a:pt x="-394" y="79534"/>
                    <a:pt x="22466" y="77629"/>
                    <a:pt x="19608" y="78581"/>
                  </a:cubicBezTo>
                  <a:cubicBezTo>
                    <a:pt x="20561" y="75724"/>
                    <a:pt x="11988" y="58579"/>
                    <a:pt x="11988" y="58579"/>
                  </a:cubicBezTo>
                  <a:cubicBezTo>
                    <a:pt x="12941" y="52864"/>
                    <a:pt x="25323" y="14764"/>
                    <a:pt x="20561" y="7144"/>
                  </a:cubicBezTo>
                  <a:cubicBezTo>
                    <a:pt x="23418" y="44291"/>
                    <a:pt x="27228" y="171926"/>
                    <a:pt x="29133" y="246221"/>
                  </a:cubicBezTo>
                  <a:cubicBezTo>
                    <a:pt x="30086" y="300514"/>
                    <a:pt x="24371" y="350996"/>
                    <a:pt x="24371" y="401479"/>
                  </a:cubicBezTo>
                  <a:cubicBezTo>
                    <a:pt x="24371" y="450056"/>
                    <a:pt x="28181" y="519589"/>
                    <a:pt x="27228" y="571024"/>
                  </a:cubicBezTo>
                  <a:cubicBezTo>
                    <a:pt x="27228" y="611981"/>
                    <a:pt x="26276" y="708184"/>
                    <a:pt x="28181" y="7196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xmlns="" id="{0A13084E-3B73-4977-9BD7-746134F84B52}"/>
                </a:ext>
              </a:extLst>
            </p:cNvPr>
            <p:cNvSpPr/>
            <p:nvPr/>
          </p:nvSpPr>
          <p:spPr>
            <a:xfrm>
              <a:off x="4761071" y="579596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9049"/>
                    <a:pt x="7144" y="7144"/>
                  </a:cubicBezTo>
                  <a:cubicBezTo>
                    <a:pt x="8096" y="8096"/>
                    <a:pt x="9049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xmlns="" id="{99109D3E-FECD-40AC-A21F-B2AB3BC3F5C4}"/>
                </a:ext>
              </a:extLst>
            </p:cNvPr>
            <p:cNvSpPr/>
            <p:nvPr/>
          </p:nvSpPr>
          <p:spPr>
            <a:xfrm>
              <a:off x="4745408" y="627750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xmlns="" id="{58E9A969-B710-4BDB-AE0C-46BCFA8724FF}"/>
                </a:ext>
              </a:extLst>
            </p:cNvPr>
            <p:cNvSpPr/>
            <p:nvPr/>
          </p:nvSpPr>
          <p:spPr>
            <a:xfrm>
              <a:off x="4752499" y="635793"/>
              <a:ext cx="9525" cy="19050"/>
            </a:xfrm>
            <a:custGeom>
              <a:avLst/>
              <a:gdLst>
                <a:gd name="connsiteX0" fmla="*/ 8096 w 9525"/>
                <a:gd name="connsiteY0" fmla="*/ 11906 h 19050"/>
                <a:gd name="connsiteX1" fmla="*/ 7144 w 9525"/>
                <a:gd name="connsiteY1" fmla="*/ 7144 h 19050"/>
                <a:gd name="connsiteX2" fmla="*/ 8096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11906"/>
                  </a:moveTo>
                  <a:cubicBezTo>
                    <a:pt x="7144" y="11906"/>
                    <a:pt x="7144" y="9049"/>
                    <a:pt x="7144" y="7144"/>
                  </a:cubicBezTo>
                  <a:lnTo>
                    <a:pt x="8096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xmlns="" id="{72D6567A-2A82-4ACC-A750-E587CE37F722}"/>
                </a:ext>
              </a:extLst>
            </p:cNvPr>
            <p:cNvSpPr/>
            <p:nvPr/>
          </p:nvSpPr>
          <p:spPr>
            <a:xfrm>
              <a:off x="4747736" y="65198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9049"/>
                    <a:pt x="7144" y="9049"/>
                    <a:pt x="7144" y="7144"/>
                  </a:cubicBezTo>
                  <a:cubicBezTo>
                    <a:pt x="8096" y="7144"/>
                    <a:pt x="8096" y="7144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xmlns="" id="{A6DD0C97-287C-4B6A-A110-A27CD139C4B6}"/>
                </a:ext>
              </a:extLst>
            </p:cNvPr>
            <p:cNvSpPr/>
            <p:nvPr/>
          </p:nvSpPr>
          <p:spPr>
            <a:xfrm>
              <a:off x="4749641" y="653696"/>
              <a:ext cx="9525" cy="9525"/>
            </a:xfrm>
            <a:custGeom>
              <a:avLst/>
              <a:gdLst>
                <a:gd name="connsiteX0" fmla="*/ 8096 w 9525"/>
                <a:gd name="connsiteY0" fmla="*/ 7338 h 9525"/>
                <a:gd name="connsiteX1" fmla="*/ 7144 w 9525"/>
                <a:gd name="connsiteY1" fmla="*/ 9243 h 9525"/>
                <a:gd name="connsiteX2" fmla="*/ 8096 w 9525"/>
                <a:gd name="connsiteY2" fmla="*/ 73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338"/>
                  </a:moveTo>
                  <a:cubicBezTo>
                    <a:pt x="8096" y="8291"/>
                    <a:pt x="7144" y="9243"/>
                    <a:pt x="7144" y="9243"/>
                  </a:cubicBezTo>
                  <a:cubicBezTo>
                    <a:pt x="8096" y="9243"/>
                    <a:pt x="7144" y="6386"/>
                    <a:pt x="8096" y="73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xmlns="" id="{D34B3A5B-0FCE-46F5-8467-DA7320631435}"/>
                </a:ext>
              </a:extLst>
            </p:cNvPr>
            <p:cNvSpPr/>
            <p:nvPr/>
          </p:nvSpPr>
          <p:spPr>
            <a:xfrm>
              <a:off x="4746360" y="679417"/>
              <a:ext cx="9525" cy="9525"/>
            </a:xfrm>
            <a:custGeom>
              <a:avLst/>
              <a:gdLst>
                <a:gd name="connsiteX0" fmla="*/ 7567 w 9525"/>
                <a:gd name="connsiteY0" fmla="*/ 7335 h 9525"/>
                <a:gd name="connsiteX1" fmla="*/ 7567 w 9525"/>
                <a:gd name="connsiteY1" fmla="*/ 10193 h 9525"/>
                <a:gd name="connsiteX2" fmla="*/ 7567 w 9525"/>
                <a:gd name="connsiteY2" fmla="*/ 73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335"/>
                  </a:moveTo>
                  <a:cubicBezTo>
                    <a:pt x="7567" y="8288"/>
                    <a:pt x="8520" y="9240"/>
                    <a:pt x="7567" y="10193"/>
                  </a:cubicBezTo>
                  <a:cubicBezTo>
                    <a:pt x="7567" y="9240"/>
                    <a:pt x="6615" y="6383"/>
                    <a:pt x="7567" y="73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xmlns="" id="{52B74B0E-02D1-41CC-B807-B6257E3A862B}"/>
                </a:ext>
              </a:extLst>
            </p:cNvPr>
            <p:cNvSpPr/>
            <p:nvPr/>
          </p:nvSpPr>
          <p:spPr>
            <a:xfrm>
              <a:off x="4747313" y="69199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xmlns="" id="{B918515B-C824-4C14-8C44-307430D97D76}"/>
                </a:ext>
              </a:extLst>
            </p:cNvPr>
            <p:cNvSpPr/>
            <p:nvPr/>
          </p:nvSpPr>
          <p:spPr>
            <a:xfrm>
              <a:off x="4750594" y="909262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7144" y="6090"/>
                    <a:pt x="7144" y="7042"/>
                    <a:pt x="7144" y="89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xmlns="" id="{01E62319-38E6-45D6-B827-2E3C839BBF60}"/>
                </a:ext>
              </a:extLst>
            </p:cNvPr>
            <p:cNvSpPr/>
            <p:nvPr/>
          </p:nvSpPr>
          <p:spPr>
            <a:xfrm>
              <a:off x="4747736" y="100631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7144" y="8096"/>
                    <a:pt x="7144" y="8096"/>
                  </a:cubicBezTo>
                  <a:cubicBezTo>
                    <a:pt x="7144" y="7144"/>
                    <a:pt x="9049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xmlns="" id="{27FBD2E9-9A50-4F26-826D-B8659165AB7E}"/>
                </a:ext>
              </a:extLst>
            </p:cNvPr>
            <p:cNvSpPr/>
            <p:nvPr/>
          </p:nvSpPr>
          <p:spPr>
            <a:xfrm>
              <a:off x="4753451" y="105732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095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xmlns="" id="{6FF56451-0BB6-4372-BEF4-E58B260C4C3F}"/>
                </a:ext>
              </a:extLst>
            </p:cNvPr>
            <p:cNvSpPr/>
            <p:nvPr/>
          </p:nvSpPr>
          <p:spPr>
            <a:xfrm>
              <a:off x="4747736" y="132445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7144" y="7144"/>
                    <a:pt x="10001" y="9049"/>
                    <a:pt x="7144" y="8096"/>
                  </a:cubicBezTo>
                  <a:cubicBezTo>
                    <a:pt x="8096" y="7144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xmlns="" id="{723A8600-EF21-4BFD-9C38-64C62A98C118}"/>
                </a:ext>
              </a:extLst>
            </p:cNvPr>
            <p:cNvSpPr/>
            <p:nvPr/>
          </p:nvSpPr>
          <p:spPr>
            <a:xfrm>
              <a:off x="4752499" y="1248251"/>
              <a:ext cx="590550" cy="104775"/>
            </a:xfrm>
            <a:custGeom>
              <a:avLst/>
              <a:gdLst>
                <a:gd name="connsiteX0" fmla="*/ 581501 w 590550"/>
                <a:gd name="connsiteY0" fmla="*/ 7144 h 104775"/>
                <a:gd name="connsiteX1" fmla="*/ 438626 w 590550"/>
                <a:gd name="connsiteY1" fmla="*/ 90964 h 104775"/>
                <a:gd name="connsiteX2" fmla="*/ 340519 w 590550"/>
                <a:gd name="connsiteY2" fmla="*/ 92869 h 104775"/>
                <a:gd name="connsiteX3" fmla="*/ 249079 w 590550"/>
                <a:gd name="connsiteY3" fmla="*/ 92869 h 104775"/>
                <a:gd name="connsiteX4" fmla="*/ 147161 w 590550"/>
                <a:gd name="connsiteY4" fmla="*/ 98584 h 104775"/>
                <a:gd name="connsiteX5" fmla="*/ 148114 w 590550"/>
                <a:gd name="connsiteY5" fmla="*/ 90011 h 104775"/>
                <a:gd name="connsiteX6" fmla="*/ 147161 w 590550"/>
                <a:gd name="connsiteY6" fmla="*/ 87154 h 104775"/>
                <a:gd name="connsiteX7" fmla="*/ 98584 w 590550"/>
                <a:gd name="connsiteY7" fmla="*/ 90011 h 104775"/>
                <a:gd name="connsiteX8" fmla="*/ 85249 w 590550"/>
                <a:gd name="connsiteY8" fmla="*/ 99536 h 104775"/>
                <a:gd name="connsiteX9" fmla="*/ 86201 w 590550"/>
                <a:gd name="connsiteY9" fmla="*/ 92869 h 104775"/>
                <a:gd name="connsiteX10" fmla="*/ 80486 w 590550"/>
                <a:gd name="connsiteY10" fmla="*/ 100489 h 104775"/>
                <a:gd name="connsiteX11" fmla="*/ 76676 w 590550"/>
                <a:gd name="connsiteY11" fmla="*/ 101441 h 104775"/>
                <a:gd name="connsiteX12" fmla="*/ 64294 w 590550"/>
                <a:gd name="connsiteY12" fmla="*/ 96679 h 104775"/>
                <a:gd name="connsiteX13" fmla="*/ 70961 w 590550"/>
                <a:gd name="connsiteY13" fmla="*/ 89059 h 104775"/>
                <a:gd name="connsiteX14" fmla="*/ 53816 w 590550"/>
                <a:gd name="connsiteY14" fmla="*/ 98584 h 104775"/>
                <a:gd name="connsiteX15" fmla="*/ 7144 w 590550"/>
                <a:gd name="connsiteY15" fmla="*/ 88106 h 104775"/>
                <a:gd name="connsiteX16" fmla="*/ 581501 w 590550"/>
                <a:gd name="connsiteY16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104775">
                  <a:moveTo>
                    <a:pt x="581501" y="7144"/>
                  </a:moveTo>
                  <a:cubicBezTo>
                    <a:pt x="606266" y="105251"/>
                    <a:pt x="470059" y="91916"/>
                    <a:pt x="438626" y="90964"/>
                  </a:cubicBezTo>
                  <a:cubicBezTo>
                    <a:pt x="408146" y="89059"/>
                    <a:pt x="355759" y="85249"/>
                    <a:pt x="340519" y="92869"/>
                  </a:cubicBezTo>
                  <a:cubicBezTo>
                    <a:pt x="338614" y="89059"/>
                    <a:pt x="250031" y="91916"/>
                    <a:pt x="249079" y="92869"/>
                  </a:cubicBezTo>
                  <a:cubicBezTo>
                    <a:pt x="251936" y="91916"/>
                    <a:pt x="148114" y="93821"/>
                    <a:pt x="147161" y="98584"/>
                  </a:cubicBezTo>
                  <a:cubicBezTo>
                    <a:pt x="143351" y="93821"/>
                    <a:pt x="153829" y="98584"/>
                    <a:pt x="148114" y="90011"/>
                  </a:cubicBezTo>
                  <a:cubicBezTo>
                    <a:pt x="146209" y="90964"/>
                    <a:pt x="146209" y="90011"/>
                    <a:pt x="147161" y="87154"/>
                  </a:cubicBezTo>
                  <a:cubicBezTo>
                    <a:pt x="141446" y="90964"/>
                    <a:pt x="91916" y="106204"/>
                    <a:pt x="98584" y="90011"/>
                  </a:cubicBezTo>
                  <a:cubicBezTo>
                    <a:pt x="97631" y="90011"/>
                    <a:pt x="88106" y="100489"/>
                    <a:pt x="85249" y="99536"/>
                  </a:cubicBezTo>
                  <a:cubicBezTo>
                    <a:pt x="86201" y="98584"/>
                    <a:pt x="88106" y="92869"/>
                    <a:pt x="86201" y="92869"/>
                  </a:cubicBezTo>
                  <a:cubicBezTo>
                    <a:pt x="82391" y="93821"/>
                    <a:pt x="82391" y="98584"/>
                    <a:pt x="80486" y="100489"/>
                  </a:cubicBezTo>
                  <a:cubicBezTo>
                    <a:pt x="81439" y="98584"/>
                    <a:pt x="80486" y="98584"/>
                    <a:pt x="76676" y="101441"/>
                  </a:cubicBezTo>
                  <a:cubicBezTo>
                    <a:pt x="76676" y="101441"/>
                    <a:pt x="70961" y="90011"/>
                    <a:pt x="64294" y="96679"/>
                  </a:cubicBezTo>
                  <a:cubicBezTo>
                    <a:pt x="73819" y="108109"/>
                    <a:pt x="70009" y="86201"/>
                    <a:pt x="70961" y="89059"/>
                  </a:cubicBezTo>
                  <a:cubicBezTo>
                    <a:pt x="68104" y="89059"/>
                    <a:pt x="53816" y="98584"/>
                    <a:pt x="53816" y="98584"/>
                  </a:cubicBezTo>
                  <a:cubicBezTo>
                    <a:pt x="49054" y="97631"/>
                    <a:pt x="12859" y="81439"/>
                    <a:pt x="7144" y="88106"/>
                  </a:cubicBezTo>
                  <a:cubicBezTo>
                    <a:pt x="87154" y="59531"/>
                    <a:pt x="566261" y="143351"/>
                    <a:pt x="5815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xmlns="" id="{0126AE1B-841B-4409-871F-E9033E7ED2C3}"/>
                </a:ext>
              </a:extLst>
            </p:cNvPr>
            <p:cNvSpPr/>
            <p:nvPr/>
          </p:nvSpPr>
          <p:spPr>
            <a:xfrm>
              <a:off x="4752499" y="1324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xmlns="" id="{AA2EF932-B1F8-42C0-B61A-E5C180C5484F}"/>
                </a:ext>
              </a:extLst>
            </p:cNvPr>
            <p:cNvSpPr/>
            <p:nvPr/>
          </p:nvSpPr>
          <p:spPr>
            <a:xfrm>
              <a:off x="4795890" y="133588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xmlns="" id="{0397DC16-4AEA-426B-822E-76129CB29A9E}"/>
                </a:ext>
              </a:extLst>
            </p:cNvPr>
            <p:cNvSpPr/>
            <p:nvPr/>
          </p:nvSpPr>
          <p:spPr>
            <a:xfrm>
              <a:off x="4803934" y="1335881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9049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cubicBezTo>
                    <a:pt x="10954" y="8096"/>
                    <a:pt x="8096" y="9049"/>
                    <a:pt x="7144" y="9049"/>
                  </a:cubicBezTo>
                  <a:lnTo>
                    <a:pt x="1095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xmlns="" id="{67236EF6-825E-42ED-8FE4-A589C4655516}"/>
                </a:ext>
              </a:extLst>
            </p:cNvPr>
            <p:cNvSpPr/>
            <p:nvPr/>
          </p:nvSpPr>
          <p:spPr>
            <a:xfrm>
              <a:off x="4817269" y="133969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9049" y="8096"/>
                    <a:pt x="7144" y="8096"/>
                  </a:cubicBez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xmlns="" id="{FA222110-3C73-4914-8147-7E2AD1E06645}"/>
                </a:ext>
              </a:extLst>
            </p:cNvPr>
            <p:cNvSpPr/>
            <p:nvPr/>
          </p:nvSpPr>
          <p:spPr>
            <a:xfrm>
              <a:off x="4819174" y="13377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9049" y="8096"/>
                  </a:cubicBezTo>
                  <a:cubicBezTo>
                    <a:pt x="9049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xmlns="" id="{EF2054E1-8502-47B0-8A0D-DD3757554F01}"/>
                </a:ext>
              </a:extLst>
            </p:cNvPr>
            <p:cNvSpPr/>
            <p:nvPr/>
          </p:nvSpPr>
          <p:spPr>
            <a:xfrm>
              <a:off x="4841839" y="1340220"/>
              <a:ext cx="9525" cy="9525"/>
            </a:xfrm>
            <a:custGeom>
              <a:avLst/>
              <a:gdLst>
                <a:gd name="connsiteX0" fmla="*/ 7338 w 9525"/>
                <a:gd name="connsiteY0" fmla="*/ 7567 h 9525"/>
                <a:gd name="connsiteX1" fmla="*/ 9243 w 9525"/>
                <a:gd name="connsiteY1" fmla="*/ 7567 h 9525"/>
                <a:gd name="connsiteX2" fmla="*/ 73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7567"/>
                  </a:moveTo>
                  <a:cubicBezTo>
                    <a:pt x="8291" y="7567"/>
                    <a:pt x="9243" y="6615"/>
                    <a:pt x="9243" y="7567"/>
                  </a:cubicBezTo>
                  <a:cubicBezTo>
                    <a:pt x="9243" y="6615"/>
                    <a:pt x="6386" y="8520"/>
                    <a:pt x="733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xmlns="" id="{5BCAA61C-7DE9-4893-9ED2-9C88EE8BBFCF}"/>
                </a:ext>
              </a:extLst>
            </p:cNvPr>
            <p:cNvSpPr/>
            <p:nvPr/>
          </p:nvSpPr>
          <p:spPr>
            <a:xfrm>
              <a:off x="4852511" y="1338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xmlns="" id="{40B33427-7433-4394-BB92-0F31F5BA4C56}"/>
                </a:ext>
              </a:extLst>
            </p:cNvPr>
            <p:cNvSpPr/>
            <p:nvPr/>
          </p:nvSpPr>
          <p:spPr>
            <a:xfrm>
              <a:off x="5034291" y="133492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7144"/>
                    <a:pt x="7291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xmlns="" id="{D7526696-50BF-4B55-A4DB-36A5CEBE534B}"/>
                </a:ext>
              </a:extLst>
            </p:cNvPr>
            <p:cNvSpPr/>
            <p:nvPr/>
          </p:nvSpPr>
          <p:spPr>
            <a:xfrm>
              <a:off x="5120164" y="1334662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8096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8096" y="8363"/>
                    <a:pt x="8096" y="8363"/>
                  </a:cubicBezTo>
                  <a:cubicBezTo>
                    <a:pt x="7144" y="9315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xmlns="" id="{4A55097F-83A6-4E50-98A7-6024720B3D75}"/>
                </a:ext>
              </a:extLst>
            </p:cNvPr>
            <p:cNvSpPr/>
            <p:nvPr/>
          </p:nvSpPr>
          <p:spPr>
            <a:xfrm>
              <a:off x="5164508" y="1329954"/>
              <a:ext cx="9525" cy="9525"/>
            </a:xfrm>
            <a:custGeom>
              <a:avLst/>
              <a:gdLst>
                <a:gd name="connsiteX0" fmla="*/ 7567 w 9525"/>
                <a:gd name="connsiteY0" fmla="*/ 9260 h 9525"/>
                <a:gd name="connsiteX1" fmla="*/ 7567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260"/>
                  </a:moveTo>
                  <a:cubicBezTo>
                    <a:pt x="7567" y="9260"/>
                    <a:pt x="6615" y="4498"/>
                    <a:pt x="7567" y="9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xmlns="" id="{0E32518A-465E-4BF4-A5E0-6A4EA6B8D29D}"/>
                </a:ext>
              </a:extLst>
            </p:cNvPr>
            <p:cNvSpPr/>
            <p:nvPr/>
          </p:nvSpPr>
          <p:spPr>
            <a:xfrm>
              <a:off x="5304949" y="1291671"/>
              <a:ext cx="9525" cy="9525"/>
            </a:xfrm>
            <a:custGeom>
              <a:avLst/>
              <a:gdLst>
                <a:gd name="connsiteX0" fmla="*/ 7144 w 9525"/>
                <a:gd name="connsiteY0" fmla="*/ 8491 h 9525"/>
                <a:gd name="connsiteX1" fmla="*/ 8096 w 9525"/>
                <a:gd name="connsiteY1" fmla="*/ 7538 h 9525"/>
                <a:gd name="connsiteX2" fmla="*/ 7144 w 9525"/>
                <a:gd name="connsiteY2" fmla="*/ 84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491"/>
                  </a:moveTo>
                  <a:cubicBezTo>
                    <a:pt x="9049" y="7538"/>
                    <a:pt x="6191" y="6586"/>
                    <a:pt x="8096" y="7538"/>
                  </a:cubicBezTo>
                  <a:cubicBezTo>
                    <a:pt x="9049" y="8491"/>
                    <a:pt x="8096" y="9443"/>
                    <a:pt x="7144" y="84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xmlns="" id="{200C58F6-1E01-4375-8547-E7DD3F8E93DB}"/>
                </a:ext>
              </a:extLst>
            </p:cNvPr>
            <p:cNvSpPr/>
            <p:nvPr/>
          </p:nvSpPr>
          <p:spPr>
            <a:xfrm>
              <a:off x="4758214" y="1278731"/>
              <a:ext cx="552450" cy="38100"/>
            </a:xfrm>
            <a:custGeom>
              <a:avLst/>
              <a:gdLst>
                <a:gd name="connsiteX0" fmla="*/ 7144 w 552450"/>
                <a:gd name="connsiteY0" fmla="*/ 27146 h 38100"/>
                <a:gd name="connsiteX1" fmla="*/ 160496 w 552450"/>
                <a:gd name="connsiteY1" fmla="*/ 31909 h 38100"/>
                <a:gd name="connsiteX2" fmla="*/ 245269 w 552450"/>
                <a:gd name="connsiteY2" fmla="*/ 25241 h 38100"/>
                <a:gd name="connsiteX3" fmla="*/ 324326 w 552450"/>
                <a:gd name="connsiteY3" fmla="*/ 23336 h 38100"/>
                <a:gd name="connsiteX4" fmla="*/ 419576 w 552450"/>
                <a:gd name="connsiteY4" fmla="*/ 12859 h 38100"/>
                <a:gd name="connsiteX5" fmla="*/ 419576 w 552450"/>
                <a:gd name="connsiteY5" fmla="*/ 21431 h 38100"/>
                <a:gd name="connsiteX6" fmla="*/ 420529 w 552450"/>
                <a:gd name="connsiteY6" fmla="*/ 24289 h 38100"/>
                <a:gd name="connsiteX7" fmla="*/ 471964 w 552450"/>
                <a:gd name="connsiteY7" fmla="*/ 18574 h 38100"/>
                <a:gd name="connsiteX8" fmla="*/ 482441 w 552450"/>
                <a:gd name="connsiteY8" fmla="*/ 9049 h 38100"/>
                <a:gd name="connsiteX9" fmla="*/ 482441 w 552450"/>
                <a:gd name="connsiteY9" fmla="*/ 15716 h 38100"/>
                <a:gd name="connsiteX10" fmla="*/ 487204 w 552450"/>
                <a:gd name="connsiteY10" fmla="*/ 8096 h 38100"/>
                <a:gd name="connsiteX11" fmla="*/ 490061 w 552450"/>
                <a:gd name="connsiteY11" fmla="*/ 7144 h 38100"/>
                <a:gd name="connsiteX12" fmla="*/ 499586 w 552450"/>
                <a:gd name="connsiteY12" fmla="*/ 9049 h 38100"/>
                <a:gd name="connsiteX13" fmla="*/ 495776 w 552450"/>
                <a:gd name="connsiteY13" fmla="*/ 19526 h 38100"/>
                <a:gd name="connsiteX14" fmla="*/ 510064 w 552450"/>
                <a:gd name="connsiteY14" fmla="*/ 9049 h 38100"/>
                <a:gd name="connsiteX15" fmla="*/ 547211 w 552450"/>
                <a:gd name="connsiteY15" fmla="*/ 15716 h 38100"/>
                <a:gd name="connsiteX16" fmla="*/ 550069 w 552450"/>
                <a:gd name="connsiteY16" fmla="*/ 17621 h 38100"/>
                <a:gd name="connsiteX17" fmla="*/ 372904 w 552450"/>
                <a:gd name="connsiteY17" fmla="*/ 35719 h 38100"/>
                <a:gd name="connsiteX18" fmla="*/ 244316 w 552450"/>
                <a:gd name="connsiteY18" fmla="*/ 38576 h 38100"/>
                <a:gd name="connsiteX19" fmla="*/ 7144 w 552450"/>
                <a:gd name="connsiteY19" fmla="*/ 2714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52450" h="38100">
                  <a:moveTo>
                    <a:pt x="7144" y="27146"/>
                  </a:moveTo>
                  <a:cubicBezTo>
                    <a:pt x="34766" y="10001"/>
                    <a:pt x="139541" y="31909"/>
                    <a:pt x="160496" y="31909"/>
                  </a:cubicBezTo>
                  <a:cubicBezTo>
                    <a:pt x="185261" y="31909"/>
                    <a:pt x="233839" y="32861"/>
                    <a:pt x="245269" y="25241"/>
                  </a:cubicBezTo>
                  <a:cubicBezTo>
                    <a:pt x="246221" y="28099"/>
                    <a:pt x="324326" y="23336"/>
                    <a:pt x="324326" y="23336"/>
                  </a:cubicBezTo>
                  <a:cubicBezTo>
                    <a:pt x="321469" y="24289"/>
                    <a:pt x="419576" y="17621"/>
                    <a:pt x="419576" y="12859"/>
                  </a:cubicBezTo>
                  <a:cubicBezTo>
                    <a:pt x="424339" y="18574"/>
                    <a:pt x="412909" y="10954"/>
                    <a:pt x="419576" y="21431"/>
                  </a:cubicBezTo>
                  <a:cubicBezTo>
                    <a:pt x="421481" y="20479"/>
                    <a:pt x="421481" y="21431"/>
                    <a:pt x="420529" y="24289"/>
                  </a:cubicBezTo>
                  <a:cubicBezTo>
                    <a:pt x="425291" y="20479"/>
                    <a:pt x="477679" y="1429"/>
                    <a:pt x="471964" y="18574"/>
                  </a:cubicBezTo>
                  <a:cubicBezTo>
                    <a:pt x="471964" y="18574"/>
                    <a:pt x="481489" y="8096"/>
                    <a:pt x="482441" y="9049"/>
                  </a:cubicBezTo>
                  <a:cubicBezTo>
                    <a:pt x="481489" y="9049"/>
                    <a:pt x="479584" y="15716"/>
                    <a:pt x="482441" y="15716"/>
                  </a:cubicBezTo>
                  <a:cubicBezTo>
                    <a:pt x="486251" y="14764"/>
                    <a:pt x="485299" y="9049"/>
                    <a:pt x="487204" y="8096"/>
                  </a:cubicBezTo>
                  <a:cubicBezTo>
                    <a:pt x="486251" y="10001"/>
                    <a:pt x="487204" y="10001"/>
                    <a:pt x="490061" y="7144"/>
                  </a:cubicBezTo>
                  <a:cubicBezTo>
                    <a:pt x="493871" y="13811"/>
                    <a:pt x="487204" y="10954"/>
                    <a:pt x="499586" y="9049"/>
                  </a:cubicBezTo>
                  <a:cubicBezTo>
                    <a:pt x="498634" y="16669"/>
                    <a:pt x="492919" y="9049"/>
                    <a:pt x="495776" y="19526"/>
                  </a:cubicBezTo>
                  <a:cubicBezTo>
                    <a:pt x="497681" y="19526"/>
                    <a:pt x="510064" y="10001"/>
                    <a:pt x="510064" y="9049"/>
                  </a:cubicBezTo>
                  <a:cubicBezTo>
                    <a:pt x="522446" y="10954"/>
                    <a:pt x="533876" y="19526"/>
                    <a:pt x="547211" y="15716"/>
                  </a:cubicBezTo>
                  <a:cubicBezTo>
                    <a:pt x="547211" y="16669"/>
                    <a:pt x="550069" y="17621"/>
                    <a:pt x="550069" y="17621"/>
                  </a:cubicBezTo>
                  <a:cubicBezTo>
                    <a:pt x="533876" y="27146"/>
                    <a:pt x="420529" y="32861"/>
                    <a:pt x="372904" y="35719"/>
                  </a:cubicBezTo>
                  <a:cubicBezTo>
                    <a:pt x="329089" y="38576"/>
                    <a:pt x="284321" y="36671"/>
                    <a:pt x="244316" y="38576"/>
                  </a:cubicBezTo>
                  <a:cubicBezTo>
                    <a:pt x="185261" y="42386"/>
                    <a:pt x="45244" y="21431"/>
                    <a:pt x="7144" y="27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xmlns="" id="{F55CF8FB-F591-498E-AF84-8E4766F884D3}"/>
                </a:ext>
              </a:extLst>
            </p:cNvPr>
            <p:cNvSpPr/>
            <p:nvPr/>
          </p:nvSpPr>
          <p:spPr>
            <a:xfrm>
              <a:off x="5301697" y="1291113"/>
              <a:ext cx="9525" cy="9525"/>
            </a:xfrm>
            <a:custGeom>
              <a:avLst/>
              <a:gdLst>
                <a:gd name="connsiteX0" fmla="*/ 8491 w 9525"/>
                <a:gd name="connsiteY0" fmla="*/ 10001 h 9525"/>
                <a:gd name="connsiteX1" fmla="*/ 7538 w 9525"/>
                <a:gd name="connsiteY1" fmla="*/ 7144 h 9525"/>
                <a:gd name="connsiteX2" fmla="*/ 8491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10001"/>
                  </a:moveTo>
                  <a:cubicBezTo>
                    <a:pt x="7538" y="9049"/>
                    <a:pt x="6586" y="8096"/>
                    <a:pt x="7538" y="7144"/>
                  </a:cubicBezTo>
                  <a:cubicBezTo>
                    <a:pt x="7538" y="8096"/>
                    <a:pt x="8491" y="9049"/>
                    <a:pt x="8491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xmlns="" id="{C4888F0D-0EC2-4FA9-BC42-11140FFF86DE}"/>
                </a:ext>
              </a:extLst>
            </p:cNvPr>
            <p:cNvSpPr/>
            <p:nvPr/>
          </p:nvSpPr>
          <p:spPr>
            <a:xfrm>
              <a:off x="5263991" y="128402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xmlns="" id="{43AED1D4-A316-4A4F-9B38-6C304635033E}"/>
                </a:ext>
              </a:extLst>
            </p:cNvPr>
            <p:cNvSpPr/>
            <p:nvPr/>
          </p:nvSpPr>
          <p:spPr>
            <a:xfrm>
              <a:off x="5254466" y="128254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95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9049" y="7144"/>
                    <a:pt x="10954" y="7144"/>
                  </a:cubicBezTo>
                  <a:lnTo>
                    <a:pt x="7144" y="904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xmlns="" id="{504D645C-733A-47DB-BCF2-666A2109D416}"/>
                </a:ext>
              </a:extLst>
            </p:cNvPr>
            <p:cNvSpPr/>
            <p:nvPr/>
          </p:nvSpPr>
          <p:spPr>
            <a:xfrm>
              <a:off x="5244227" y="1280636"/>
              <a:ext cx="9525" cy="9525"/>
            </a:xfrm>
            <a:custGeom>
              <a:avLst/>
              <a:gdLst>
                <a:gd name="connsiteX0" fmla="*/ 7858 w 9525"/>
                <a:gd name="connsiteY0" fmla="*/ 8096 h 9525"/>
                <a:gd name="connsiteX1" fmla="*/ 7858 w 9525"/>
                <a:gd name="connsiteY1" fmla="*/ 7144 h 9525"/>
                <a:gd name="connsiteX2" fmla="*/ 7858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8096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8811" y="7144"/>
                    <a:pt x="8811" y="7144"/>
                    <a:pt x="7858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xmlns="" id="{9D7316C5-4F17-42AD-9C93-ED036055CCB4}"/>
                </a:ext>
              </a:extLst>
            </p:cNvPr>
            <p:cNvSpPr/>
            <p:nvPr/>
          </p:nvSpPr>
          <p:spPr>
            <a:xfrm>
              <a:off x="5243036" y="1282541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8096" y="8096"/>
                    <a:pt x="7144" y="7144"/>
                  </a:cubicBezTo>
                  <a:cubicBezTo>
                    <a:pt x="7144" y="8096"/>
                    <a:pt x="9049" y="6191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xmlns="" id="{0B4F2F10-D9DB-4A20-AE34-DEE8C307C653}"/>
                </a:ext>
              </a:extLst>
            </p:cNvPr>
            <p:cNvSpPr/>
            <p:nvPr/>
          </p:nvSpPr>
          <p:spPr>
            <a:xfrm>
              <a:off x="5223034" y="1281313"/>
              <a:ext cx="9525" cy="9525"/>
            </a:xfrm>
            <a:custGeom>
              <a:avLst/>
              <a:gdLst>
                <a:gd name="connsiteX0" fmla="*/ 9049 w 9525"/>
                <a:gd name="connsiteY0" fmla="*/ 7419 h 9525"/>
                <a:gd name="connsiteX1" fmla="*/ 7144 w 9525"/>
                <a:gd name="connsiteY1" fmla="*/ 7419 h 9525"/>
                <a:gd name="connsiteX2" fmla="*/ 9049 w 9525"/>
                <a:gd name="connsiteY2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419"/>
                  </a:moveTo>
                  <a:cubicBezTo>
                    <a:pt x="9049" y="7419"/>
                    <a:pt x="7144" y="8371"/>
                    <a:pt x="7144" y="7419"/>
                  </a:cubicBezTo>
                  <a:cubicBezTo>
                    <a:pt x="8096" y="8371"/>
                    <a:pt x="9049" y="6466"/>
                    <a:pt x="9049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xmlns="" id="{40AEB194-3E99-4493-8E09-214F5531486F}"/>
                </a:ext>
              </a:extLst>
            </p:cNvPr>
            <p:cNvSpPr/>
            <p:nvPr/>
          </p:nvSpPr>
          <p:spPr>
            <a:xfrm>
              <a:off x="5215266" y="1282647"/>
              <a:ext cx="9525" cy="9525"/>
            </a:xfrm>
            <a:custGeom>
              <a:avLst/>
              <a:gdLst>
                <a:gd name="connsiteX0" fmla="*/ 8244 w 9525"/>
                <a:gd name="connsiteY0" fmla="*/ 7990 h 9525"/>
                <a:gd name="connsiteX1" fmla="*/ 82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990"/>
                  </a:moveTo>
                  <a:cubicBezTo>
                    <a:pt x="7291" y="7990"/>
                    <a:pt x="6339" y="6085"/>
                    <a:pt x="82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xmlns="" id="{3B74C666-2FD0-4ABF-9567-847B4130953B}"/>
                </a:ext>
              </a:extLst>
            </p:cNvPr>
            <p:cNvSpPr/>
            <p:nvPr/>
          </p:nvSpPr>
          <p:spPr>
            <a:xfrm>
              <a:off x="5040154" y="12949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xmlns="" id="{125B923E-81A8-4C4E-84B2-C0B843EFC766}"/>
                </a:ext>
              </a:extLst>
            </p:cNvPr>
            <p:cNvSpPr/>
            <p:nvPr/>
          </p:nvSpPr>
          <p:spPr>
            <a:xfrm>
              <a:off x="4966811" y="1295609"/>
              <a:ext cx="9525" cy="9525"/>
            </a:xfrm>
            <a:custGeom>
              <a:avLst/>
              <a:gdLst>
                <a:gd name="connsiteX0" fmla="*/ 8096 w 9525"/>
                <a:gd name="connsiteY0" fmla="*/ 8363 h 9525"/>
                <a:gd name="connsiteX1" fmla="*/ 7144 w 9525"/>
                <a:gd name="connsiteY1" fmla="*/ 7410 h 9525"/>
                <a:gd name="connsiteX2" fmla="*/ 8096 w 9525"/>
                <a:gd name="connsiteY2" fmla="*/ 836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363"/>
                  </a:moveTo>
                  <a:cubicBezTo>
                    <a:pt x="7144" y="9315"/>
                    <a:pt x="7144" y="7410"/>
                    <a:pt x="7144" y="7410"/>
                  </a:cubicBezTo>
                  <a:cubicBezTo>
                    <a:pt x="8096" y="6458"/>
                    <a:pt x="6191" y="8363"/>
                    <a:pt x="8096" y="83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xmlns="" id="{0F155A2C-AA5E-49B1-A4D1-DF39C321517E}"/>
                </a:ext>
              </a:extLst>
            </p:cNvPr>
            <p:cNvSpPr/>
            <p:nvPr/>
          </p:nvSpPr>
          <p:spPr>
            <a:xfrm>
              <a:off x="4927759" y="13015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xmlns="" id="{C1469535-A5B0-467B-B8B0-65152493852D}"/>
                </a:ext>
              </a:extLst>
            </p:cNvPr>
            <p:cNvSpPr/>
            <p:nvPr/>
          </p:nvSpPr>
          <p:spPr>
            <a:xfrm>
              <a:off x="5295424" y="1266082"/>
              <a:ext cx="9525" cy="9525"/>
            </a:xfrm>
            <a:custGeom>
              <a:avLst/>
              <a:gdLst>
                <a:gd name="connsiteX0" fmla="*/ 7144 w 9525"/>
                <a:gd name="connsiteY0" fmla="*/ 8363 h 9525"/>
                <a:gd name="connsiteX1" fmla="*/ 8096 w 9525"/>
                <a:gd name="connsiteY1" fmla="*/ 7410 h 9525"/>
                <a:gd name="connsiteX2" fmla="*/ 7144 w 9525"/>
                <a:gd name="connsiteY2" fmla="*/ 836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363"/>
                  </a:moveTo>
                  <a:cubicBezTo>
                    <a:pt x="9049" y="8363"/>
                    <a:pt x="6191" y="6458"/>
                    <a:pt x="8096" y="7410"/>
                  </a:cubicBezTo>
                  <a:cubicBezTo>
                    <a:pt x="8096" y="8363"/>
                    <a:pt x="8096" y="9315"/>
                    <a:pt x="7144" y="83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xmlns="" id="{80FEE60B-577B-493C-8ED3-424DE3B805AC}"/>
                </a:ext>
              </a:extLst>
            </p:cNvPr>
            <p:cNvSpPr/>
            <p:nvPr/>
          </p:nvSpPr>
          <p:spPr>
            <a:xfrm>
              <a:off x="4789646" y="1250156"/>
              <a:ext cx="514350" cy="28575"/>
            </a:xfrm>
            <a:custGeom>
              <a:avLst/>
              <a:gdLst>
                <a:gd name="connsiteX0" fmla="*/ 7144 w 514350"/>
                <a:gd name="connsiteY0" fmla="*/ 23336 h 28575"/>
                <a:gd name="connsiteX1" fmla="*/ 148114 w 514350"/>
                <a:gd name="connsiteY1" fmla="*/ 20479 h 28575"/>
                <a:gd name="connsiteX2" fmla="*/ 226219 w 514350"/>
                <a:gd name="connsiteY2" fmla="*/ 15716 h 28575"/>
                <a:gd name="connsiteX3" fmla="*/ 299561 w 514350"/>
                <a:gd name="connsiteY3" fmla="*/ 15716 h 28575"/>
                <a:gd name="connsiteX4" fmla="*/ 388144 w 514350"/>
                <a:gd name="connsiteY4" fmla="*/ 10001 h 28575"/>
                <a:gd name="connsiteX5" fmla="*/ 388144 w 514350"/>
                <a:gd name="connsiteY5" fmla="*/ 21431 h 28575"/>
                <a:gd name="connsiteX6" fmla="*/ 435769 w 514350"/>
                <a:gd name="connsiteY6" fmla="*/ 18574 h 28575"/>
                <a:gd name="connsiteX7" fmla="*/ 446246 w 514350"/>
                <a:gd name="connsiteY7" fmla="*/ 9049 h 28575"/>
                <a:gd name="connsiteX8" fmla="*/ 446246 w 514350"/>
                <a:gd name="connsiteY8" fmla="*/ 15716 h 28575"/>
                <a:gd name="connsiteX9" fmla="*/ 451009 w 514350"/>
                <a:gd name="connsiteY9" fmla="*/ 8096 h 28575"/>
                <a:gd name="connsiteX10" fmla="*/ 453866 w 514350"/>
                <a:gd name="connsiteY10" fmla="*/ 7144 h 28575"/>
                <a:gd name="connsiteX11" fmla="*/ 462439 w 514350"/>
                <a:gd name="connsiteY11" fmla="*/ 9049 h 28575"/>
                <a:gd name="connsiteX12" fmla="*/ 457676 w 514350"/>
                <a:gd name="connsiteY12" fmla="*/ 18574 h 28575"/>
                <a:gd name="connsiteX13" fmla="*/ 471011 w 514350"/>
                <a:gd name="connsiteY13" fmla="*/ 9049 h 28575"/>
                <a:gd name="connsiteX14" fmla="*/ 505301 w 514350"/>
                <a:gd name="connsiteY14" fmla="*/ 17621 h 28575"/>
                <a:gd name="connsiteX15" fmla="*/ 508159 w 514350"/>
                <a:gd name="connsiteY15" fmla="*/ 19526 h 28575"/>
                <a:gd name="connsiteX16" fmla="*/ 343376 w 514350"/>
                <a:gd name="connsiteY16" fmla="*/ 30004 h 28575"/>
                <a:gd name="connsiteX17" fmla="*/ 224314 w 514350"/>
                <a:gd name="connsiteY17" fmla="*/ 29051 h 28575"/>
                <a:gd name="connsiteX18" fmla="*/ 7144 w 514350"/>
                <a:gd name="connsiteY18" fmla="*/ 2333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14350" h="28575">
                  <a:moveTo>
                    <a:pt x="7144" y="23336"/>
                  </a:moveTo>
                  <a:cubicBezTo>
                    <a:pt x="30004" y="5239"/>
                    <a:pt x="130016" y="21431"/>
                    <a:pt x="148114" y="20479"/>
                  </a:cubicBezTo>
                  <a:cubicBezTo>
                    <a:pt x="170021" y="19526"/>
                    <a:pt x="215741" y="23336"/>
                    <a:pt x="226219" y="15716"/>
                  </a:cubicBezTo>
                  <a:cubicBezTo>
                    <a:pt x="227171" y="17621"/>
                    <a:pt x="299561" y="15716"/>
                    <a:pt x="299561" y="15716"/>
                  </a:cubicBezTo>
                  <a:cubicBezTo>
                    <a:pt x="296704" y="16669"/>
                    <a:pt x="388144" y="13811"/>
                    <a:pt x="388144" y="10001"/>
                  </a:cubicBezTo>
                  <a:cubicBezTo>
                    <a:pt x="389096" y="10954"/>
                    <a:pt x="387191" y="20479"/>
                    <a:pt x="388144" y="21431"/>
                  </a:cubicBezTo>
                  <a:cubicBezTo>
                    <a:pt x="392906" y="17621"/>
                    <a:pt x="442436" y="1429"/>
                    <a:pt x="435769" y="18574"/>
                  </a:cubicBezTo>
                  <a:cubicBezTo>
                    <a:pt x="434816" y="18574"/>
                    <a:pt x="445294" y="9049"/>
                    <a:pt x="446246" y="9049"/>
                  </a:cubicBezTo>
                  <a:cubicBezTo>
                    <a:pt x="446246" y="9049"/>
                    <a:pt x="443389" y="15716"/>
                    <a:pt x="446246" y="15716"/>
                  </a:cubicBezTo>
                  <a:cubicBezTo>
                    <a:pt x="450056" y="14764"/>
                    <a:pt x="449104" y="10001"/>
                    <a:pt x="451009" y="8096"/>
                  </a:cubicBezTo>
                  <a:cubicBezTo>
                    <a:pt x="450056" y="10001"/>
                    <a:pt x="451009" y="10001"/>
                    <a:pt x="453866" y="7144"/>
                  </a:cubicBezTo>
                  <a:cubicBezTo>
                    <a:pt x="457676" y="13811"/>
                    <a:pt x="451009" y="10954"/>
                    <a:pt x="462439" y="9049"/>
                  </a:cubicBezTo>
                  <a:cubicBezTo>
                    <a:pt x="461486" y="15716"/>
                    <a:pt x="455771" y="9049"/>
                    <a:pt x="457676" y="18574"/>
                  </a:cubicBezTo>
                  <a:cubicBezTo>
                    <a:pt x="459581" y="18574"/>
                    <a:pt x="471011" y="10001"/>
                    <a:pt x="471011" y="9049"/>
                  </a:cubicBezTo>
                  <a:cubicBezTo>
                    <a:pt x="482441" y="10954"/>
                    <a:pt x="491966" y="20479"/>
                    <a:pt x="505301" y="17621"/>
                  </a:cubicBezTo>
                  <a:cubicBezTo>
                    <a:pt x="505301" y="18574"/>
                    <a:pt x="508159" y="19526"/>
                    <a:pt x="508159" y="19526"/>
                  </a:cubicBezTo>
                  <a:cubicBezTo>
                    <a:pt x="491966" y="27146"/>
                    <a:pt x="388144" y="28099"/>
                    <a:pt x="343376" y="30004"/>
                  </a:cubicBezTo>
                  <a:cubicBezTo>
                    <a:pt x="303371" y="30956"/>
                    <a:pt x="261461" y="28099"/>
                    <a:pt x="224314" y="29051"/>
                  </a:cubicBezTo>
                  <a:cubicBezTo>
                    <a:pt x="184309" y="29051"/>
                    <a:pt x="31909" y="16669"/>
                    <a:pt x="7144" y="233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xmlns="" id="{73BD6F35-C041-420D-8F84-530A928478C3}"/>
                </a:ext>
              </a:extLst>
            </p:cNvPr>
            <p:cNvSpPr/>
            <p:nvPr/>
          </p:nvSpPr>
          <p:spPr>
            <a:xfrm>
              <a:off x="5292300" y="1265396"/>
              <a:ext cx="9525" cy="9525"/>
            </a:xfrm>
            <a:custGeom>
              <a:avLst/>
              <a:gdLst>
                <a:gd name="connsiteX0" fmla="*/ 8363 w 9525"/>
                <a:gd name="connsiteY0" fmla="*/ 10001 h 9525"/>
                <a:gd name="connsiteX1" fmla="*/ 7410 w 9525"/>
                <a:gd name="connsiteY1" fmla="*/ 7144 h 9525"/>
                <a:gd name="connsiteX2" fmla="*/ 8363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363" y="10001"/>
                  </a:moveTo>
                  <a:cubicBezTo>
                    <a:pt x="8363" y="9049"/>
                    <a:pt x="6458" y="8096"/>
                    <a:pt x="7410" y="7144"/>
                  </a:cubicBezTo>
                  <a:cubicBezTo>
                    <a:pt x="7410" y="7144"/>
                    <a:pt x="8363" y="9049"/>
                    <a:pt x="8363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xmlns="" id="{DC1D6624-75F2-4B0B-B21D-97933180F354}"/>
                </a:ext>
              </a:extLst>
            </p:cNvPr>
            <p:cNvSpPr/>
            <p:nvPr/>
          </p:nvSpPr>
          <p:spPr>
            <a:xfrm>
              <a:off x="5258276" y="1255977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8096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xmlns="" id="{96F89BEF-0F58-40B8-B158-86CDC44A76C3}"/>
                </a:ext>
              </a:extLst>
            </p:cNvPr>
            <p:cNvSpPr/>
            <p:nvPr/>
          </p:nvSpPr>
          <p:spPr>
            <a:xfrm>
              <a:off x="5248751" y="125491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001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9049" y="7144"/>
                    <a:pt x="10001" y="7144"/>
                  </a:cubicBezTo>
                  <a:lnTo>
                    <a:pt x="7144" y="904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xmlns="" id="{FD70070A-5626-4972-B814-273C73035AF3}"/>
                </a:ext>
              </a:extLst>
            </p:cNvPr>
            <p:cNvSpPr/>
            <p:nvPr/>
          </p:nvSpPr>
          <p:spPr>
            <a:xfrm>
              <a:off x="5240417" y="1251108"/>
              <a:ext cx="9525" cy="9525"/>
            </a:xfrm>
            <a:custGeom>
              <a:avLst/>
              <a:gdLst>
                <a:gd name="connsiteX0" fmla="*/ 7858 w 9525"/>
                <a:gd name="connsiteY0" fmla="*/ 8096 h 9525"/>
                <a:gd name="connsiteX1" fmla="*/ 7858 w 9525"/>
                <a:gd name="connsiteY1" fmla="*/ 7144 h 9525"/>
                <a:gd name="connsiteX2" fmla="*/ 7858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8096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7858" y="8096"/>
                    <a:pt x="7858" y="8096"/>
                    <a:pt x="7858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xmlns="" id="{25008B72-0EBE-4F63-998F-4B50E0D4E0F1}"/>
                </a:ext>
              </a:extLst>
            </p:cNvPr>
            <p:cNvSpPr/>
            <p:nvPr/>
          </p:nvSpPr>
          <p:spPr>
            <a:xfrm>
              <a:off x="5239226" y="1253728"/>
              <a:ext cx="9525" cy="9525"/>
            </a:xfrm>
            <a:custGeom>
              <a:avLst/>
              <a:gdLst>
                <a:gd name="connsiteX0" fmla="*/ 8096 w 9525"/>
                <a:gd name="connsiteY0" fmla="*/ 8334 h 9525"/>
                <a:gd name="connsiteX1" fmla="*/ 7144 w 9525"/>
                <a:gd name="connsiteY1" fmla="*/ 7382 h 9525"/>
                <a:gd name="connsiteX2" fmla="*/ 8096 w 9525"/>
                <a:gd name="connsiteY2" fmla="*/ 833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334"/>
                  </a:moveTo>
                  <a:cubicBezTo>
                    <a:pt x="7144" y="8334"/>
                    <a:pt x="7144" y="7382"/>
                    <a:pt x="7144" y="7382"/>
                  </a:cubicBezTo>
                  <a:cubicBezTo>
                    <a:pt x="7144" y="7382"/>
                    <a:pt x="8096" y="6429"/>
                    <a:pt x="8096" y="83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xmlns="" id="{A144201E-8850-4B4E-BD57-D77B219E6FD3}"/>
                </a:ext>
              </a:extLst>
            </p:cNvPr>
            <p:cNvSpPr/>
            <p:nvPr/>
          </p:nvSpPr>
          <p:spPr>
            <a:xfrm>
              <a:off x="5220176" y="1251214"/>
              <a:ext cx="9525" cy="9525"/>
            </a:xfrm>
            <a:custGeom>
              <a:avLst/>
              <a:gdLst>
                <a:gd name="connsiteX0" fmla="*/ 9049 w 9525"/>
                <a:gd name="connsiteY0" fmla="*/ 7990 h 9525"/>
                <a:gd name="connsiteX1" fmla="*/ 7144 w 9525"/>
                <a:gd name="connsiteY1" fmla="*/ 7990 h 9525"/>
                <a:gd name="connsiteX2" fmla="*/ 9049 w 9525"/>
                <a:gd name="connsiteY2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990"/>
                  </a:moveTo>
                  <a:cubicBezTo>
                    <a:pt x="9049" y="7990"/>
                    <a:pt x="8096" y="8943"/>
                    <a:pt x="7144" y="7990"/>
                  </a:cubicBezTo>
                  <a:cubicBezTo>
                    <a:pt x="8096" y="7990"/>
                    <a:pt x="9049" y="6085"/>
                    <a:pt x="9049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xmlns="" id="{1112B351-01B3-4739-86EE-1DCB9AA1875F}"/>
                </a:ext>
              </a:extLst>
            </p:cNvPr>
            <p:cNvSpPr/>
            <p:nvPr/>
          </p:nvSpPr>
          <p:spPr>
            <a:xfrm>
              <a:off x="5213085" y="1252167"/>
              <a:ext cx="9525" cy="9525"/>
            </a:xfrm>
            <a:custGeom>
              <a:avLst/>
              <a:gdLst>
                <a:gd name="connsiteX0" fmla="*/ 7567 w 9525"/>
                <a:gd name="connsiteY0" fmla="*/ 7990 h 9525"/>
                <a:gd name="connsiteX1" fmla="*/ 7567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990"/>
                  </a:moveTo>
                  <a:cubicBezTo>
                    <a:pt x="7567" y="7990"/>
                    <a:pt x="6615" y="6085"/>
                    <a:pt x="7567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xmlns="" id="{A37DB5D9-33E8-44D0-B435-A31BCA39C04A}"/>
                </a:ext>
              </a:extLst>
            </p:cNvPr>
            <p:cNvSpPr/>
            <p:nvPr/>
          </p:nvSpPr>
          <p:spPr>
            <a:xfrm>
              <a:off x="5049679" y="12568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xmlns="" id="{E606ED0E-BD2C-4D34-829E-45983F157634}"/>
                </a:ext>
              </a:extLst>
            </p:cNvPr>
            <p:cNvSpPr/>
            <p:nvPr/>
          </p:nvSpPr>
          <p:spPr>
            <a:xfrm>
              <a:off x="4982051" y="1255871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9049"/>
                    <a:pt x="7144" y="7144"/>
                    <a:pt x="7144" y="7144"/>
                  </a:cubicBezTo>
                  <a:cubicBezTo>
                    <a:pt x="8096" y="7144"/>
                    <a:pt x="6191" y="9049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xmlns="" id="{E0B61CDD-BE85-41FD-999E-48D57B79AEC9}"/>
                </a:ext>
              </a:extLst>
            </p:cNvPr>
            <p:cNvSpPr/>
            <p:nvPr/>
          </p:nvSpPr>
          <p:spPr>
            <a:xfrm>
              <a:off x="4945856" y="12615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xmlns="" id="{952A0248-EEFB-4A49-9E49-FEB4A90C64E0}"/>
                </a:ext>
              </a:extLst>
            </p:cNvPr>
            <p:cNvSpPr/>
            <p:nvPr/>
          </p:nvSpPr>
          <p:spPr>
            <a:xfrm>
              <a:off x="5255419" y="57536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8520"/>
                    <a:pt x="9049" y="8520"/>
                    <a:pt x="7144" y="7567"/>
                  </a:cubicBezTo>
                  <a:cubicBezTo>
                    <a:pt x="7144" y="7567"/>
                    <a:pt x="714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xmlns="" id="{4F7E544C-C5B1-4EE2-8883-B791CD731520}"/>
                </a:ext>
              </a:extLst>
            </p:cNvPr>
            <p:cNvSpPr/>
            <p:nvPr/>
          </p:nvSpPr>
          <p:spPr>
            <a:xfrm>
              <a:off x="5200187" y="481636"/>
              <a:ext cx="104775" cy="104775"/>
            </a:xfrm>
            <a:custGeom>
              <a:avLst/>
              <a:gdLst>
                <a:gd name="connsiteX0" fmla="*/ 9036 w 104775"/>
                <a:gd name="connsiteY0" fmla="*/ 57479 h 104775"/>
                <a:gd name="connsiteX1" fmla="*/ 48088 w 104775"/>
                <a:gd name="connsiteY1" fmla="*/ 13664 h 104775"/>
                <a:gd name="connsiteX2" fmla="*/ 97618 w 104775"/>
                <a:gd name="connsiteY2" fmla="*/ 69861 h 104775"/>
                <a:gd name="connsiteX3" fmla="*/ 89046 w 104775"/>
                <a:gd name="connsiteY3" fmla="*/ 67956 h 104775"/>
                <a:gd name="connsiteX4" fmla="*/ 86188 w 104775"/>
                <a:gd name="connsiteY4" fmla="*/ 67956 h 104775"/>
                <a:gd name="connsiteX5" fmla="*/ 96666 w 104775"/>
                <a:gd name="connsiteY5" fmla="*/ 75576 h 104775"/>
                <a:gd name="connsiteX6" fmla="*/ 92856 w 104775"/>
                <a:gd name="connsiteY6" fmla="*/ 86054 h 104775"/>
                <a:gd name="connsiteX7" fmla="*/ 84283 w 104775"/>
                <a:gd name="connsiteY7" fmla="*/ 83196 h 104775"/>
                <a:gd name="connsiteX8" fmla="*/ 90951 w 104775"/>
                <a:gd name="connsiteY8" fmla="*/ 90816 h 104775"/>
                <a:gd name="connsiteX9" fmla="*/ 85236 w 104775"/>
                <a:gd name="connsiteY9" fmla="*/ 87006 h 104775"/>
                <a:gd name="connsiteX10" fmla="*/ 90951 w 104775"/>
                <a:gd name="connsiteY10" fmla="*/ 91769 h 104775"/>
                <a:gd name="connsiteX11" fmla="*/ 90951 w 104775"/>
                <a:gd name="connsiteY11" fmla="*/ 92721 h 104775"/>
                <a:gd name="connsiteX12" fmla="*/ 87141 w 104775"/>
                <a:gd name="connsiteY12" fmla="*/ 94626 h 104775"/>
                <a:gd name="connsiteX13" fmla="*/ 79521 w 104775"/>
                <a:gd name="connsiteY13" fmla="*/ 87959 h 104775"/>
                <a:gd name="connsiteX14" fmla="*/ 84283 w 104775"/>
                <a:gd name="connsiteY14" fmla="*/ 98436 h 104775"/>
                <a:gd name="connsiteX15" fmla="*/ 68091 w 104775"/>
                <a:gd name="connsiteY15" fmla="*/ 103199 h 104775"/>
                <a:gd name="connsiteX16" fmla="*/ 65233 w 104775"/>
                <a:gd name="connsiteY16" fmla="*/ 99389 h 104775"/>
                <a:gd name="connsiteX17" fmla="*/ 79521 w 104775"/>
                <a:gd name="connsiteY17" fmla="*/ 49859 h 104775"/>
                <a:gd name="connsiteX18" fmla="*/ 9036 w 104775"/>
                <a:gd name="connsiteY18" fmla="*/ 5747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775" h="104775">
                  <a:moveTo>
                    <a:pt x="9036" y="57479"/>
                  </a:moveTo>
                  <a:cubicBezTo>
                    <a:pt x="-2394" y="51764"/>
                    <a:pt x="41421" y="-10149"/>
                    <a:pt x="48088" y="13664"/>
                  </a:cubicBezTo>
                  <a:cubicBezTo>
                    <a:pt x="105238" y="-15864"/>
                    <a:pt x="78568" y="64146"/>
                    <a:pt x="97618" y="69861"/>
                  </a:cubicBezTo>
                  <a:cubicBezTo>
                    <a:pt x="87141" y="69861"/>
                    <a:pt x="109048" y="67956"/>
                    <a:pt x="89046" y="67956"/>
                  </a:cubicBezTo>
                  <a:cubicBezTo>
                    <a:pt x="89998" y="68909"/>
                    <a:pt x="89046" y="68909"/>
                    <a:pt x="86188" y="67956"/>
                  </a:cubicBezTo>
                  <a:cubicBezTo>
                    <a:pt x="93808" y="73671"/>
                    <a:pt x="91903" y="72719"/>
                    <a:pt x="96666" y="75576"/>
                  </a:cubicBezTo>
                  <a:cubicBezTo>
                    <a:pt x="92856" y="74624"/>
                    <a:pt x="92856" y="84149"/>
                    <a:pt x="92856" y="86054"/>
                  </a:cubicBezTo>
                  <a:cubicBezTo>
                    <a:pt x="89046" y="85101"/>
                    <a:pt x="87141" y="85101"/>
                    <a:pt x="84283" y="83196"/>
                  </a:cubicBezTo>
                  <a:cubicBezTo>
                    <a:pt x="90951" y="81291"/>
                    <a:pt x="87141" y="91769"/>
                    <a:pt x="90951" y="90816"/>
                  </a:cubicBezTo>
                  <a:cubicBezTo>
                    <a:pt x="90951" y="90816"/>
                    <a:pt x="85236" y="86054"/>
                    <a:pt x="85236" y="87006"/>
                  </a:cubicBezTo>
                  <a:cubicBezTo>
                    <a:pt x="85236" y="89864"/>
                    <a:pt x="89998" y="90816"/>
                    <a:pt x="90951" y="91769"/>
                  </a:cubicBezTo>
                  <a:cubicBezTo>
                    <a:pt x="89998" y="90816"/>
                    <a:pt x="89998" y="90816"/>
                    <a:pt x="90951" y="92721"/>
                  </a:cubicBezTo>
                  <a:cubicBezTo>
                    <a:pt x="83331" y="91769"/>
                    <a:pt x="89046" y="88911"/>
                    <a:pt x="87141" y="94626"/>
                  </a:cubicBezTo>
                  <a:cubicBezTo>
                    <a:pt x="83331" y="91769"/>
                    <a:pt x="85236" y="90816"/>
                    <a:pt x="79521" y="87959"/>
                  </a:cubicBezTo>
                  <a:cubicBezTo>
                    <a:pt x="80473" y="87959"/>
                    <a:pt x="83331" y="96531"/>
                    <a:pt x="84283" y="98436"/>
                  </a:cubicBezTo>
                  <a:cubicBezTo>
                    <a:pt x="77616" y="102246"/>
                    <a:pt x="70948" y="95579"/>
                    <a:pt x="68091" y="103199"/>
                  </a:cubicBezTo>
                  <a:cubicBezTo>
                    <a:pt x="68091" y="105104"/>
                    <a:pt x="64281" y="99389"/>
                    <a:pt x="65233" y="99389"/>
                  </a:cubicBezTo>
                  <a:cubicBezTo>
                    <a:pt x="68091" y="100341"/>
                    <a:pt x="86188" y="67004"/>
                    <a:pt x="79521" y="49859"/>
                  </a:cubicBezTo>
                  <a:cubicBezTo>
                    <a:pt x="57613" y="-1576"/>
                    <a:pt x="7131" y="53669"/>
                    <a:pt x="9036" y="57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xmlns="" id="{9E149FC5-830D-4948-B1F1-668B713A0616}"/>
                </a:ext>
              </a:extLst>
            </p:cNvPr>
            <p:cNvSpPr/>
            <p:nvPr/>
          </p:nvSpPr>
          <p:spPr>
            <a:xfrm>
              <a:off x="5256371" y="574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9049" y="9049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xmlns="" id="{9CCEC2C6-B302-4176-8628-0C2F79DD8C4C}"/>
                </a:ext>
              </a:extLst>
            </p:cNvPr>
            <p:cNvSpPr/>
            <p:nvPr/>
          </p:nvSpPr>
          <p:spPr>
            <a:xfrm>
              <a:off x="5273516" y="572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xmlns="" id="{EE5073AC-9B47-4995-BF56-88C78ED9DAFF}"/>
                </a:ext>
              </a:extLst>
            </p:cNvPr>
            <p:cNvSpPr/>
            <p:nvPr/>
          </p:nvSpPr>
          <p:spPr>
            <a:xfrm>
              <a:off x="5276374" y="5700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8096" y="9049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xmlns="" id="{22AB91E5-CDF8-4D21-B4B8-F14EEBDBF676}"/>
                </a:ext>
              </a:extLst>
            </p:cNvPr>
            <p:cNvSpPr/>
            <p:nvPr/>
          </p:nvSpPr>
          <p:spPr>
            <a:xfrm>
              <a:off x="5281136" y="569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xmlns="" id="{D6466B34-4270-4E77-B15F-94EF0A990698}"/>
                </a:ext>
              </a:extLst>
            </p:cNvPr>
            <p:cNvSpPr/>
            <p:nvPr/>
          </p:nvSpPr>
          <p:spPr>
            <a:xfrm>
              <a:off x="5279231" y="5672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xmlns="" id="{8A72AFBC-A9F7-40FE-B51F-82C06C93D307}"/>
                </a:ext>
              </a:extLst>
            </p:cNvPr>
            <p:cNvSpPr/>
            <p:nvPr/>
          </p:nvSpPr>
          <p:spPr>
            <a:xfrm>
              <a:off x="5285475" y="561075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ubicBezTo>
                    <a:pt x="7567" y="6615"/>
                    <a:pt x="8520" y="8520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xmlns="" id="{AAEEB93F-A5E8-4909-8548-6909E3DC31CC}"/>
                </a:ext>
              </a:extLst>
            </p:cNvPr>
            <p:cNvSpPr/>
            <p:nvPr/>
          </p:nvSpPr>
          <p:spPr>
            <a:xfrm>
              <a:off x="5285899" y="5576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xmlns="" id="{4E39E559-6FC9-4B08-BDB8-BB337744A1F8}"/>
                </a:ext>
              </a:extLst>
            </p:cNvPr>
            <p:cNvSpPr/>
            <p:nvPr/>
          </p:nvSpPr>
          <p:spPr>
            <a:xfrm>
              <a:off x="5278279" y="4938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xmlns="" id="{33456133-2A6A-41A7-AA38-36299AB81A56}"/>
                </a:ext>
              </a:extLst>
            </p:cNvPr>
            <p:cNvSpPr/>
            <p:nvPr/>
          </p:nvSpPr>
          <p:spPr>
            <a:xfrm>
              <a:off x="5251185" y="477678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cubicBezTo>
                    <a:pt x="6615" y="9049"/>
                    <a:pt x="7567" y="7144"/>
                    <a:pt x="7567" y="7144"/>
                  </a:cubicBezTo>
                  <a:cubicBezTo>
                    <a:pt x="8520" y="7144"/>
                    <a:pt x="7567" y="8096"/>
                    <a:pt x="7567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xmlns="" id="{F449030B-C354-4330-A318-4AA46486F52E}"/>
                </a:ext>
              </a:extLst>
            </p:cNvPr>
            <p:cNvSpPr/>
            <p:nvPr/>
          </p:nvSpPr>
          <p:spPr>
            <a:xfrm>
              <a:off x="5236369" y="4833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9049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xmlns="" id="{A93B4496-D62A-424E-8489-DEF4B2565AF3}"/>
                </a:ext>
              </a:extLst>
            </p:cNvPr>
            <p:cNvSpPr/>
            <p:nvPr/>
          </p:nvSpPr>
          <p:spPr>
            <a:xfrm>
              <a:off x="4955910" y="55387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8520" y="9049"/>
                    <a:pt x="7567" y="7144"/>
                  </a:cubicBezTo>
                  <a:cubicBezTo>
                    <a:pt x="7567" y="8096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xmlns="" id="{B892A9D8-982F-4DA2-A20F-6B46A6875377}"/>
                </a:ext>
              </a:extLst>
            </p:cNvPr>
            <p:cNvSpPr/>
            <p:nvPr/>
          </p:nvSpPr>
          <p:spPr>
            <a:xfrm>
              <a:off x="4901102" y="460043"/>
              <a:ext cx="104775" cy="104775"/>
            </a:xfrm>
            <a:custGeom>
              <a:avLst/>
              <a:gdLst>
                <a:gd name="connsiteX0" fmla="*/ 9036 w 104775"/>
                <a:gd name="connsiteY0" fmla="*/ 57164 h 104775"/>
                <a:gd name="connsiteX1" fmla="*/ 48088 w 104775"/>
                <a:gd name="connsiteY1" fmla="*/ 13349 h 104775"/>
                <a:gd name="connsiteX2" fmla="*/ 97618 w 104775"/>
                <a:gd name="connsiteY2" fmla="*/ 69547 h 104775"/>
                <a:gd name="connsiteX3" fmla="*/ 89046 w 104775"/>
                <a:gd name="connsiteY3" fmla="*/ 67642 h 104775"/>
                <a:gd name="connsiteX4" fmla="*/ 86188 w 104775"/>
                <a:gd name="connsiteY4" fmla="*/ 67642 h 104775"/>
                <a:gd name="connsiteX5" fmla="*/ 96666 w 104775"/>
                <a:gd name="connsiteY5" fmla="*/ 75262 h 104775"/>
                <a:gd name="connsiteX6" fmla="*/ 92856 w 104775"/>
                <a:gd name="connsiteY6" fmla="*/ 85739 h 104775"/>
                <a:gd name="connsiteX7" fmla="*/ 84283 w 104775"/>
                <a:gd name="connsiteY7" fmla="*/ 82882 h 104775"/>
                <a:gd name="connsiteX8" fmla="*/ 90951 w 104775"/>
                <a:gd name="connsiteY8" fmla="*/ 90502 h 104775"/>
                <a:gd name="connsiteX9" fmla="*/ 85236 w 104775"/>
                <a:gd name="connsiteY9" fmla="*/ 86692 h 104775"/>
                <a:gd name="connsiteX10" fmla="*/ 90951 w 104775"/>
                <a:gd name="connsiteY10" fmla="*/ 91454 h 104775"/>
                <a:gd name="connsiteX11" fmla="*/ 90951 w 104775"/>
                <a:gd name="connsiteY11" fmla="*/ 92407 h 104775"/>
                <a:gd name="connsiteX12" fmla="*/ 87141 w 104775"/>
                <a:gd name="connsiteY12" fmla="*/ 94312 h 104775"/>
                <a:gd name="connsiteX13" fmla="*/ 79521 w 104775"/>
                <a:gd name="connsiteY13" fmla="*/ 87644 h 104775"/>
                <a:gd name="connsiteX14" fmla="*/ 84283 w 104775"/>
                <a:gd name="connsiteY14" fmla="*/ 98122 h 104775"/>
                <a:gd name="connsiteX15" fmla="*/ 68091 w 104775"/>
                <a:gd name="connsiteY15" fmla="*/ 102884 h 104775"/>
                <a:gd name="connsiteX16" fmla="*/ 65233 w 104775"/>
                <a:gd name="connsiteY16" fmla="*/ 99074 h 104775"/>
                <a:gd name="connsiteX17" fmla="*/ 79521 w 104775"/>
                <a:gd name="connsiteY17" fmla="*/ 49544 h 104775"/>
                <a:gd name="connsiteX18" fmla="*/ 9036 w 104775"/>
                <a:gd name="connsiteY18" fmla="*/ 571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775" h="104775">
                  <a:moveTo>
                    <a:pt x="9036" y="57164"/>
                  </a:moveTo>
                  <a:cubicBezTo>
                    <a:pt x="-2394" y="51449"/>
                    <a:pt x="41421" y="-10463"/>
                    <a:pt x="48088" y="13349"/>
                  </a:cubicBezTo>
                  <a:cubicBezTo>
                    <a:pt x="105238" y="-15226"/>
                    <a:pt x="78568" y="63832"/>
                    <a:pt x="97618" y="69547"/>
                  </a:cubicBezTo>
                  <a:cubicBezTo>
                    <a:pt x="87141" y="69547"/>
                    <a:pt x="109048" y="67642"/>
                    <a:pt x="89046" y="67642"/>
                  </a:cubicBezTo>
                  <a:cubicBezTo>
                    <a:pt x="89998" y="68594"/>
                    <a:pt x="89046" y="68594"/>
                    <a:pt x="86188" y="67642"/>
                  </a:cubicBezTo>
                  <a:cubicBezTo>
                    <a:pt x="93808" y="73357"/>
                    <a:pt x="91903" y="72404"/>
                    <a:pt x="96666" y="75262"/>
                  </a:cubicBezTo>
                  <a:cubicBezTo>
                    <a:pt x="92856" y="74309"/>
                    <a:pt x="92856" y="83834"/>
                    <a:pt x="92856" y="85739"/>
                  </a:cubicBezTo>
                  <a:cubicBezTo>
                    <a:pt x="89046" y="84787"/>
                    <a:pt x="87141" y="84787"/>
                    <a:pt x="84283" y="82882"/>
                  </a:cubicBezTo>
                  <a:cubicBezTo>
                    <a:pt x="90951" y="80977"/>
                    <a:pt x="87141" y="91454"/>
                    <a:pt x="90951" y="90502"/>
                  </a:cubicBezTo>
                  <a:cubicBezTo>
                    <a:pt x="90951" y="90502"/>
                    <a:pt x="85236" y="85739"/>
                    <a:pt x="85236" y="86692"/>
                  </a:cubicBezTo>
                  <a:cubicBezTo>
                    <a:pt x="85236" y="89549"/>
                    <a:pt x="89998" y="90502"/>
                    <a:pt x="90951" y="91454"/>
                  </a:cubicBezTo>
                  <a:cubicBezTo>
                    <a:pt x="89998" y="90502"/>
                    <a:pt x="89998" y="90502"/>
                    <a:pt x="90951" y="92407"/>
                  </a:cubicBezTo>
                  <a:cubicBezTo>
                    <a:pt x="83331" y="91454"/>
                    <a:pt x="89046" y="88597"/>
                    <a:pt x="87141" y="94312"/>
                  </a:cubicBezTo>
                  <a:cubicBezTo>
                    <a:pt x="83331" y="91454"/>
                    <a:pt x="85236" y="90502"/>
                    <a:pt x="79521" y="87644"/>
                  </a:cubicBezTo>
                  <a:cubicBezTo>
                    <a:pt x="80473" y="87644"/>
                    <a:pt x="83331" y="96217"/>
                    <a:pt x="84283" y="98122"/>
                  </a:cubicBezTo>
                  <a:cubicBezTo>
                    <a:pt x="77616" y="101932"/>
                    <a:pt x="70948" y="95264"/>
                    <a:pt x="68091" y="102884"/>
                  </a:cubicBezTo>
                  <a:cubicBezTo>
                    <a:pt x="68091" y="104789"/>
                    <a:pt x="64281" y="99074"/>
                    <a:pt x="65233" y="99074"/>
                  </a:cubicBezTo>
                  <a:cubicBezTo>
                    <a:pt x="68091" y="100027"/>
                    <a:pt x="86188" y="66689"/>
                    <a:pt x="79521" y="49544"/>
                  </a:cubicBezTo>
                  <a:cubicBezTo>
                    <a:pt x="57613" y="-938"/>
                    <a:pt x="6178" y="53354"/>
                    <a:pt x="9036" y="57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xmlns="" id="{2B024F38-FDCD-40A4-AAF8-B3EED49A2846}"/>
                </a:ext>
              </a:extLst>
            </p:cNvPr>
            <p:cNvSpPr/>
            <p:nvPr/>
          </p:nvSpPr>
          <p:spPr>
            <a:xfrm>
              <a:off x="4957286" y="553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9049" y="9049"/>
                  </a:cubicBez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xmlns="" id="{9377B938-AAE0-4174-815F-30EB70D83947}"/>
                </a:ext>
              </a:extLst>
            </p:cNvPr>
            <p:cNvSpPr/>
            <p:nvPr/>
          </p:nvSpPr>
          <p:spPr>
            <a:xfrm>
              <a:off x="4974431" y="5510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xmlns="" id="{9DC532A3-E85D-486E-9E1B-A465FF4DA50F}"/>
                </a:ext>
              </a:extLst>
            </p:cNvPr>
            <p:cNvSpPr/>
            <p:nvPr/>
          </p:nvSpPr>
          <p:spPr>
            <a:xfrm>
              <a:off x="4976336" y="5481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8096" y="9049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xmlns="" id="{41F3BD74-08E2-4BA1-B29A-CF580AEDA3DA}"/>
                </a:ext>
              </a:extLst>
            </p:cNvPr>
            <p:cNvSpPr/>
            <p:nvPr/>
          </p:nvSpPr>
          <p:spPr>
            <a:xfrm>
              <a:off x="4982051" y="5472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xmlns="" id="{A4ABF036-7AFD-4360-86A2-6CE5F185F476}"/>
                </a:ext>
              </a:extLst>
            </p:cNvPr>
            <p:cNvSpPr/>
            <p:nvPr/>
          </p:nvSpPr>
          <p:spPr>
            <a:xfrm>
              <a:off x="4980146" y="545983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8096 w 9525"/>
                <a:gd name="connsiteY1" fmla="*/ 7419 h 9525"/>
                <a:gd name="connsiteX2" fmla="*/ 7144 w 9525"/>
                <a:gd name="connsiteY2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7144" y="7419"/>
                    <a:pt x="8096" y="7419"/>
                    <a:pt x="8096" y="7419"/>
                  </a:cubicBezTo>
                  <a:cubicBezTo>
                    <a:pt x="8096" y="6466"/>
                    <a:pt x="8096" y="8371"/>
                    <a:pt x="7144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xmlns="" id="{DE518BF0-EA52-4CD5-8A17-FB958325F84E}"/>
                </a:ext>
              </a:extLst>
            </p:cNvPr>
            <p:cNvSpPr/>
            <p:nvPr/>
          </p:nvSpPr>
          <p:spPr>
            <a:xfrm>
              <a:off x="4986390" y="540120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ubicBezTo>
                    <a:pt x="6615" y="6615"/>
                    <a:pt x="8520" y="7567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xmlns="" id="{13699B94-C991-4379-A2FA-9BA63C484821}"/>
                </a:ext>
              </a:extLst>
            </p:cNvPr>
            <p:cNvSpPr/>
            <p:nvPr/>
          </p:nvSpPr>
          <p:spPr>
            <a:xfrm>
              <a:off x="4986814" y="5367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xmlns="" id="{D16A5790-3BD0-4BB7-8295-744F6BA238A5}"/>
                </a:ext>
              </a:extLst>
            </p:cNvPr>
            <p:cNvSpPr/>
            <p:nvPr/>
          </p:nvSpPr>
          <p:spPr>
            <a:xfrm>
              <a:off x="4978241" y="4719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xmlns="" id="{A3B5437A-0F41-44DF-A63D-92A8DE5BEFC6}"/>
                </a:ext>
              </a:extLst>
            </p:cNvPr>
            <p:cNvSpPr/>
            <p:nvPr/>
          </p:nvSpPr>
          <p:spPr>
            <a:xfrm>
              <a:off x="4952100" y="456723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cubicBezTo>
                    <a:pt x="6615" y="9049"/>
                    <a:pt x="7567" y="7144"/>
                    <a:pt x="7567" y="7144"/>
                  </a:cubicBezTo>
                  <a:cubicBezTo>
                    <a:pt x="7567" y="7144"/>
                    <a:pt x="6615" y="8096"/>
                    <a:pt x="7567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xmlns="" id="{340D6C15-7AFA-4BFB-8DFC-943C4205B205}"/>
                </a:ext>
              </a:extLst>
            </p:cNvPr>
            <p:cNvSpPr/>
            <p:nvPr/>
          </p:nvSpPr>
          <p:spPr>
            <a:xfrm>
              <a:off x="4937284" y="4624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95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xmlns="" id="{EE661CC8-56E3-4C0D-AB6C-76D0204F1A79}"/>
                </a:ext>
              </a:extLst>
            </p:cNvPr>
            <p:cNvSpPr/>
            <p:nvPr/>
          </p:nvSpPr>
          <p:spPr>
            <a:xfrm>
              <a:off x="5112120" y="55631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8520" y="8520"/>
                    <a:pt x="7567" y="7567"/>
                  </a:cubicBez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xmlns="" id="{028DB7BB-B6CB-4762-AC67-FE446F1564CA}"/>
                </a:ext>
              </a:extLst>
            </p:cNvPr>
            <p:cNvSpPr/>
            <p:nvPr/>
          </p:nvSpPr>
          <p:spPr>
            <a:xfrm>
              <a:off x="5057312" y="461633"/>
              <a:ext cx="104775" cy="104775"/>
            </a:xfrm>
            <a:custGeom>
              <a:avLst/>
              <a:gdLst>
                <a:gd name="connsiteX0" fmla="*/ 9036 w 104775"/>
                <a:gd name="connsiteY0" fmla="*/ 57479 h 104775"/>
                <a:gd name="connsiteX1" fmla="*/ 48088 w 104775"/>
                <a:gd name="connsiteY1" fmla="*/ 13664 h 104775"/>
                <a:gd name="connsiteX2" fmla="*/ 97618 w 104775"/>
                <a:gd name="connsiteY2" fmla="*/ 69861 h 104775"/>
                <a:gd name="connsiteX3" fmla="*/ 89046 w 104775"/>
                <a:gd name="connsiteY3" fmla="*/ 67956 h 104775"/>
                <a:gd name="connsiteX4" fmla="*/ 86188 w 104775"/>
                <a:gd name="connsiteY4" fmla="*/ 67956 h 104775"/>
                <a:gd name="connsiteX5" fmla="*/ 96666 w 104775"/>
                <a:gd name="connsiteY5" fmla="*/ 75576 h 104775"/>
                <a:gd name="connsiteX6" fmla="*/ 92856 w 104775"/>
                <a:gd name="connsiteY6" fmla="*/ 86054 h 104775"/>
                <a:gd name="connsiteX7" fmla="*/ 84283 w 104775"/>
                <a:gd name="connsiteY7" fmla="*/ 83196 h 104775"/>
                <a:gd name="connsiteX8" fmla="*/ 90951 w 104775"/>
                <a:gd name="connsiteY8" fmla="*/ 90816 h 104775"/>
                <a:gd name="connsiteX9" fmla="*/ 85236 w 104775"/>
                <a:gd name="connsiteY9" fmla="*/ 87006 h 104775"/>
                <a:gd name="connsiteX10" fmla="*/ 90951 w 104775"/>
                <a:gd name="connsiteY10" fmla="*/ 91769 h 104775"/>
                <a:gd name="connsiteX11" fmla="*/ 90951 w 104775"/>
                <a:gd name="connsiteY11" fmla="*/ 92721 h 104775"/>
                <a:gd name="connsiteX12" fmla="*/ 87141 w 104775"/>
                <a:gd name="connsiteY12" fmla="*/ 94626 h 104775"/>
                <a:gd name="connsiteX13" fmla="*/ 79521 w 104775"/>
                <a:gd name="connsiteY13" fmla="*/ 87959 h 104775"/>
                <a:gd name="connsiteX14" fmla="*/ 84283 w 104775"/>
                <a:gd name="connsiteY14" fmla="*/ 98436 h 104775"/>
                <a:gd name="connsiteX15" fmla="*/ 68091 w 104775"/>
                <a:gd name="connsiteY15" fmla="*/ 103199 h 104775"/>
                <a:gd name="connsiteX16" fmla="*/ 65233 w 104775"/>
                <a:gd name="connsiteY16" fmla="*/ 99389 h 104775"/>
                <a:gd name="connsiteX17" fmla="*/ 79521 w 104775"/>
                <a:gd name="connsiteY17" fmla="*/ 49859 h 104775"/>
                <a:gd name="connsiteX18" fmla="*/ 9036 w 104775"/>
                <a:gd name="connsiteY18" fmla="*/ 5747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775" h="104775">
                  <a:moveTo>
                    <a:pt x="9036" y="57479"/>
                  </a:moveTo>
                  <a:cubicBezTo>
                    <a:pt x="-2394" y="51764"/>
                    <a:pt x="41421" y="-10149"/>
                    <a:pt x="48088" y="13664"/>
                  </a:cubicBezTo>
                  <a:cubicBezTo>
                    <a:pt x="104286" y="-15864"/>
                    <a:pt x="78568" y="64146"/>
                    <a:pt x="97618" y="69861"/>
                  </a:cubicBezTo>
                  <a:cubicBezTo>
                    <a:pt x="87141" y="69861"/>
                    <a:pt x="109048" y="67956"/>
                    <a:pt x="89046" y="67956"/>
                  </a:cubicBezTo>
                  <a:cubicBezTo>
                    <a:pt x="89998" y="68909"/>
                    <a:pt x="89046" y="68909"/>
                    <a:pt x="86188" y="67956"/>
                  </a:cubicBezTo>
                  <a:cubicBezTo>
                    <a:pt x="93808" y="73671"/>
                    <a:pt x="91903" y="72719"/>
                    <a:pt x="96666" y="75576"/>
                  </a:cubicBezTo>
                  <a:cubicBezTo>
                    <a:pt x="92856" y="74624"/>
                    <a:pt x="92856" y="84149"/>
                    <a:pt x="92856" y="86054"/>
                  </a:cubicBezTo>
                  <a:cubicBezTo>
                    <a:pt x="89046" y="85101"/>
                    <a:pt x="87141" y="85101"/>
                    <a:pt x="84283" y="83196"/>
                  </a:cubicBezTo>
                  <a:cubicBezTo>
                    <a:pt x="90951" y="81291"/>
                    <a:pt x="87141" y="91769"/>
                    <a:pt x="90951" y="90816"/>
                  </a:cubicBezTo>
                  <a:cubicBezTo>
                    <a:pt x="90951" y="90816"/>
                    <a:pt x="85236" y="86054"/>
                    <a:pt x="85236" y="87006"/>
                  </a:cubicBezTo>
                  <a:cubicBezTo>
                    <a:pt x="85236" y="89864"/>
                    <a:pt x="89998" y="90816"/>
                    <a:pt x="90951" y="91769"/>
                  </a:cubicBezTo>
                  <a:cubicBezTo>
                    <a:pt x="89998" y="90816"/>
                    <a:pt x="89998" y="90816"/>
                    <a:pt x="90951" y="92721"/>
                  </a:cubicBezTo>
                  <a:cubicBezTo>
                    <a:pt x="83331" y="91769"/>
                    <a:pt x="89046" y="88911"/>
                    <a:pt x="87141" y="94626"/>
                  </a:cubicBezTo>
                  <a:cubicBezTo>
                    <a:pt x="83331" y="91769"/>
                    <a:pt x="85236" y="90816"/>
                    <a:pt x="79521" y="87959"/>
                  </a:cubicBezTo>
                  <a:cubicBezTo>
                    <a:pt x="80473" y="87959"/>
                    <a:pt x="83331" y="96531"/>
                    <a:pt x="84283" y="98436"/>
                  </a:cubicBezTo>
                  <a:cubicBezTo>
                    <a:pt x="77616" y="102246"/>
                    <a:pt x="70948" y="95579"/>
                    <a:pt x="68091" y="103199"/>
                  </a:cubicBezTo>
                  <a:cubicBezTo>
                    <a:pt x="68091" y="105104"/>
                    <a:pt x="64281" y="99389"/>
                    <a:pt x="65233" y="99389"/>
                  </a:cubicBezTo>
                  <a:cubicBezTo>
                    <a:pt x="68091" y="100341"/>
                    <a:pt x="86188" y="67004"/>
                    <a:pt x="79521" y="49859"/>
                  </a:cubicBezTo>
                  <a:cubicBezTo>
                    <a:pt x="56661" y="-624"/>
                    <a:pt x="6178" y="54621"/>
                    <a:pt x="9036" y="57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xmlns="" id="{47FBE4B1-7DE5-4C4F-8088-5773771EB471}"/>
                </a:ext>
              </a:extLst>
            </p:cNvPr>
            <p:cNvSpPr/>
            <p:nvPr/>
          </p:nvSpPr>
          <p:spPr>
            <a:xfrm>
              <a:off x="5112544" y="5557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9049" y="9049"/>
                  </a:cubicBezTo>
                  <a:cubicBezTo>
                    <a:pt x="9049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xmlns="" id="{944463CA-8908-434B-A1D1-0112BC5DE024}"/>
                </a:ext>
              </a:extLst>
            </p:cNvPr>
            <p:cNvSpPr/>
            <p:nvPr/>
          </p:nvSpPr>
          <p:spPr>
            <a:xfrm>
              <a:off x="5129689" y="5529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xmlns="" id="{429C1932-5D5D-43F6-9317-24B2D2D3B6B8}"/>
                </a:ext>
              </a:extLst>
            </p:cNvPr>
            <p:cNvSpPr/>
            <p:nvPr/>
          </p:nvSpPr>
          <p:spPr>
            <a:xfrm>
              <a:off x="5132546" y="5510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8096" y="9049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xmlns="" id="{4B667AE8-04BB-44B0-A899-8C6A8C9FC879}"/>
                </a:ext>
              </a:extLst>
            </p:cNvPr>
            <p:cNvSpPr/>
            <p:nvPr/>
          </p:nvSpPr>
          <p:spPr>
            <a:xfrm>
              <a:off x="5138261" y="5491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xmlns="" id="{7B48A1FF-DC75-4A47-B749-64D60E8FD629}"/>
                </a:ext>
              </a:extLst>
            </p:cNvPr>
            <p:cNvSpPr/>
            <p:nvPr/>
          </p:nvSpPr>
          <p:spPr>
            <a:xfrm>
              <a:off x="5136356" y="5481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xmlns="" id="{B9D01A08-6830-4484-A072-DFE7FFD19FB0}"/>
                </a:ext>
              </a:extLst>
            </p:cNvPr>
            <p:cNvSpPr/>
            <p:nvPr/>
          </p:nvSpPr>
          <p:spPr>
            <a:xfrm>
              <a:off x="5142071" y="54202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ubicBezTo>
                    <a:pt x="7144" y="6615"/>
                    <a:pt x="9049" y="8520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xmlns="" id="{672AFC27-39B6-465D-98FE-9EC521FEEE32}"/>
                </a:ext>
              </a:extLst>
            </p:cNvPr>
            <p:cNvSpPr/>
            <p:nvPr/>
          </p:nvSpPr>
          <p:spPr>
            <a:xfrm>
              <a:off x="5143024" y="5386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xmlns="" id="{AA8A5523-6DC2-42A6-A201-8D25912BB19A}"/>
                </a:ext>
              </a:extLst>
            </p:cNvPr>
            <p:cNvSpPr/>
            <p:nvPr/>
          </p:nvSpPr>
          <p:spPr>
            <a:xfrm>
              <a:off x="5134451" y="4738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xmlns="" id="{DCE65C7A-731D-4E8E-99F3-D04C1B33DB4D}"/>
                </a:ext>
              </a:extLst>
            </p:cNvPr>
            <p:cNvSpPr/>
            <p:nvPr/>
          </p:nvSpPr>
          <p:spPr>
            <a:xfrm>
              <a:off x="5108310" y="458628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cubicBezTo>
                    <a:pt x="6615" y="9049"/>
                    <a:pt x="7567" y="7144"/>
                    <a:pt x="7567" y="7144"/>
                  </a:cubicBezTo>
                  <a:cubicBezTo>
                    <a:pt x="7567" y="7144"/>
                    <a:pt x="6615" y="8096"/>
                    <a:pt x="7567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xmlns="" id="{19B0A5D1-803B-47B7-9A8B-0EB0CA9F09DD}"/>
                </a:ext>
              </a:extLst>
            </p:cNvPr>
            <p:cNvSpPr/>
            <p:nvPr/>
          </p:nvSpPr>
          <p:spPr>
            <a:xfrm>
              <a:off x="5093494" y="4643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xmlns="" id="{D97B6E48-26CA-4A5A-AC57-D488473B230F}"/>
              </a:ext>
            </a:extLst>
          </p:cNvPr>
          <p:cNvGrpSpPr/>
          <p:nvPr userDrawn="1"/>
        </p:nvGrpSpPr>
        <p:grpSpPr>
          <a:xfrm flipH="1">
            <a:off x="1416109" y="4408951"/>
            <a:ext cx="305167" cy="267260"/>
            <a:chOff x="6809793" y="1954053"/>
            <a:chExt cx="1048808" cy="918528"/>
          </a:xfrm>
          <a:solidFill>
            <a:schemeClr val="accent2"/>
          </a:solidFill>
        </p:grpSpPr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xmlns="" id="{528A10B7-263D-4627-9F78-BD94C5694400}"/>
                </a:ext>
              </a:extLst>
            </p:cNvPr>
            <p:cNvSpPr/>
            <p:nvPr/>
          </p:nvSpPr>
          <p:spPr>
            <a:xfrm>
              <a:off x="6889909" y="1954053"/>
              <a:ext cx="9525" cy="19050"/>
            </a:xfrm>
            <a:custGeom>
              <a:avLst/>
              <a:gdLst>
                <a:gd name="connsiteX0" fmla="*/ 10954 w 9525"/>
                <a:gd name="connsiteY0" fmla="*/ 11906 h 19050"/>
                <a:gd name="connsiteX1" fmla="*/ 7144 w 9525"/>
                <a:gd name="connsiteY1" fmla="*/ 7144 h 19050"/>
                <a:gd name="connsiteX2" fmla="*/ 10954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10954" y="11906"/>
                  </a:moveTo>
                  <a:cubicBezTo>
                    <a:pt x="6191" y="4286"/>
                    <a:pt x="10954" y="17621"/>
                    <a:pt x="7144" y="7144"/>
                  </a:cubicBezTo>
                  <a:cubicBezTo>
                    <a:pt x="9049" y="7144"/>
                    <a:pt x="10001" y="9049"/>
                    <a:pt x="10954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xmlns="" id="{9F0157E0-1DBB-4359-9DD9-2E511C763EBE}"/>
                </a:ext>
              </a:extLst>
            </p:cNvPr>
            <p:cNvSpPr/>
            <p:nvPr/>
          </p:nvSpPr>
          <p:spPr>
            <a:xfrm>
              <a:off x="6896576" y="1970359"/>
              <a:ext cx="962025" cy="676275"/>
            </a:xfrm>
            <a:custGeom>
              <a:avLst/>
              <a:gdLst>
                <a:gd name="connsiteX0" fmla="*/ 61436 w 962025"/>
                <a:gd name="connsiteY0" fmla="*/ 7983 h 676275"/>
                <a:gd name="connsiteX1" fmla="*/ 509111 w 962025"/>
                <a:gd name="connsiteY1" fmla="*/ 31795 h 676275"/>
                <a:gd name="connsiteX2" fmla="*/ 657701 w 962025"/>
                <a:gd name="connsiteY2" fmla="*/ 210865 h 676275"/>
                <a:gd name="connsiteX3" fmla="*/ 934879 w 962025"/>
                <a:gd name="connsiteY3" fmla="*/ 609010 h 676275"/>
                <a:gd name="connsiteX4" fmla="*/ 927259 w 962025"/>
                <a:gd name="connsiteY4" fmla="*/ 592818 h 676275"/>
                <a:gd name="connsiteX5" fmla="*/ 958692 w 962025"/>
                <a:gd name="connsiteY5" fmla="*/ 677590 h 676275"/>
                <a:gd name="connsiteX6" fmla="*/ 671989 w 962025"/>
                <a:gd name="connsiteY6" fmla="*/ 654730 h 676275"/>
                <a:gd name="connsiteX7" fmla="*/ 276701 w 962025"/>
                <a:gd name="connsiteY7" fmla="*/ 551860 h 676275"/>
                <a:gd name="connsiteX8" fmla="*/ 288131 w 962025"/>
                <a:gd name="connsiteY8" fmla="*/ 550908 h 676275"/>
                <a:gd name="connsiteX9" fmla="*/ 93821 w 962025"/>
                <a:gd name="connsiteY9" fmla="*/ 215628 h 676275"/>
                <a:gd name="connsiteX10" fmla="*/ 112871 w 962025"/>
                <a:gd name="connsiteY10" fmla="*/ 247060 h 676275"/>
                <a:gd name="connsiteX11" fmla="*/ 73819 w 962025"/>
                <a:gd name="connsiteY11" fmla="*/ 181338 h 676275"/>
                <a:gd name="connsiteX12" fmla="*/ 11906 w 962025"/>
                <a:gd name="connsiteY12" fmla="*/ 28938 h 676275"/>
                <a:gd name="connsiteX13" fmla="*/ 7144 w 962025"/>
                <a:gd name="connsiteY13" fmla="*/ 15603 h 676275"/>
                <a:gd name="connsiteX14" fmla="*/ 304324 w 962025"/>
                <a:gd name="connsiteY14" fmla="*/ 564243 h 676275"/>
                <a:gd name="connsiteX15" fmla="*/ 932021 w 962025"/>
                <a:gd name="connsiteY15" fmla="*/ 657588 h 676275"/>
                <a:gd name="connsiteX16" fmla="*/ 583406 w 962025"/>
                <a:gd name="connsiteY16" fmla="*/ 94660 h 676275"/>
                <a:gd name="connsiteX17" fmla="*/ 450056 w 962025"/>
                <a:gd name="connsiteY17" fmla="*/ 51798 h 676275"/>
                <a:gd name="connsiteX18" fmla="*/ 61436 w 962025"/>
                <a:gd name="connsiteY18" fmla="*/ 7983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62025" h="676275">
                  <a:moveTo>
                    <a:pt x="61436" y="7983"/>
                  </a:moveTo>
                  <a:cubicBezTo>
                    <a:pt x="138589" y="6078"/>
                    <a:pt x="437674" y="5125"/>
                    <a:pt x="509111" y="31795"/>
                  </a:cubicBezTo>
                  <a:cubicBezTo>
                    <a:pt x="595789" y="64180"/>
                    <a:pt x="621506" y="144190"/>
                    <a:pt x="657701" y="210865"/>
                  </a:cubicBezTo>
                  <a:cubicBezTo>
                    <a:pt x="678656" y="250870"/>
                    <a:pt x="939642" y="604248"/>
                    <a:pt x="934879" y="609010"/>
                  </a:cubicBezTo>
                  <a:cubicBezTo>
                    <a:pt x="932974" y="603295"/>
                    <a:pt x="930117" y="597580"/>
                    <a:pt x="927259" y="592818"/>
                  </a:cubicBezTo>
                  <a:cubicBezTo>
                    <a:pt x="926306" y="609963"/>
                    <a:pt x="954881" y="665208"/>
                    <a:pt x="958692" y="677590"/>
                  </a:cubicBezTo>
                  <a:cubicBezTo>
                    <a:pt x="946309" y="654730"/>
                    <a:pt x="706279" y="650921"/>
                    <a:pt x="671989" y="654730"/>
                  </a:cubicBezTo>
                  <a:cubicBezTo>
                    <a:pt x="625317" y="655683"/>
                    <a:pt x="298609" y="679496"/>
                    <a:pt x="276701" y="551860"/>
                  </a:cubicBezTo>
                  <a:cubicBezTo>
                    <a:pt x="276701" y="556623"/>
                    <a:pt x="290036" y="554718"/>
                    <a:pt x="288131" y="550908"/>
                  </a:cubicBezTo>
                  <a:cubicBezTo>
                    <a:pt x="206216" y="444228"/>
                    <a:pt x="157639" y="282303"/>
                    <a:pt x="93821" y="215628"/>
                  </a:cubicBezTo>
                  <a:cubicBezTo>
                    <a:pt x="98584" y="227058"/>
                    <a:pt x="105251" y="237535"/>
                    <a:pt x="112871" y="247060"/>
                  </a:cubicBezTo>
                  <a:cubicBezTo>
                    <a:pt x="103346" y="228010"/>
                    <a:pt x="74771" y="181338"/>
                    <a:pt x="73819" y="181338"/>
                  </a:cubicBezTo>
                  <a:cubicBezTo>
                    <a:pt x="54769" y="135618"/>
                    <a:pt x="33814" y="68943"/>
                    <a:pt x="11906" y="28938"/>
                  </a:cubicBezTo>
                  <a:cubicBezTo>
                    <a:pt x="14764" y="29890"/>
                    <a:pt x="7144" y="14650"/>
                    <a:pt x="7144" y="15603"/>
                  </a:cubicBezTo>
                  <a:cubicBezTo>
                    <a:pt x="49054" y="81325"/>
                    <a:pt x="181451" y="445180"/>
                    <a:pt x="304324" y="564243"/>
                  </a:cubicBezTo>
                  <a:cubicBezTo>
                    <a:pt x="391954" y="649968"/>
                    <a:pt x="913924" y="603295"/>
                    <a:pt x="932021" y="657588"/>
                  </a:cubicBezTo>
                  <a:cubicBezTo>
                    <a:pt x="878681" y="502330"/>
                    <a:pt x="691992" y="198483"/>
                    <a:pt x="583406" y="94660"/>
                  </a:cubicBezTo>
                  <a:cubicBezTo>
                    <a:pt x="517684" y="32748"/>
                    <a:pt x="561499" y="79420"/>
                    <a:pt x="450056" y="51798"/>
                  </a:cubicBezTo>
                  <a:cubicBezTo>
                    <a:pt x="370046" y="29890"/>
                    <a:pt x="51911" y="6078"/>
                    <a:pt x="61436" y="79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xmlns="" id="{D7103387-3192-454A-9D36-99361CDE2E80}"/>
                </a:ext>
              </a:extLst>
            </p:cNvPr>
            <p:cNvSpPr/>
            <p:nvPr/>
          </p:nvSpPr>
          <p:spPr>
            <a:xfrm>
              <a:off x="6896576" y="1968341"/>
              <a:ext cx="9525" cy="19050"/>
            </a:xfrm>
            <a:custGeom>
              <a:avLst/>
              <a:gdLst>
                <a:gd name="connsiteX0" fmla="*/ 9049 w 9525"/>
                <a:gd name="connsiteY0" fmla="*/ 7144 h 19050"/>
                <a:gd name="connsiteX1" fmla="*/ 7144 w 9525"/>
                <a:gd name="connsiteY1" fmla="*/ 11906 h 19050"/>
                <a:gd name="connsiteX2" fmla="*/ 9049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7144"/>
                  </a:moveTo>
                  <a:cubicBezTo>
                    <a:pt x="9049" y="9049"/>
                    <a:pt x="10954" y="15716"/>
                    <a:pt x="7144" y="11906"/>
                  </a:cubicBezTo>
                  <a:cubicBezTo>
                    <a:pt x="8096" y="10001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xmlns="" id="{063B8610-0B8D-4B26-AD4F-42F3AEDA9651}"/>
                </a:ext>
              </a:extLst>
            </p:cNvPr>
            <p:cNvSpPr/>
            <p:nvPr/>
          </p:nvSpPr>
          <p:spPr>
            <a:xfrm>
              <a:off x="6959184" y="2125186"/>
              <a:ext cx="9525" cy="9525"/>
            </a:xfrm>
            <a:custGeom>
              <a:avLst/>
              <a:gdLst>
                <a:gd name="connsiteX0" fmla="*/ 8354 w 9525"/>
                <a:gd name="connsiteY0" fmla="*/ 8414 h 9525"/>
                <a:gd name="connsiteX1" fmla="*/ 835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354" y="8414"/>
                  </a:moveTo>
                  <a:cubicBezTo>
                    <a:pt x="11211" y="8414"/>
                    <a:pt x="4544" y="5556"/>
                    <a:pt x="835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xmlns="" id="{0E2699AC-6EFE-4799-A52E-7192042ACAEE}"/>
                </a:ext>
              </a:extLst>
            </p:cNvPr>
            <p:cNvSpPr/>
            <p:nvPr/>
          </p:nvSpPr>
          <p:spPr>
            <a:xfrm>
              <a:off x="6970871" y="2152173"/>
              <a:ext cx="19050" cy="19050"/>
            </a:xfrm>
            <a:custGeom>
              <a:avLst/>
              <a:gdLst>
                <a:gd name="connsiteX0" fmla="*/ 15716 w 19050"/>
                <a:gd name="connsiteY0" fmla="*/ 20479 h 19050"/>
                <a:gd name="connsiteX1" fmla="*/ 7144 w 19050"/>
                <a:gd name="connsiteY1" fmla="*/ 7144 h 19050"/>
                <a:gd name="connsiteX2" fmla="*/ 15716 w 19050"/>
                <a:gd name="connsiteY2" fmla="*/ 2047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5716" y="20479"/>
                  </a:moveTo>
                  <a:cubicBezTo>
                    <a:pt x="14764" y="20479"/>
                    <a:pt x="10001" y="12859"/>
                    <a:pt x="7144" y="7144"/>
                  </a:cubicBezTo>
                  <a:lnTo>
                    <a:pt x="15716" y="204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xmlns="" id="{18773514-CA25-4084-93B7-F7BA945F32D7}"/>
                </a:ext>
              </a:extLst>
            </p:cNvPr>
            <p:cNvSpPr/>
            <p:nvPr/>
          </p:nvSpPr>
          <p:spPr>
            <a:xfrm>
              <a:off x="6990874" y="2202261"/>
              <a:ext cx="9525" cy="9525"/>
            </a:xfrm>
            <a:custGeom>
              <a:avLst/>
              <a:gdLst>
                <a:gd name="connsiteX0" fmla="*/ 9049 w 9525"/>
                <a:gd name="connsiteY0" fmla="*/ 8491 h 9525"/>
                <a:gd name="connsiteX1" fmla="*/ 7144 w 9525"/>
                <a:gd name="connsiteY1" fmla="*/ 7538 h 9525"/>
                <a:gd name="connsiteX2" fmla="*/ 9049 w 9525"/>
                <a:gd name="connsiteY2" fmla="*/ 84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491"/>
                  </a:moveTo>
                  <a:cubicBezTo>
                    <a:pt x="10001" y="12301"/>
                    <a:pt x="9049" y="11348"/>
                    <a:pt x="7144" y="7538"/>
                  </a:cubicBezTo>
                  <a:cubicBezTo>
                    <a:pt x="7144" y="6586"/>
                    <a:pt x="8096" y="7538"/>
                    <a:pt x="9049" y="84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xmlns="" id="{B042E259-F3EB-4149-909A-F7893DD55A14}"/>
                </a:ext>
              </a:extLst>
            </p:cNvPr>
            <p:cNvSpPr/>
            <p:nvPr/>
          </p:nvSpPr>
          <p:spPr>
            <a:xfrm>
              <a:off x="6995182" y="2204561"/>
              <a:ext cx="9525" cy="19050"/>
            </a:xfrm>
            <a:custGeom>
              <a:avLst/>
              <a:gdLst>
                <a:gd name="connsiteX0" fmla="*/ 7598 w 9525"/>
                <a:gd name="connsiteY0" fmla="*/ 7144 h 19050"/>
                <a:gd name="connsiteX1" fmla="*/ 9503 w 9525"/>
                <a:gd name="connsiteY1" fmla="*/ 13811 h 19050"/>
                <a:gd name="connsiteX2" fmla="*/ 7598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98" y="7144"/>
                  </a:moveTo>
                  <a:cubicBezTo>
                    <a:pt x="9503" y="10001"/>
                    <a:pt x="9503" y="11906"/>
                    <a:pt x="9503" y="13811"/>
                  </a:cubicBezTo>
                  <a:cubicBezTo>
                    <a:pt x="10455" y="13811"/>
                    <a:pt x="5693" y="7144"/>
                    <a:pt x="759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xmlns="" id="{2F74D149-C5C1-417C-96CA-784137F78C5E}"/>
                </a:ext>
              </a:extLst>
            </p:cNvPr>
            <p:cNvSpPr/>
            <p:nvPr/>
          </p:nvSpPr>
          <p:spPr>
            <a:xfrm>
              <a:off x="7078664" y="2342567"/>
              <a:ext cx="9525" cy="19050"/>
            </a:xfrm>
            <a:custGeom>
              <a:avLst/>
              <a:gdLst>
                <a:gd name="connsiteX0" fmla="*/ 7936 w 9525"/>
                <a:gd name="connsiteY0" fmla="*/ 7250 h 19050"/>
                <a:gd name="connsiteX1" fmla="*/ 11746 w 9525"/>
                <a:gd name="connsiteY1" fmla="*/ 14870 h 19050"/>
                <a:gd name="connsiteX2" fmla="*/ 7936 w 9525"/>
                <a:gd name="connsiteY2" fmla="*/ 72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936" y="7250"/>
                  </a:moveTo>
                  <a:cubicBezTo>
                    <a:pt x="8889" y="9155"/>
                    <a:pt x="11746" y="12965"/>
                    <a:pt x="11746" y="14870"/>
                  </a:cubicBezTo>
                  <a:cubicBezTo>
                    <a:pt x="10794" y="12012"/>
                    <a:pt x="5079" y="6297"/>
                    <a:pt x="7936" y="72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xmlns="" id="{1D6BA8E1-5A73-4164-95AE-F4923BC53CB1}"/>
                </a:ext>
              </a:extLst>
            </p:cNvPr>
            <p:cNvSpPr/>
            <p:nvPr/>
          </p:nvSpPr>
          <p:spPr>
            <a:xfrm>
              <a:off x="7098506" y="23779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12859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xmlns="" id="{5C9374F3-E1EE-49D0-A0CA-DD728756E9DF}"/>
                </a:ext>
              </a:extLst>
            </p:cNvPr>
            <p:cNvSpPr/>
            <p:nvPr/>
          </p:nvSpPr>
          <p:spPr>
            <a:xfrm>
              <a:off x="7712564" y="2630857"/>
              <a:ext cx="9525" cy="9525"/>
            </a:xfrm>
            <a:custGeom>
              <a:avLst/>
              <a:gdLst>
                <a:gd name="connsiteX0" fmla="*/ 11258 w 9525"/>
                <a:gd name="connsiteY0" fmla="*/ 7567 h 9525"/>
                <a:gd name="connsiteX1" fmla="*/ 11258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258" y="7567"/>
                  </a:moveTo>
                  <a:cubicBezTo>
                    <a:pt x="3639" y="6615"/>
                    <a:pt x="8401" y="7567"/>
                    <a:pt x="1125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xmlns="" id="{20DED97B-5920-4D3B-AABA-D9DEC9FAF51C}"/>
                </a:ext>
              </a:extLst>
            </p:cNvPr>
            <p:cNvSpPr/>
            <p:nvPr/>
          </p:nvSpPr>
          <p:spPr>
            <a:xfrm>
              <a:off x="7747489" y="2442686"/>
              <a:ext cx="9525" cy="9525"/>
            </a:xfrm>
            <a:custGeom>
              <a:avLst/>
              <a:gdLst>
                <a:gd name="connsiteX0" fmla="*/ 8718 w 9525"/>
                <a:gd name="connsiteY0" fmla="*/ 10954 h 9525"/>
                <a:gd name="connsiteX1" fmla="*/ 7766 w 9525"/>
                <a:gd name="connsiteY1" fmla="*/ 7144 h 9525"/>
                <a:gd name="connsiteX2" fmla="*/ 8718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718" y="10954"/>
                  </a:moveTo>
                  <a:cubicBezTo>
                    <a:pt x="5861" y="8096"/>
                    <a:pt x="7766" y="8096"/>
                    <a:pt x="7766" y="7144"/>
                  </a:cubicBezTo>
                  <a:cubicBezTo>
                    <a:pt x="9671" y="10001"/>
                    <a:pt x="4908" y="6191"/>
                    <a:pt x="8718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xmlns="" id="{231AE22D-56F5-4BF3-97EC-04AE0B775879}"/>
                </a:ext>
              </a:extLst>
            </p:cNvPr>
            <p:cNvSpPr/>
            <p:nvPr/>
          </p:nvSpPr>
          <p:spPr>
            <a:xfrm>
              <a:off x="7603184" y="224456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8096"/>
                    <a:pt x="6339" y="11906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xmlns="" id="{0B065548-9CAF-493B-BBFB-F8072529AC6C}"/>
                </a:ext>
              </a:extLst>
            </p:cNvPr>
            <p:cNvSpPr/>
            <p:nvPr/>
          </p:nvSpPr>
          <p:spPr>
            <a:xfrm>
              <a:off x="6816172" y="2212181"/>
              <a:ext cx="9525" cy="9525"/>
            </a:xfrm>
            <a:custGeom>
              <a:avLst/>
              <a:gdLst>
                <a:gd name="connsiteX0" fmla="*/ 8491 w 9525"/>
                <a:gd name="connsiteY0" fmla="*/ 9049 h 9525"/>
                <a:gd name="connsiteX1" fmla="*/ 7538 w 9525"/>
                <a:gd name="connsiteY1" fmla="*/ 7144 h 9525"/>
                <a:gd name="connsiteX2" fmla="*/ 8491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9049"/>
                  </a:moveTo>
                  <a:cubicBezTo>
                    <a:pt x="7538" y="6191"/>
                    <a:pt x="6586" y="10954"/>
                    <a:pt x="7538" y="7144"/>
                  </a:cubicBezTo>
                  <a:cubicBezTo>
                    <a:pt x="7538" y="8096"/>
                    <a:pt x="8491" y="8096"/>
                    <a:pt x="8491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xmlns="" id="{8C693C57-4B38-47E3-8009-BD1CB9E4EDB0}"/>
                </a:ext>
              </a:extLst>
            </p:cNvPr>
            <p:cNvSpPr/>
            <p:nvPr/>
          </p:nvSpPr>
          <p:spPr>
            <a:xfrm>
              <a:off x="6812756" y="2219801"/>
              <a:ext cx="400050" cy="561975"/>
            </a:xfrm>
            <a:custGeom>
              <a:avLst/>
              <a:gdLst>
                <a:gd name="connsiteX0" fmla="*/ 392906 w 400050"/>
                <a:gd name="connsiteY0" fmla="*/ 385286 h 561975"/>
                <a:gd name="connsiteX1" fmla="*/ 372904 w 400050"/>
                <a:gd name="connsiteY1" fmla="*/ 556736 h 561975"/>
                <a:gd name="connsiteX2" fmla="*/ 198596 w 400050"/>
                <a:gd name="connsiteY2" fmla="*/ 337661 h 561975"/>
                <a:gd name="connsiteX3" fmla="*/ 136684 w 400050"/>
                <a:gd name="connsiteY3" fmla="*/ 214789 h 561975"/>
                <a:gd name="connsiteX4" fmla="*/ 77629 w 400050"/>
                <a:gd name="connsiteY4" fmla="*/ 131921 h 561975"/>
                <a:gd name="connsiteX5" fmla="*/ 89059 w 400050"/>
                <a:gd name="connsiteY5" fmla="*/ 134779 h 561975"/>
                <a:gd name="connsiteX6" fmla="*/ 7144 w 400050"/>
                <a:gd name="connsiteY6" fmla="*/ 7144 h 561975"/>
                <a:gd name="connsiteX7" fmla="*/ 9049 w 400050"/>
                <a:gd name="connsiteY7" fmla="*/ 11906 h 561975"/>
                <a:gd name="connsiteX8" fmla="*/ 362426 w 400050"/>
                <a:gd name="connsiteY8" fmla="*/ 526256 h 561975"/>
                <a:gd name="connsiteX9" fmla="*/ 392906 w 400050"/>
                <a:gd name="connsiteY9" fmla="*/ 385286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050" h="561975">
                  <a:moveTo>
                    <a:pt x="392906" y="385286"/>
                  </a:moveTo>
                  <a:cubicBezTo>
                    <a:pt x="406241" y="414814"/>
                    <a:pt x="356711" y="547211"/>
                    <a:pt x="372904" y="556736"/>
                  </a:cubicBezTo>
                  <a:cubicBezTo>
                    <a:pt x="303371" y="493871"/>
                    <a:pt x="257651" y="369094"/>
                    <a:pt x="198596" y="337661"/>
                  </a:cubicBezTo>
                  <a:cubicBezTo>
                    <a:pt x="185261" y="317659"/>
                    <a:pt x="143351" y="235744"/>
                    <a:pt x="136684" y="214789"/>
                  </a:cubicBezTo>
                  <a:cubicBezTo>
                    <a:pt x="100489" y="195739"/>
                    <a:pt x="100489" y="138589"/>
                    <a:pt x="77629" y="131921"/>
                  </a:cubicBezTo>
                  <a:cubicBezTo>
                    <a:pt x="70961" y="149066"/>
                    <a:pt x="91916" y="132874"/>
                    <a:pt x="89059" y="134779"/>
                  </a:cubicBezTo>
                  <a:cubicBezTo>
                    <a:pt x="90011" y="138589"/>
                    <a:pt x="8096" y="7144"/>
                    <a:pt x="7144" y="7144"/>
                  </a:cubicBezTo>
                  <a:cubicBezTo>
                    <a:pt x="10954" y="13811"/>
                    <a:pt x="13811" y="6191"/>
                    <a:pt x="9049" y="11906"/>
                  </a:cubicBezTo>
                  <a:cubicBezTo>
                    <a:pt x="-476" y="22384"/>
                    <a:pt x="296704" y="474821"/>
                    <a:pt x="362426" y="526256"/>
                  </a:cubicBezTo>
                  <a:cubicBezTo>
                    <a:pt x="341471" y="504349"/>
                    <a:pt x="392906" y="382429"/>
                    <a:pt x="392906" y="385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xmlns="" id="{3EE70D5A-4AD4-42F6-8010-343F9243BABD}"/>
                </a:ext>
              </a:extLst>
            </p:cNvPr>
            <p:cNvSpPr/>
            <p:nvPr/>
          </p:nvSpPr>
          <p:spPr>
            <a:xfrm>
              <a:off x="6815614" y="221694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9049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8096"/>
                    <a:pt x="9049" y="10001"/>
                    <a:pt x="7144" y="9049"/>
                  </a:cubicBezTo>
                  <a:cubicBezTo>
                    <a:pt x="7144" y="9049"/>
                    <a:pt x="8096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xmlns="" id="{19BFFAAE-D33E-44EF-AC92-7556AC847305}"/>
                </a:ext>
              </a:extLst>
            </p:cNvPr>
            <p:cNvSpPr/>
            <p:nvPr/>
          </p:nvSpPr>
          <p:spPr>
            <a:xfrm>
              <a:off x="6827849" y="227218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xmlns="" id="{B607D975-1654-4357-B5A0-E1A6E9E634B4}"/>
                </a:ext>
              </a:extLst>
            </p:cNvPr>
            <p:cNvSpPr/>
            <p:nvPr/>
          </p:nvSpPr>
          <p:spPr>
            <a:xfrm>
              <a:off x="6879431" y="2338863"/>
              <a:ext cx="9525" cy="9525"/>
            </a:xfrm>
            <a:custGeom>
              <a:avLst/>
              <a:gdLst>
                <a:gd name="connsiteX0" fmla="*/ 10954 w 9525"/>
                <a:gd name="connsiteY0" fmla="*/ 10001 h 9525"/>
                <a:gd name="connsiteX1" fmla="*/ 7144 w 9525"/>
                <a:gd name="connsiteY1" fmla="*/ 7144 h 9525"/>
                <a:gd name="connsiteX2" fmla="*/ 1095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10001"/>
                  </a:moveTo>
                  <a:cubicBezTo>
                    <a:pt x="10001" y="10001"/>
                    <a:pt x="8096" y="8096"/>
                    <a:pt x="7144" y="7144"/>
                  </a:cubicBezTo>
                  <a:lnTo>
                    <a:pt x="10954" y="100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xmlns="" id="{2925B25C-538E-40E0-A033-8973BF832948}"/>
                </a:ext>
              </a:extLst>
            </p:cNvPr>
            <p:cNvSpPr/>
            <p:nvPr/>
          </p:nvSpPr>
          <p:spPr>
            <a:xfrm>
              <a:off x="6883241" y="2354632"/>
              <a:ext cx="9525" cy="9525"/>
            </a:xfrm>
            <a:custGeom>
              <a:avLst/>
              <a:gdLst>
                <a:gd name="connsiteX0" fmla="*/ 9049 w 9525"/>
                <a:gd name="connsiteY0" fmla="*/ 7567 h 9525"/>
                <a:gd name="connsiteX1" fmla="*/ 7144 w 9525"/>
                <a:gd name="connsiteY1" fmla="*/ 7567 h 9525"/>
                <a:gd name="connsiteX2" fmla="*/ 9049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67"/>
                  </a:moveTo>
                  <a:cubicBezTo>
                    <a:pt x="9049" y="9472"/>
                    <a:pt x="8096" y="8520"/>
                    <a:pt x="7144" y="7567"/>
                  </a:cubicBezTo>
                  <a:cubicBezTo>
                    <a:pt x="8096" y="6615"/>
                    <a:pt x="8096" y="7567"/>
                    <a:pt x="9049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xmlns="" id="{9187A973-9317-47C4-9F26-D42D735CE1B6}"/>
                </a:ext>
              </a:extLst>
            </p:cNvPr>
            <p:cNvSpPr/>
            <p:nvPr/>
          </p:nvSpPr>
          <p:spPr>
            <a:xfrm>
              <a:off x="6887333" y="2354103"/>
              <a:ext cx="9525" cy="9525"/>
            </a:xfrm>
            <a:custGeom>
              <a:avLst/>
              <a:gdLst>
                <a:gd name="connsiteX0" fmla="*/ 7814 w 9525"/>
                <a:gd name="connsiteY0" fmla="*/ 7144 h 9525"/>
                <a:gd name="connsiteX1" fmla="*/ 7814 w 9525"/>
                <a:gd name="connsiteY1" fmla="*/ 10001 h 9525"/>
                <a:gd name="connsiteX2" fmla="*/ 781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4" y="7144"/>
                  </a:moveTo>
                  <a:cubicBezTo>
                    <a:pt x="8767" y="8096"/>
                    <a:pt x="7814" y="9049"/>
                    <a:pt x="7814" y="10001"/>
                  </a:cubicBezTo>
                  <a:cubicBezTo>
                    <a:pt x="8767" y="9049"/>
                    <a:pt x="5910" y="8096"/>
                    <a:pt x="78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xmlns="" id="{718CDD94-4A20-4E18-A3FB-14AEE25EB00E}"/>
                </a:ext>
              </a:extLst>
            </p:cNvPr>
            <p:cNvSpPr/>
            <p:nvPr/>
          </p:nvSpPr>
          <p:spPr>
            <a:xfrm>
              <a:off x="6898284" y="2380773"/>
              <a:ext cx="9525" cy="9525"/>
            </a:xfrm>
            <a:custGeom>
              <a:avLst/>
              <a:gdLst>
                <a:gd name="connsiteX0" fmla="*/ 7341 w 9525"/>
                <a:gd name="connsiteY0" fmla="*/ 7144 h 9525"/>
                <a:gd name="connsiteX1" fmla="*/ 8294 w 9525"/>
                <a:gd name="connsiteY1" fmla="*/ 10001 h 9525"/>
                <a:gd name="connsiteX2" fmla="*/ 734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41" y="7144"/>
                  </a:moveTo>
                  <a:cubicBezTo>
                    <a:pt x="7341" y="8096"/>
                    <a:pt x="9246" y="8096"/>
                    <a:pt x="8294" y="10001"/>
                  </a:cubicBezTo>
                  <a:cubicBezTo>
                    <a:pt x="9246" y="8096"/>
                    <a:pt x="6388" y="7144"/>
                    <a:pt x="734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xmlns="" id="{7B8C9D68-1B5D-4C50-AFE9-4308F88CB292}"/>
                </a:ext>
              </a:extLst>
            </p:cNvPr>
            <p:cNvSpPr/>
            <p:nvPr/>
          </p:nvSpPr>
          <p:spPr>
            <a:xfrm>
              <a:off x="6906630" y="239125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xmlns="" id="{696B2A82-C68C-425F-8608-0FDF53AA6A90}"/>
                </a:ext>
              </a:extLst>
            </p:cNvPr>
            <p:cNvSpPr/>
            <p:nvPr/>
          </p:nvSpPr>
          <p:spPr>
            <a:xfrm>
              <a:off x="7026354" y="2593986"/>
              <a:ext cx="9525" cy="9525"/>
            </a:xfrm>
            <a:custGeom>
              <a:avLst/>
              <a:gdLst>
                <a:gd name="connsiteX0" fmla="*/ 7858 w 9525"/>
                <a:gd name="connsiteY0" fmla="*/ 8244 h 9525"/>
                <a:gd name="connsiteX1" fmla="*/ 7858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8244"/>
                  </a:moveTo>
                  <a:cubicBezTo>
                    <a:pt x="6906" y="6339"/>
                    <a:pt x="6906" y="7291"/>
                    <a:pt x="7858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xmlns="" id="{FF804E23-CA51-4978-B7CC-48628C66DA37}"/>
                </a:ext>
              </a:extLst>
            </p:cNvPr>
            <p:cNvSpPr/>
            <p:nvPr/>
          </p:nvSpPr>
          <p:spPr>
            <a:xfrm>
              <a:off x="7080691" y="2685573"/>
              <a:ext cx="9525" cy="9525"/>
            </a:xfrm>
            <a:custGeom>
              <a:avLst/>
              <a:gdLst>
                <a:gd name="connsiteX0" fmla="*/ 7815 w 9525"/>
                <a:gd name="connsiteY0" fmla="*/ 7144 h 9525"/>
                <a:gd name="connsiteX1" fmla="*/ 7815 w 9525"/>
                <a:gd name="connsiteY1" fmla="*/ 9049 h 9525"/>
                <a:gd name="connsiteX2" fmla="*/ 781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5" y="7144"/>
                  </a:moveTo>
                  <a:cubicBezTo>
                    <a:pt x="8767" y="8096"/>
                    <a:pt x="7815" y="8096"/>
                    <a:pt x="7815" y="9049"/>
                  </a:cubicBezTo>
                  <a:cubicBezTo>
                    <a:pt x="5909" y="7144"/>
                    <a:pt x="8767" y="8096"/>
                    <a:pt x="78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xmlns="" id="{FFFC87E2-E7D7-4AE7-B73F-624CD491197D}"/>
                </a:ext>
              </a:extLst>
            </p:cNvPr>
            <p:cNvSpPr/>
            <p:nvPr/>
          </p:nvSpPr>
          <p:spPr>
            <a:xfrm>
              <a:off x="7119461" y="2715312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1095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xmlns="" id="{FBE9B5A6-D795-4D70-A87C-DAB15220814E}"/>
                </a:ext>
              </a:extLst>
            </p:cNvPr>
            <p:cNvSpPr/>
            <p:nvPr/>
          </p:nvSpPr>
          <p:spPr>
            <a:xfrm>
              <a:off x="7174706" y="2782334"/>
              <a:ext cx="9525" cy="9525"/>
            </a:xfrm>
            <a:custGeom>
              <a:avLst/>
              <a:gdLst>
                <a:gd name="connsiteX0" fmla="*/ 9049 w 9525"/>
                <a:gd name="connsiteY0" fmla="*/ 7538 h 9525"/>
                <a:gd name="connsiteX1" fmla="*/ 7144 w 9525"/>
                <a:gd name="connsiteY1" fmla="*/ 8491 h 9525"/>
                <a:gd name="connsiteX2" fmla="*/ 9049 w 9525"/>
                <a:gd name="connsiteY2" fmla="*/ 75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38"/>
                  </a:moveTo>
                  <a:cubicBezTo>
                    <a:pt x="6191" y="7538"/>
                    <a:pt x="10001" y="9443"/>
                    <a:pt x="7144" y="8491"/>
                  </a:cubicBezTo>
                  <a:cubicBezTo>
                    <a:pt x="7144" y="7538"/>
                    <a:pt x="8096" y="6586"/>
                    <a:pt x="9049" y="7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xmlns="" id="{FF772699-449E-4776-8C3A-B9A61FEC2330}"/>
                </a:ext>
              </a:extLst>
            </p:cNvPr>
            <p:cNvSpPr/>
            <p:nvPr/>
          </p:nvSpPr>
          <p:spPr>
            <a:xfrm>
              <a:off x="7180412" y="2780790"/>
              <a:ext cx="628650" cy="85725"/>
            </a:xfrm>
            <a:custGeom>
              <a:avLst/>
              <a:gdLst>
                <a:gd name="connsiteX0" fmla="*/ 629136 w 628650"/>
                <a:gd name="connsiteY0" fmla="*/ 74805 h 85725"/>
                <a:gd name="connsiteX1" fmla="*/ 260518 w 628650"/>
                <a:gd name="connsiteY1" fmla="*/ 58612 h 85725"/>
                <a:gd name="connsiteX2" fmla="*/ 148123 w 628650"/>
                <a:gd name="connsiteY2" fmla="*/ 32895 h 85725"/>
                <a:gd name="connsiteX3" fmla="*/ 64303 w 628650"/>
                <a:gd name="connsiteY3" fmla="*/ 33847 h 85725"/>
                <a:gd name="connsiteX4" fmla="*/ 71923 w 628650"/>
                <a:gd name="connsiteY4" fmla="*/ 23370 h 85725"/>
                <a:gd name="connsiteX5" fmla="*/ 7153 w 628650"/>
                <a:gd name="connsiteY5" fmla="*/ 13845 h 85725"/>
                <a:gd name="connsiteX6" fmla="*/ 12868 w 628650"/>
                <a:gd name="connsiteY6" fmla="*/ 13845 h 85725"/>
                <a:gd name="connsiteX7" fmla="*/ 13821 w 628650"/>
                <a:gd name="connsiteY7" fmla="*/ 10035 h 85725"/>
                <a:gd name="connsiteX8" fmla="*/ 629136 w 628650"/>
                <a:gd name="connsiteY8" fmla="*/ 7480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650" h="85725">
                  <a:moveTo>
                    <a:pt x="629136" y="74805"/>
                  </a:moveTo>
                  <a:cubicBezTo>
                    <a:pt x="649138" y="105285"/>
                    <a:pt x="246231" y="66232"/>
                    <a:pt x="260518" y="58612"/>
                  </a:cubicBezTo>
                  <a:cubicBezTo>
                    <a:pt x="248136" y="58612"/>
                    <a:pt x="141456" y="45278"/>
                    <a:pt x="148123" y="32895"/>
                  </a:cubicBezTo>
                  <a:cubicBezTo>
                    <a:pt x="113833" y="50992"/>
                    <a:pt x="92878" y="34800"/>
                    <a:pt x="64303" y="33847"/>
                  </a:cubicBezTo>
                  <a:cubicBezTo>
                    <a:pt x="67161" y="25275"/>
                    <a:pt x="71923" y="34800"/>
                    <a:pt x="71923" y="23370"/>
                  </a:cubicBezTo>
                  <a:cubicBezTo>
                    <a:pt x="76686" y="25275"/>
                    <a:pt x="6201" y="14797"/>
                    <a:pt x="7153" y="13845"/>
                  </a:cubicBezTo>
                  <a:cubicBezTo>
                    <a:pt x="9058" y="13845"/>
                    <a:pt x="16678" y="11940"/>
                    <a:pt x="12868" y="13845"/>
                  </a:cubicBezTo>
                  <a:cubicBezTo>
                    <a:pt x="16678" y="10987"/>
                    <a:pt x="16678" y="10035"/>
                    <a:pt x="13821" y="10035"/>
                  </a:cubicBezTo>
                  <a:cubicBezTo>
                    <a:pt x="44301" y="-13778"/>
                    <a:pt x="636756" y="118620"/>
                    <a:pt x="629136" y="748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xmlns="" id="{613C0CEB-67EB-49E6-9753-2584256A329B}"/>
                </a:ext>
              </a:extLst>
            </p:cNvPr>
            <p:cNvSpPr/>
            <p:nvPr/>
          </p:nvSpPr>
          <p:spPr>
            <a:xfrm>
              <a:off x="7179469" y="27827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9049" y="9049"/>
                    <a:pt x="7144" y="10954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xmlns="" id="{FECEB34C-B1CC-40A7-B24D-375ECD4DC0FA}"/>
                </a:ext>
              </a:extLst>
            </p:cNvPr>
            <p:cNvSpPr/>
            <p:nvPr/>
          </p:nvSpPr>
          <p:spPr>
            <a:xfrm>
              <a:off x="7221908" y="280082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xmlns="" id="{E685C8F4-D7B8-4C01-A0CE-EDC178CF90B9}"/>
                </a:ext>
              </a:extLst>
            </p:cNvPr>
            <p:cNvSpPr/>
            <p:nvPr/>
          </p:nvSpPr>
          <p:spPr>
            <a:xfrm>
              <a:off x="7228999" y="2802731"/>
              <a:ext cx="19050" cy="9525"/>
            </a:xfrm>
            <a:custGeom>
              <a:avLst/>
              <a:gdLst>
                <a:gd name="connsiteX0" fmla="*/ 11906 w 19050"/>
                <a:gd name="connsiteY0" fmla="*/ 7144 h 9525"/>
                <a:gd name="connsiteX1" fmla="*/ 7144 w 19050"/>
                <a:gd name="connsiteY1" fmla="*/ 9049 h 9525"/>
                <a:gd name="connsiteX2" fmla="*/ 11906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144"/>
                  </a:moveTo>
                  <a:cubicBezTo>
                    <a:pt x="11906" y="8096"/>
                    <a:pt x="9049" y="9049"/>
                    <a:pt x="7144" y="9049"/>
                  </a:cubicBezTo>
                  <a:lnTo>
                    <a:pt x="1190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xmlns="" id="{D59B76DE-0E79-4E7A-BEEE-04B1D5E577E3}"/>
                </a:ext>
              </a:extLst>
            </p:cNvPr>
            <p:cNvSpPr/>
            <p:nvPr/>
          </p:nvSpPr>
          <p:spPr>
            <a:xfrm>
              <a:off x="7243286" y="280939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8096" y="9049"/>
                    <a:pt x="7144" y="8096"/>
                  </a:cubicBezTo>
                  <a:cubicBezTo>
                    <a:pt x="7144" y="8096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xmlns="" id="{9F4AFA98-B4BB-4BF5-936E-467F3A7D4980}"/>
                </a:ext>
              </a:extLst>
            </p:cNvPr>
            <p:cNvSpPr/>
            <p:nvPr/>
          </p:nvSpPr>
          <p:spPr>
            <a:xfrm>
              <a:off x="7244997" y="2806541"/>
              <a:ext cx="9525" cy="9525"/>
            </a:xfrm>
            <a:custGeom>
              <a:avLst/>
              <a:gdLst>
                <a:gd name="connsiteX0" fmla="*/ 7338 w 9525"/>
                <a:gd name="connsiteY0" fmla="*/ 7144 h 9525"/>
                <a:gd name="connsiteX1" fmla="*/ 9243 w 9525"/>
                <a:gd name="connsiteY1" fmla="*/ 9049 h 9525"/>
                <a:gd name="connsiteX2" fmla="*/ 733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7144"/>
                  </a:moveTo>
                  <a:cubicBezTo>
                    <a:pt x="8291" y="7144"/>
                    <a:pt x="8291" y="8096"/>
                    <a:pt x="9243" y="9049"/>
                  </a:cubicBezTo>
                  <a:cubicBezTo>
                    <a:pt x="9243" y="8096"/>
                    <a:pt x="6386" y="9049"/>
                    <a:pt x="733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xmlns="" id="{7A1AC697-DE66-4954-B0F0-34944DEF1457}"/>
                </a:ext>
              </a:extLst>
            </p:cNvPr>
            <p:cNvSpPr/>
            <p:nvPr/>
          </p:nvSpPr>
          <p:spPr>
            <a:xfrm>
              <a:off x="7267857" y="2812970"/>
              <a:ext cx="9525" cy="9525"/>
            </a:xfrm>
            <a:custGeom>
              <a:avLst/>
              <a:gdLst>
                <a:gd name="connsiteX0" fmla="*/ 7338 w 9525"/>
                <a:gd name="connsiteY0" fmla="*/ 7382 h 9525"/>
                <a:gd name="connsiteX1" fmla="*/ 9243 w 9525"/>
                <a:gd name="connsiteY1" fmla="*/ 8334 h 9525"/>
                <a:gd name="connsiteX2" fmla="*/ 7338 w 9525"/>
                <a:gd name="connsiteY2" fmla="*/ 73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7382"/>
                  </a:moveTo>
                  <a:cubicBezTo>
                    <a:pt x="8291" y="7382"/>
                    <a:pt x="9243" y="6429"/>
                    <a:pt x="9243" y="8334"/>
                  </a:cubicBezTo>
                  <a:cubicBezTo>
                    <a:pt x="9243" y="7382"/>
                    <a:pt x="6386" y="9287"/>
                    <a:pt x="7338" y="7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xmlns="" id="{72A845D7-844E-4F87-A52F-C35812257A09}"/>
                </a:ext>
              </a:extLst>
            </p:cNvPr>
            <p:cNvSpPr/>
            <p:nvPr/>
          </p:nvSpPr>
          <p:spPr>
            <a:xfrm>
              <a:off x="7278529" y="28132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xmlns="" id="{025F813C-DEFD-453D-B75A-FC7B7CE9CA1C}"/>
                </a:ext>
              </a:extLst>
            </p:cNvPr>
            <p:cNvSpPr/>
            <p:nvPr/>
          </p:nvSpPr>
          <p:spPr>
            <a:xfrm>
              <a:off x="7473644" y="2842021"/>
              <a:ext cx="9525" cy="9525"/>
            </a:xfrm>
            <a:custGeom>
              <a:avLst/>
              <a:gdLst>
                <a:gd name="connsiteX0" fmla="*/ 8244 w 9525"/>
                <a:gd name="connsiteY0" fmla="*/ 7858 h 9525"/>
                <a:gd name="connsiteX1" fmla="*/ 82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858"/>
                  </a:moveTo>
                  <a:cubicBezTo>
                    <a:pt x="6339" y="6906"/>
                    <a:pt x="7291" y="6906"/>
                    <a:pt x="82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xmlns="" id="{FE90E798-98CC-4C49-BB91-2ACB9E41D221}"/>
                </a:ext>
              </a:extLst>
            </p:cNvPr>
            <p:cNvSpPr/>
            <p:nvPr/>
          </p:nvSpPr>
          <p:spPr>
            <a:xfrm>
              <a:off x="7559516" y="2860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8096" y="8096"/>
                  </a:cubicBezTo>
                  <a:cubicBezTo>
                    <a:pt x="7144" y="8096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xmlns="" id="{4DAF98DC-1AA5-4985-90FC-F2C9BD7F50A8}"/>
                </a:ext>
              </a:extLst>
            </p:cNvPr>
            <p:cNvSpPr/>
            <p:nvPr/>
          </p:nvSpPr>
          <p:spPr>
            <a:xfrm>
              <a:off x="7606189" y="2863056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7144" y="9684"/>
                    <a:pt x="8096" y="3969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xmlns="" id="{AD866B14-D6C7-4BAA-9752-3252DFB7DD59}"/>
                </a:ext>
              </a:extLst>
            </p:cNvPr>
            <p:cNvSpPr/>
            <p:nvPr/>
          </p:nvSpPr>
          <p:spPr>
            <a:xfrm>
              <a:off x="7786303" y="2669381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8956" y="7144"/>
                    <a:pt x="4194" y="8096"/>
                    <a:pt x="99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xmlns="" id="{EF573B19-5AF5-40E4-A9B6-62637225102B}"/>
                </a:ext>
              </a:extLst>
            </p:cNvPr>
            <p:cNvSpPr/>
            <p:nvPr/>
          </p:nvSpPr>
          <p:spPr>
            <a:xfrm>
              <a:off x="7782401" y="2656998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0954" y="27146"/>
                    <a:pt x="9049" y="1476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xmlns="" id="{3780F65F-68E6-4100-8FBE-AD75A11804E9}"/>
                </a:ext>
              </a:extLst>
            </p:cNvPr>
            <p:cNvSpPr/>
            <p:nvPr/>
          </p:nvSpPr>
          <p:spPr>
            <a:xfrm>
              <a:off x="7777776" y="2660808"/>
              <a:ext cx="9525" cy="19050"/>
            </a:xfrm>
            <a:custGeom>
              <a:avLst/>
              <a:gdLst>
                <a:gd name="connsiteX0" fmla="*/ 7959 w 9525"/>
                <a:gd name="connsiteY0" fmla="*/ 11906 h 19050"/>
                <a:gd name="connsiteX1" fmla="*/ 8911 w 9525"/>
                <a:gd name="connsiteY1" fmla="*/ 7144 h 19050"/>
                <a:gd name="connsiteX2" fmla="*/ 7959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959" y="11906"/>
                  </a:moveTo>
                  <a:cubicBezTo>
                    <a:pt x="8911" y="10001"/>
                    <a:pt x="8911" y="9049"/>
                    <a:pt x="8911" y="7144"/>
                  </a:cubicBezTo>
                  <a:cubicBezTo>
                    <a:pt x="7959" y="9049"/>
                    <a:pt x="6054" y="10954"/>
                    <a:pt x="7959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xmlns="" id="{EC3DB208-EBEA-4C97-9F59-54274D2C6F1D}"/>
                </a:ext>
              </a:extLst>
            </p:cNvPr>
            <p:cNvSpPr/>
            <p:nvPr/>
          </p:nvSpPr>
          <p:spPr>
            <a:xfrm>
              <a:off x="7775258" y="2665423"/>
              <a:ext cx="9525" cy="9525"/>
            </a:xfrm>
            <a:custGeom>
              <a:avLst/>
              <a:gdLst>
                <a:gd name="connsiteX0" fmla="*/ 8573 w 9525"/>
                <a:gd name="connsiteY0" fmla="*/ 8244 h 9525"/>
                <a:gd name="connsiteX1" fmla="*/ 8573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3" y="8244"/>
                  </a:moveTo>
                  <a:cubicBezTo>
                    <a:pt x="6667" y="7291"/>
                    <a:pt x="6667" y="6339"/>
                    <a:pt x="8573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xmlns="" id="{337B6594-A88B-4F16-8C34-3997F129248B}"/>
                </a:ext>
              </a:extLst>
            </p:cNvPr>
            <p:cNvSpPr/>
            <p:nvPr/>
          </p:nvSpPr>
          <p:spPr>
            <a:xfrm>
              <a:off x="7768352" y="266461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7858" y="7144"/>
                    <a:pt x="6906" y="8096"/>
                    <a:pt x="7858" y="7144"/>
                  </a:cubicBezTo>
                  <a:cubicBezTo>
                    <a:pt x="6906" y="9049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xmlns="" id="{0C226684-D621-42F6-8033-F3B02776F1D7}"/>
                </a:ext>
              </a:extLst>
            </p:cNvPr>
            <p:cNvSpPr/>
            <p:nvPr/>
          </p:nvSpPr>
          <p:spPr>
            <a:xfrm>
              <a:off x="7765256" y="2656277"/>
              <a:ext cx="19050" cy="19050"/>
            </a:xfrm>
            <a:custGeom>
              <a:avLst/>
              <a:gdLst>
                <a:gd name="connsiteX0" fmla="*/ 7144 w 19050"/>
                <a:gd name="connsiteY0" fmla="*/ 15485 h 19050"/>
                <a:gd name="connsiteX1" fmla="*/ 7144 w 19050"/>
                <a:gd name="connsiteY1" fmla="*/ 154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5485"/>
                  </a:moveTo>
                  <a:cubicBezTo>
                    <a:pt x="8096" y="20248"/>
                    <a:pt x="25241" y="-5470"/>
                    <a:pt x="7144" y="15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xmlns="" id="{EAEDBD4B-3F28-46AC-8B61-F7D4954CA00B}"/>
                </a:ext>
              </a:extLst>
            </p:cNvPr>
            <p:cNvSpPr/>
            <p:nvPr/>
          </p:nvSpPr>
          <p:spPr>
            <a:xfrm>
              <a:off x="7769066" y="266419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7567"/>
                    <a:pt x="8096" y="7567"/>
                  </a:cubicBezTo>
                  <a:cubicBezTo>
                    <a:pt x="8096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xmlns="" id="{7395A701-5D5D-44EF-A8BB-D78F2D3EA348}"/>
                </a:ext>
              </a:extLst>
            </p:cNvPr>
            <p:cNvSpPr/>
            <p:nvPr/>
          </p:nvSpPr>
          <p:spPr>
            <a:xfrm>
              <a:off x="7772876" y="2663226"/>
              <a:ext cx="9525" cy="9525"/>
            </a:xfrm>
            <a:custGeom>
              <a:avLst/>
              <a:gdLst>
                <a:gd name="connsiteX0" fmla="*/ 7144 w 9525"/>
                <a:gd name="connsiteY0" fmla="*/ 9488 h 9525"/>
                <a:gd name="connsiteX1" fmla="*/ 7144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488"/>
                  </a:moveTo>
                  <a:cubicBezTo>
                    <a:pt x="7144" y="8536"/>
                    <a:pt x="10001" y="4726"/>
                    <a:pt x="7144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xmlns="" id="{DFF5BF07-CDD0-46E0-961A-2A407A5B5424}"/>
                </a:ext>
              </a:extLst>
            </p:cNvPr>
            <p:cNvSpPr/>
            <p:nvPr/>
          </p:nvSpPr>
          <p:spPr>
            <a:xfrm>
              <a:off x="7757934" y="2655318"/>
              <a:ext cx="9525" cy="19050"/>
            </a:xfrm>
            <a:custGeom>
              <a:avLst/>
              <a:gdLst>
                <a:gd name="connsiteX0" fmla="*/ 8751 w 9525"/>
                <a:gd name="connsiteY0" fmla="*/ 16444 h 19050"/>
                <a:gd name="connsiteX1" fmla="*/ 8751 w 9525"/>
                <a:gd name="connsiteY1" fmla="*/ 164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751" y="16444"/>
                  </a:moveTo>
                  <a:cubicBezTo>
                    <a:pt x="11609" y="3109"/>
                    <a:pt x="3989" y="5014"/>
                    <a:pt x="8751" y="164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xmlns="" id="{F2586AB8-1C07-460A-AE90-A45928DD9F91}"/>
                </a:ext>
              </a:extLst>
            </p:cNvPr>
            <p:cNvSpPr/>
            <p:nvPr/>
          </p:nvSpPr>
          <p:spPr>
            <a:xfrm>
              <a:off x="7755731" y="26493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xmlns="" id="{11709F34-7D37-4B19-B801-52EC3A825140}"/>
                </a:ext>
              </a:extLst>
            </p:cNvPr>
            <p:cNvSpPr/>
            <p:nvPr/>
          </p:nvSpPr>
          <p:spPr>
            <a:xfrm>
              <a:off x="7741444" y="2651640"/>
              <a:ext cx="19050" cy="19050"/>
            </a:xfrm>
            <a:custGeom>
              <a:avLst/>
              <a:gdLst>
                <a:gd name="connsiteX0" fmla="*/ 7144 w 19050"/>
                <a:gd name="connsiteY0" fmla="*/ 13455 h 19050"/>
                <a:gd name="connsiteX1" fmla="*/ 7144 w 19050"/>
                <a:gd name="connsiteY1" fmla="*/ 1345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455"/>
                  </a:moveTo>
                  <a:cubicBezTo>
                    <a:pt x="26194" y="8692"/>
                    <a:pt x="18574" y="2025"/>
                    <a:pt x="7144" y="134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xmlns="" id="{23F961AD-9E21-473D-8B04-20EB0CF458AF}"/>
                </a:ext>
              </a:extLst>
            </p:cNvPr>
            <p:cNvSpPr/>
            <p:nvPr/>
          </p:nvSpPr>
          <p:spPr>
            <a:xfrm>
              <a:off x="7741169" y="2648861"/>
              <a:ext cx="9525" cy="9525"/>
            </a:xfrm>
            <a:custGeom>
              <a:avLst/>
              <a:gdLst>
                <a:gd name="connsiteX0" fmla="*/ 7419 w 9525"/>
                <a:gd name="connsiteY0" fmla="*/ 9566 h 9525"/>
                <a:gd name="connsiteX1" fmla="*/ 7419 w 9525"/>
                <a:gd name="connsiteY1" fmla="*/ 956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9566"/>
                  </a:moveTo>
                  <a:cubicBezTo>
                    <a:pt x="6466" y="2898"/>
                    <a:pt x="8371" y="12423"/>
                    <a:pt x="7419" y="95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xmlns="" id="{A4AE2F4C-3197-4600-AD1D-9E3487154ACD}"/>
                </a:ext>
              </a:extLst>
            </p:cNvPr>
            <p:cNvSpPr/>
            <p:nvPr/>
          </p:nvSpPr>
          <p:spPr>
            <a:xfrm>
              <a:off x="7731218" y="2650961"/>
              <a:ext cx="9525" cy="19050"/>
            </a:xfrm>
            <a:custGeom>
              <a:avLst/>
              <a:gdLst>
                <a:gd name="connsiteX0" fmla="*/ 9750 w 9525"/>
                <a:gd name="connsiteY0" fmla="*/ 14133 h 19050"/>
                <a:gd name="connsiteX1" fmla="*/ 9750 w 9525"/>
                <a:gd name="connsiteY1" fmla="*/ 1413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750" y="14133"/>
                  </a:moveTo>
                  <a:cubicBezTo>
                    <a:pt x="7845" y="-2059"/>
                    <a:pt x="4988" y="15086"/>
                    <a:pt x="9750" y="141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xmlns="" id="{DC65A436-EE01-4E5E-9726-02E6084FCCF1}"/>
                </a:ext>
              </a:extLst>
            </p:cNvPr>
            <p:cNvSpPr/>
            <p:nvPr/>
          </p:nvSpPr>
          <p:spPr>
            <a:xfrm>
              <a:off x="7737634" y="2657951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8096" y="8096"/>
                    <a:pt x="8096" y="10001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xmlns="" id="{3D1180C3-E42C-4844-9B81-A340E049AC0A}"/>
                </a:ext>
              </a:extLst>
            </p:cNvPr>
            <p:cNvSpPr/>
            <p:nvPr/>
          </p:nvSpPr>
          <p:spPr>
            <a:xfrm>
              <a:off x="7726204" y="26493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xmlns="" id="{4EC0313C-81FF-49D2-8F8B-7B7704903D8C}"/>
                </a:ext>
              </a:extLst>
            </p:cNvPr>
            <p:cNvSpPr/>
            <p:nvPr/>
          </p:nvSpPr>
          <p:spPr>
            <a:xfrm>
              <a:off x="7725040" y="2656046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8096"/>
                    <a:pt x="9260" y="8096"/>
                    <a:pt x="92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xmlns="" id="{E8004AC3-0063-48FF-95FA-936E9166B050}"/>
                </a:ext>
              </a:extLst>
            </p:cNvPr>
            <p:cNvSpPr/>
            <p:nvPr/>
          </p:nvSpPr>
          <p:spPr>
            <a:xfrm>
              <a:off x="7640479" y="2638758"/>
              <a:ext cx="95250" cy="28575"/>
            </a:xfrm>
            <a:custGeom>
              <a:avLst/>
              <a:gdLst>
                <a:gd name="connsiteX0" fmla="*/ 7144 w 95250"/>
                <a:gd name="connsiteY0" fmla="*/ 11097 h 28575"/>
                <a:gd name="connsiteX1" fmla="*/ 90011 w 95250"/>
                <a:gd name="connsiteY1" fmla="*/ 22527 h 28575"/>
                <a:gd name="connsiteX2" fmla="*/ 90011 w 95250"/>
                <a:gd name="connsiteY2" fmla="*/ 14907 h 28575"/>
                <a:gd name="connsiteX3" fmla="*/ 7144 w 95250"/>
                <a:gd name="connsiteY3" fmla="*/ 1109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28575">
                  <a:moveTo>
                    <a:pt x="7144" y="11097"/>
                  </a:moveTo>
                  <a:cubicBezTo>
                    <a:pt x="9049" y="36814"/>
                    <a:pt x="85249" y="19669"/>
                    <a:pt x="90011" y="22527"/>
                  </a:cubicBezTo>
                  <a:cubicBezTo>
                    <a:pt x="85249" y="19669"/>
                    <a:pt x="85249" y="16812"/>
                    <a:pt x="90011" y="14907"/>
                  </a:cubicBezTo>
                  <a:cubicBezTo>
                    <a:pt x="53816" y="-3191"/>
                    <a:pt x="25241" y="16812"/>
                    <a:pt x="7144" y="11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xmlns="" id="{01BDB315-0DA2-41A5-B092-DFD5E0F0685C}"/>
                </a:ext>
              </a:extLst>
            </p:cNvPr>
            <p:cNvSpPr/>
            <p:nvPr/>
          </p:nvSpPr>
          <p:spPr>
            <a:xfrm>
              <a:off x="7650004" y="2638606"/>
              <a:ext cx="9525" cy="9525"/>
            </a:xfrm>
            <a:custGeom>
              <a:avLst/>
              <a:gdLst>
                <a:gd name="connsiteX0" fmla="*/ 7144 w 9525"/>
                <a:gd name="connsiteY0" fmla="*/ 9343 h 9525"/>
                <a:gd name="connsiteX1" fmla="*/ 7144 w 9525"/>
                <a:gd name="connsiteY1" fmla="*/ 93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343"/>
                  </a:moveTo>
                  <a:cubicBezTo>
                    <a:pt x="10001" y="5534"/>
                    <a:pt x="7144" y="7438"/>
                    <a:pt x="7144" y="93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xmlns="" id="{0F640866-7418-4D06-B48B-32AC0672FEB1}"/>
                </a:ext>
              </a:extLst>
            </p:cNvPr>
            <p:cNvSpPr/>
            <p:nvPr/>
          </p:nvSpPr>
          <p:spPr>
            <a:xfrm>
              <a:off x="7640479" y="26427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xmlns="" id="{BDE3A4B8-537C-4CEE-B685-D709AFD777D6}"/>
                </a:ext>
              </a:extLst>
            </p:cNvPr>
            <p:cNvSpPr/>
            <p:nvPr/>
          </p:nvSpPr>
          <p:spPr>
            <a:xfrm>
              <a:off x="7658682" y="2653993"/>
              <a:ext cx="9525" cy="9525"/>
            </a:xfrm>
            <a:custGeom>
              <a:avLst/>
              <a:gdLst>
                <a:gd name="connsiteX0" fmla="*/ 7990 w 9525"/>
                <a:gd name="connsiteY0" fmla="*/ 8244 h 9525"/>
                <a:gd name="connsiteX1" fmla="*/ 7990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8244"/>
                  </a:moveTo>
                  <a:cubicBezTo>
                    <a:pt x="7990" y="7291"/>
                    <a:pt x="6086" y="6339"/>
                    <a:pt x="7990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xmlns="" id="{830D2350-5E37-41FD-A938-D39C3F48E2AF}"/>
                </a:ext>
              </a:extLst>
            </p:cNvPr>
            <p:cNvSpPr/>
            <p:nvPr/>
          </p:nvSpPr>
          <p:spPr>
            <a:xfrm>
              <a:off x="7662386" y="26398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10001" y="10954"/>
                  </a:cubicBezTo>
                  <a:cubicBezTo>
                    <a:pt x="10001" y="9049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xmlns="" id="{41B8A32C-BE2D-4E59-BE7C-9C905825E8B5}"/>
                </a:ext>
              </a:extLst>
            </p:cNvPr>
            <p:cNvSpPr/>
            <p:nvPr/>
          </p:nvSpPr>
          <p:spPr>
            <a:xfrm>
              <a:off x="7682716" y="2641758"/>
              <a:ext cx="9525" cy="9525"/>
            </a:xfrm>
            <a:custGeom>
              <a:avLst/>
              <a:gdLst>
                <a:gd name="connsiteX0" fmla="*/ 7769 w 9525"/>
                <a:gd name="connsiteY0" fmla="*/ 10001 h 9525"/>
                <a:gd name="connsiteX1" fmla="*/ 8722 w 9525"/>
                <a:gd name="connsiteY1" fmla="*/ 7144 h 9525"/>
                <a:gd name="connsiteX2" fmla="*/ 7769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001"/>
                  </a:moveTo>
                  <a:cubicBezTo>
                    <a:pt x="8722" y="9049"/>
                    <a:pt x="7769" y="8096"/>
                    <a:pt x="8722" y="7144"/>
                  </a:cubicBezTo>
                  <a:cubicBezTo>
                    <a:pt x="6817" y="7144"/>
                    <a:pt x="6817" y="8096"/>
                    <a:pt x="7769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xmlns="" id="{7602B1DD-58EA-49DF-9192-4B87A6ED76AE}"/>
                </a:ext>
              </a:extLst>
            </p:cNvPr>
            <p:cNvSpPr/>
            <p:nvPr/>
          </p:nvSpPr>
          <p:spPr>
            <a:xfrm>
              <a:off x="7642585" y="2639853"/>
              <a:ext cx="9525" cy="9525"/>
            </a:xfrm>
            <a:custGeom>
              <a:avLst/>
              <a:gdLst>
                <a:gd name="connsiteX0" fmla="*/ 10752 w 9525"/>
                <a:gd name="connsiteY0" fmla="*/ 7144 h 9525"/>
                <a:gd name="connsiteX1" fmla="*/ 10752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2" y="7144"/>
                  </a:moveTo>
                  <a:cubicBezTo>
                    <a:pt x="9800" y="7144"/>
                    <a:pt x="3132" y="10954"/>
                    <a:pt x="1075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xmlns="" id="{E86E319E-9D92-48D1-92CE-868DAAB18649}"/>
                </a:ext>
              </a:extLst>
            </p:cNvPr>
            <p:cNvSpPr/>
            <p:nvPr/>
          </p:nvSpPr>
          <p:spPr>
            <a:xfrm>
              <a:off x="7594307" y="2642711"/>
              <a:ext cx="57150" cy="19050"/>
            </a:xfrm>
            <a:custGeom>
              <a:avLst/>
              <a:gdLst>
                <a:gd name="connsiteX0" fmla="*/ 7596 w 57150"/>
                <a:gd name="connsiteY0" fmla="*/ 19526 h 19050"/>
                <a:gd name="connsiteX1" fmla="*/ 49505 w 57150"/>
                <a:gd name="connsiteY1" fmla="*/ 17621 h 19050"/>
                <a:gd name="connsiteX2" fmla="*/ 50458 w 57150"/>
                <a:gd name="connsiteY2" fmla="*/ 7144 h 19050"/>
                <a:gd name="connsiteX3" fmla="*/ 44743 w 57150"/>
                <a:gd name="connsiteY3" fmla="*/ 7144 h 19050"/>
                <a:gd name="connsiteX4" fmla="*/ 7596 w 57150"/>
                <a:gd name="connsiteY4" fmla="*/ 1952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19050">
                  <a:moveTo>
                    <a:pt x="7596" y="19526"/>
                  </a:moveTo>
                  <a:cubicBezTo>
                    <a:pt x="8548" y="21431"/>
                    <a:pt x="46648" y="17621"/>
                    <a:pt x="49505" y="17621"/>
                  </a:cubicBezTo>
                  <a:cubicBezTo>
                    <a:pt x="50458" y="13811"/>
                    <a:pt x="50458" y="10954"/>
                    <a:pt x="50458" y="7144"/>
                  </a:cubicBezTo>
                  <a:cubicBezTo>
                    <a:pt x="45696" y="11906"/>
                    <a:pt x="43790" y="11906"/>
                    <a:pt x="44743" y="7144"/>
                  </a:cubicBezTo>
                  <a:cubicBezTo>
                    <a:pt x="37123" y="7144"/>
                    <a:pt x="2833" y="17621"/>
                    <a:pt x="7596" y="195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xmlns="" id="{83794CB4-FA1E-49C1-8F01-3B72E4994ACF}"/>
                </a:ext>
              </a:extLst>
            </p:cNvPr>
            <p:cNvSpPr/>
            <p:nvPr/>
          </p:nvSpPr>
          <p:spPr>
            <a:xfrm>
              <a:off x="7625239" y="264271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8096" y="9049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xmlns="" id="{3CAB7D61-CBD3-40ED-8187-2C2ECD5D86FC}"/>
                </a:ext>
              </a:extLst>
            </p:cNvPr>
            <p:cNvSpPr/>
            <p:nvPr/>
          </p:nvSpPr>
          <p:spPr>
            <a:xfrm>
              <a:off x="7560469" y="2647111"/>
              <a:ext cx="38100" cy="19050"/>
            </a:xfrm>
            <a:custGeom>
              <a:avLst/>
              <a:gdLst>
                <a:gd name="connsiteX0" fmla="*/ 27146 w 38100"/>
                <a:gd name="connsiteY0" fmla="*/ 9411 h 19050"/>
                <a:gd name="connsiteX1" fmla="*/ 7144 w 38100"/>
                <a:gd name="connsiteY1" fmla="*/ 19888 h 19050"/>
                <a:gd name="connsiteX2" fmla="*/ 27146 w 38100"/>
                <a:gd name="connsiteY2" fmla="*/ 94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9050">
                  <a:moveTo>
                    <a:pt x="27146" y="9411"/>
                  </a:moveTo>
                  <a:cubicBezTo>
                    <a:pt x="18574" y="5601"/>
                    <a:pt x="18574" y="16078"/>
                    <a:pt x="7144" y="19888"/>
                  </a:cubicBezTo>
                  <a:cubicBezTo>
                    <a:pt x="15716" y="23698"/>
                    <a:pt x="50006" y="-114"/>
                    <a:pt x="27146" y="94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xmlns="" id="{00D04417-EAE4-49C8-B68F-BF0C68CDC147}"/>
                </a:ext>
              </a:extLst>
            </p:cNvPr>
            <p:cNvSpPr/>
            <p:nvPr/>
          </p:nvSpPr>
          <p:spPr>
            <a:xfrm>
              <a:off x="7589573" y="26455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3811"/>
                    <a:pt x="7567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xmlns="" id="{EE73F419-68ED-4EB4-9BE7-490FF07C0DBB}"/>
                </a:ext>
              </a:extLst>
            </p:cNvPr>
            <p:cNvSpPr/>
            <p:nvPr/>
          </p:nvSpPr>
          <p:spPr>
            <a:xfrm>
              <a:off x="7587466" y="2655279"/>
              <a:ext cx="9525" cy="9525"/>
            </a:xfrm>
            <a:custGeom>
              <a:avLst/>
              <a:gdLst>
                <a:gd name="connsiteX0" fmla="*/ 7769 w 9525"/>
                <a:gd name="connsiteY0" fmla="*/ 10768 h 9525"/>
                <a:gd name="connsiteX1" fmla="*/ 8722 w 9525"/>
                <a:gd name="connsiteY1" fmla="*/ 7911 h 9525"/>
                <a:gd name="connsiteX2" fmla="*/ 7769 w 9525"/>
                <a:gd name="connsiteY2" fmla="*/ 1076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768"/>
                  </a:moveTo>
                  <a:cubicBezTo>
                    <a:pt x="7769" y="9815"/>
                    <a:pt x="8722" y="8863"/>
                    <a:pt x="8722" y="7911"/>
                  </a:cubicBezTo>
                  <a:cubicBezTo>
                    <a:pt x="6817" y="6006"/>
                    <a:pt x="6817" y="7911"/>
                    <a:pt x="7769" y="107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xmlns="" id="{46A2098F-D62D-4C00-99B6-74E08F4E950E}"/>
                </a:ext>
              </a:extLst>
            </p:cNvPr>
            <p:cNvSpPr/>
            <p:nvPr/>
          </p:nvSpPr>
          <p:spPr>
            <a:xfrm>
              <a:off x="7563032" y="2645568"/>
              <a:ext cx="9525" cy="9525"/>
            </a:xfrm>
            <a:custGeom>
              <a:avLst/>
              <a:gdLst>
                <a:gd name="connsiteX0" fmla="*/ 9343 w 9525"/>
                <a:gd name="connsiteY0" fmla="*/ 7144 h 9525"/>
                <a:gd name="connsiteX1" fmla="*/ 93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43" y="7144"/>
                  </a:moveTo>
                  <a:cubicBezTo>
                    <a:pt x="5534" y="10001"/>
                    <a:pt x="7438" y="9049"/>
                    <a:pt x="93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xmlns="" id="{0856345F-21EA-475C-BCD8-5E13A6411A5B}"/>
                </a:ext>
              </a:extLst>
            </p:cNvPr>
            <p:cNvSpPr/>
            <p:nvPr/>
          </p:nvSpPr>
          <p:spPr>
            <a:xfrm>
              <a:off x="7547134" y="2653774"/>
              <a:ext cx="19050" cy="19050"/>
            </a:xfrm>
            <a:custGeom>
              <a:avLst/>
              <a:gdLst>
                <a:gd name="connsiteX0" fmla="*/ 7144 w 19050"/>
                <a:gd name="connsiteY0" fmla="*/ 14178 h 19050"/>
                <a:gd name="connsiteX1" fmla="*/ 7144 w 19050"/>
                <a:gd name="connsiteY1" fmla="*/ 141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178"/>
                  </a:moveTo>
                  <a:cubicBezTo>
                    <a:pt x="25241" y="11320"/>
                    <a:pt x="11906" y="-110"/>
                    <a:pt x="7144" y="141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xmlns="" id="{37AF7C2C-F32D-4AD6-88AA-7F1439F67A27}"/>
                </a:ext>
              </a:extLst>
            </p:cNvPr>
            <p:cNvSpPr/>
            <p:nvPr/>
          </p:nvSpPr>
          <p:spPr>
            <a:xfrm>
              <a:off x="7463314" y="2646368"/>
              <a:ext cx="85725" cy="19050"/>
            </a:xfrm>
            <a:custGeom>
              <a:avLst/>
              <a:gdLst>
                <a:gd name="connsiteX0" fmla="*/ 78581 w 85725"/>
                <a:gd name="connsiteY0" fmla="*/ 9201 h 19050"/>
                <a:gd name="connsiteX1" fmla="*/ 7144 w 85725"/>
                <a:gd name="connsiteY1" fmla="*/ 11106 h 19050"/>
                <a:gd name="connsiteX2" fmla="*/ 78581 w 85725"/>
                <a:gd name="connsiteY2" fmla="*/ 920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9050">
                  <a:moveTo>
                    <a:pt x="78581" y="9201"/>
                  </a:moveTo>
                  <a:cubicBezTo>
                    <a:pt x="61436" y="9201"/>
                    <a:pt x="24289" y="3486"/>
                    <a:pt x="7144" y="11106"/>
                  </a:cubicBezTo>
                  <a:cubicBezTo>
                    <a:pt x="53816" y="12059"/>
                    <a:pt x="77629" y="21584"/>
                    <a:pt x="78581" y="9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xmlns="" id="{CBA71A16-8B1C-452C-9E5F-1E1F6CB4C897}"/>
                </a:ext>
              </a:extLst>
            </p:cNvPr>
            <p:cNvSpPr/>
            <p:nvPr/>
          </p:nvSpPr>
          <p:spPr>
            <a:xfrm>
              <a:off x="7540466" y="265795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7144"/>
                    <a:pt x="8096" y="7144"/>
                  </a:cubicBezTo>
                  <a:cubicBezTo>
                    <a:pt x="8096" y="7144"/>
                    <a:pt x="8096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xmlns="" id="{D9155C62-213D-4C49-9BBE-010C14D382B3}"/>
                </a:ext>
              </a:extLst>
            </p:cNvPr>
            <p:cNvSpPr/>
            <p:nvPr/>
          </p:nvSpPr>
          <p:spPr>
            <a:xfrm>
              <a:off x="7462361" y="265033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xmlns="" id="{7F47B9DA-018F-4BA9-8539-9CE5A15229F9}"/>
                </a:ext>
              </a:extLst>
            </p:cNvPr>
            <p:cNvSpPr/>
            <p:nvPr/>
          </p:nvSpPr>
          <p:spPr>
            <a:xfrm>
              <a:off x="7547134" y="26569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xmlns="" id="{C9FD31EE-3D9B-49C9-BDC9-E1131DC1E90E}"/>
                </a:ext>
              </a:extLst>
            </p:cNvPr>
            <p:cNvSpPr/>
            <p:nvPr/>
          </p:nvSpPr>
          <p:spPr>
            <a:xfrm>
              <a:off x="7548482" y="264747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7144"/>
                    <a:pt x="5796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xmlns="" id="{3609DD87-4AD7-45AE-AFF0-04F2635F3B9B}"/>
                </a:ext>
              </a:extLst>
            </p:cNvPr>
            <p:cNvSpPr/>
            <p:nvPr/>
          </p:nvSpPr>
          <p:spPr>
            <a:xfrm>
              <a:off x="7449979" y="26455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xmlns="" id="{967B229B-4F31-4CE8-9409-665C2A05B8F7}"/>
                </a:ext>
              </a:extLst>
            </p:cNvPr>
            <p:cNvSpPr/>
            <p:nvPr/>
          </p:nvSpPr>
          <p:spPr>
            <a:xfrm>
              <a:off x="7413784" y="264324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xmlns="" id="{8BEBA110-334A-48C3-8000-9E2971AB0977}"/>
                </a:ext>
              </a:extLst>
            </p:cNvPr>
            <p:cNvSpPr/>
            <p:nvPr/>
          </p:nvSpPr>
          <p:spPr>
            <a:xfrm>
              <a:off x="7318234" y="2641758"/>
              <a:ext cx="152400" cy="28575"/>
            </a:xfrm>
            <a:custGeom>
              <a:avLst/>
              <a:gdLst>
                <a:gd name="connsiteX0" fmla="*/ 14111 w 152400"/>
                <a:gd name="connsiteY0" fmla="*/ 7144 h 28575"/>
                <a:gd name="connsiteX1" fmla="*/ 81739 w 152400"/>
                <a:gd name="connsiteY1" fmla="*/ 8096 h 28575"/>
                <a:gd name="connsiteX2" fmla="*/ 120791 w 152400"/>
                <a:gd name="connsiteY2" fmla="*/ 9049 h 28575"/>
                <a:gd name="connsiteX3" fmla="*/ 147461 w 152400"/>
                <a:gd name="connsiteY3" fmla="*/ 9049 h 28575"/>
                <a:gd name="connsiteX4" fmla="*/ 137936 w 152400"/>
                <a:gd name="connsiteY4" fmla="*/ 19526 h 28575"/>
                <a:gd name="connsiteX5" fmla="*/ 14111 w 152400"/>
                <a:gd name="connsiteY5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00" h="28575">
                  <a:moveTo>
                    <a:pt x="14111" y="7144"/>
                  </a:moveTo>
                  <a:cubicBezTo>
                    <a:pt x="-18274" y="19526"/>
                    <a:pt x="72214" y="10954"/>
                    <a:pt x="81739" y="8096"/>
                  </a:cubicBezTo>
                  <a:cubicBezTo>
                    <a:pt x="88406" y="29051"/>
                    <a:pt x="95074" y="14764"/>
                    <a:pt x="120791" y="9049"/>
                  </a:cubicBezTo>
                  <a:cubicBezTo>
                    <a:pt x="116981" y="2381"/>
                    <a:pt x="149366" y="45244"/>
                    <a:pt x="147461" y="9049"/>
                  </a:cubicBezTo>
                  <a:cubicBezTo>
                    <a:pt x="143651" y="11906"/>
                    <a:pt x="135079" y="16669"/>
                    <a:pt x="137936" y="19526"/>
                  </a:cubicBezTo>
                  <a:cubicBezTo>
                    <a:pt x="143651" y="13811"/>
                    <a:pt x="14111" y="10001"/>
                    <a:pt x="141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xmlns="" id="{F361275B-8708-43D4-BD22-BB69525FC7D0}"/>
                </a:ext>
              </a:extLst>
            </p:cNvPr>
            <p:cNvSpPr/>
            <p:nvPr/>
          </p:nvSpPr>
          <p:spPr>
            <a:xfrm>
              <a:off x="7360761" y="2642382"/>
              <a:ext cx="9525" cy="9525"/>
            </a:xfrm>
            <a:custGeom>
              <a:avLst/>
              <a:gdLst>
                <a:gd name="connsiteX0" fmla="*/ 9684 w 9525"/>
                <a:gd name="connsiteY0" fmla="*/ 10330 h 9525"/>
                <a:gd name="connsiteX1" fmla="*/ 9684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684" y="10330"/>
                  </a:moveTo>
                  <a:cubicBezTo>
                    <a:pt x="3969" y="3663"/>
                    <a:pt x="9684" y="9378"/>
                    <a:pt x="9684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xmlns="" id="{580522AA-01AD-49E1-B53D-E6EA106E1874}"/>
                </a:ext>
              </a:extLst>
            </p:cNvPr>
            <p:cNvSpPr/>
            <p:nvPr/>
          </p:nvSpPr>
          <p:spPr>
            <a:xfrm>
              <a:off x="7360296" y="264461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8096"/>
                    <a:pt x="7291" y="8096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xmlns="" id="{2ADA1D6B-1BE0-4DED-98E2-021E0F6A5028}"/>
                </a:ext>
              </a:extLst>
            </p:cNvPr>
            <p:cNvSpPr/>
            <p:nvPr/>
          </p:nvSpPr>
          <p:spPr>
            <a:xfrm>
              <a:off x="7313771" y="2641335"/>
              <a:ext cx="9525" cy="9525"/>
            </a:xfrm>
            <a:custGeom>
              <a:avLst/>
              <a:gdLst>
                <a:gd name="connsiteX0" fmla="*/ 9049 w 9525"/>
                <a:gd name="connsiteY0" fmla="*/ 7567 h 9525"/>
                <a:gd name="connsiteX1" fmla="*/ 7144 w 9525"/>
                <a:gd name="connsiteY1" fmla="*/ 7567 h 9525"/>
                <a:gd name="connsiteX2" fmla="*/ 9049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67"/>
                  </a:moveTo>
                  <a:cubicBezTo>
                    <a:pt x="9049" y="7567"/>
                    <a:pt x="8096" y="6615"/>
                    <a:pt x="7144" y="7567"/>
                  </a:cubicBezTo>
                  <a:cubicBezTo>
                    <a:pt x="7144" y="8520"/>
                    <a:pt x="9049" y="8520"/>
                    <a:pt x="9049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xmlns="" id="{1BF8C896-4A9E-458D-9B2A-944A2B2B616E}"/>
                </a:ext>
              </a:extLst>
            </p:cNvPr>
            <p:cNvSpPr/>
            <p:nvPr/>
          </p:nvSpPr>
          <p:spPr>
            <a:xfrm>
              <a:off x="7312819" y="26436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xmlns="" id="{373847D6-1250-4CD1-9E48-3B4014FA17E7}"/>
                </a:ext>
              </a:extLst>
            </p:cNvPr>
            <p:cNvSpPr/>
            <p:nvPr/>
          </p:nvSpPr>
          <p:spPr>
            <a:xfrm>
              <a:off x="7248033" y="2639853"/>
              <a:ext cx="76200" cy="19050"/>
            </a:xfrm>
            <a:custGeom>
              <a:avLst/>
              <a:gdLst>
                <a:gd name="connsiteX0" fmla="*/ 7160 w 76200"/>
                <a:gd name="connsiteY0" fmla="*/ 7144 h 19050"/>
                <a:gd name="connsiteX1" fmla="*/ 71930 w 76200"/>
                <a:gd name="connsiteY1" fmla="*/ 12859 h 19050"/>
                <a:gd name="connsiteX2" fmla="*/ 63357 w 76200"/>
                <a:gd name="connsiteY2" fmla="*/ 14764 h 19050"/>
                <a:gd name="connsiteX3" fmla="*/ 7160 w 76200"/>
                <a:gd name="connsiteY3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160" y="7144"/>
                  </a:moveTo>
                  <a:cubicBezTo>
                    <a:pt x="6207" y="7144"/>
                    <a:pt x="48117" y="20479"/>
                    <a:pt x="71930" y="12859"/>
                  </a:cubicBezTo>
                  <a:cubicBezTo>
                    <a:pt x="62405" y="13811"/>
                    <a:pt x="59547" y="14764"/>
                    <a:pt x="63357" y="14764"/>
                  </a:cubicBezTo>
                  <a:cubicBezTo>
                    <a:pt x="66215" y="8096"/>
                    <a:pt x="6207" y="10954"/>
                    <a:pt x="71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xmlns="" id="{414C5CE3-DEF5-44DB-8403-96F675C2751F}"/>
                </a:ext>
              </a:extLst>
            </p:cNvPr>
            <p:cNvSpPr/>
            <p:nvPr/>
          </p:nvSpPr>
          <p:spPr>
            <a:xfrm>
              <a:off x="7231116" y="2640959"/>
              <a:ext cx="9525" cy="9525"/>
            </a:xfrm>
            <a:custGeom>
              <a:avLst/>
              <a:gdLst>
                <a:gd name="connsiteX0" fmla="*/ 8837 w 9525"/>
                <a:gd name="connsiteY0" fmla="*/ 8896 h 9525"/>
                <a:gd name="connsiteX1" fmla="*/ 8837 w 9525"/>
                <a:gd name="connsiteY1" fmla="*/ 88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8896"/>
                  </a:moveTo>
                  <a:cubicBezTo>
                    <a:pt x="8837" y="4133"/>
                    <a:pt x="5027" y="10800"/>
                    <a:pt x="8837" y="88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xmlns="" id="{31D3FD8E-735D-485D-A5EA-ABFB32D6A599}"/>
                </a:ext>
              </a:extLst>
            </p:cNvPr>
            <p:cNvSpPr/>
            <p:nvPr/>
          </p:nvSpPr>
          <p:spPr>
            <a:xfrm>
              <a:off x="7206139" y="2630626"/>
              <a:ext cx="19050" cy="19050"/>
            </a:xfrm>
            <a:custGeom>
              <a:avLst/>
              <a:gdLst>
                <a:gd name="connsiteX0" fmla="*/ 7144 w 19050"/>
                <a:gd name="connsiteY0" fmla="*/ 13513 h 19050"/>
                <a:gd name="connsiteX1" fmla="*/ 7144 w 19050"/>
                <a:gd name="connsiteY1" fmla="*/ 1351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513"/>
                  </a:moveTo>
                  <a:cubicBezTo>
                    <a:pt x="23336" y="-1727"/>
                    <a:pt x="12859" y="15418"/>
                    <a:pt x="7144" y="135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xmlns="" id="{CE6E860C-BB47-4563-83FA-47735AA16FD0}"/>
                </a:ext>
              </a:extLst>
            </p:cNvPr>
            <p:cNvSpPr/>
            <p:nvPr/>
          </p:nvSpPr>
          <p:spPr>
            <a:xfrm>
              <a:off x="7203281" y="2639536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8096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xmlns="" id="{AF2471EE-0A11-4E92-A657-DBF181EA2BF8}"/>
                </a:ext>
              </a:extLst>
            </p:cNvPr>
            <p:cNvSpPr/>
            <p:nvPr/>
          </p:nvSpPr>
          <p:spPr>
            <a:xfrm>
              <a:off x="7786724" y="2707481"/>
              <a:ext cx="9525" cy="9525"/>
            </a:xfrm>
            <a:custGeom>
              <a:avLst/>
              <a:gdLst>
                <a:gd name="connsiteX0" fmla="*/ 9488 w 9525"/>
                <a:gd name="connsiteY0" fmla="*/ 7144 h 9525"/>
                <a:gd name="connsiteX1" fmla="*/ 948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7144"/>
                  </a:moveTo>
                  <a:cubicBezTo>
                    <a:pt x="8536" y="7144"/>
                    <a:pt x="4726" y="9049"/>
                    <a:pt x="94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xmlns="" id="{586F05C9-1CB7-42D8-AB1F-2A5F3E389034}"/>
                </a:ext>
              </a:extLst>
            </p:cNvPr>
            <p:cNvSpPr/>
            <p:nvPr/>
          </p:nvSpPr>
          <p:spPr>
            <a:xfrm>
              <a:off x="7780496" y="2696051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3811" y="26194"/>
                    <a:pt x="10001" y="1476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xmlns="" id="{DB9377AB-5059-412D-A32A-C268F0F6A8ED}"/>
                </a:ext>
              </a:extLst>
            </p:cNvPr>
            <p:cNvSpPr/>
            <p:nvPr/>
          </p:nvSpPr>
          <p:spPr>
            <a:xfrm>
              <a:off x="7777215" y="2700813"/>
              <a:ext cx="9525" cy="19050"/>
            </a:xfrm>
            <a:custGeom>
              <a:avLst/>
              <a:gdLst>
                <a:gd name="connsiteX0" fmla="*/ 7567 w 9525"/>
                <a:gd name="connsiteY0" fmla="*/ 11906 h 19050"/>
                <a:gd name="connsiteX1" fmla="*/ 7567 w 9525"/>
                <a:gd name="connsiteY1" fmla="*/ 7144 h 19050"/>
                <a:gd name="connsiteX2" fmla="*/ 7567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67" y="11906"/>
                  </a:moveTo>
                  <a:cubicBezTo>
                    <a:pt x="7567" y="10001"/>
                    <a:pt x="8520" y="9049"/>
                    <a:pt x="7567" y="7144"/>
                  </a:cubicBezTo>
                  <a:cubicBezTo>
                    <a:pt x="7567" y="9049"/>
                    <a:pt x="6615" y="10954"/>
                    <a:pt x="7567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xmlns="" id="{58246AE5-5C11-4B57-BDA9-6FF59367C150}"/>
                </a:ext>
              </a:extLst>
            </p:cNvPr>
            <p:cNvSpPr/>
            <p:nvPr/>
          </p:nvSpPr>
          <p:spPr>
            <a:xfrm>
              <a:off x="7774305" y="2705682"/>
              <a:ext cx="9525" cy="9525"/>
            </a:xfrm>
            <a:custGeom>
              <a:avLst/>
              <a:gdLst>
                <a:gd name="connsiteX0" fmla="*/ 8573 w 9525"/>
                <a:gd name="connsiteY0" fmla="*/ 7990 h 9525"/>
                <a:gd name="connsiteX1" fmla="*/ 8573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3" y="7990"/>
                  </a:moveTo>
                  <a:cubicBezTo>
                    <a:pt x="6667" y="7990"/>
                    <a:pt x="6667" y="6086"/>
                    <a:pt x="8573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xmlns="" id="{C539F073-3E3B-442E-892D-0F8FD6E13094}"/>
                </a:ext>
              </a:extLst>
            </p:cNvPr>
            <p:cNvSpPr/>
            <p:nvPr/>
          </p:nvSpPr>
          <p:spPr>
            <a:xfrm>
              <a:off x="7767690" y="270652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8096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xmlns="" id="{24DFF1FC-1B22-49FA-AB61-B7A482C15FE1}"/>
                </a:ext>
              </a:extLst>
            </p:cNvPr>
            <p:cNvSpPr/>
            <p:nvPr/>
          </p:nvSpPr>
          <p:spPr>
            <a:xfrm>
              <a:off x="7764304" y="2696927"/>
              <a:ext cx="19050" cy="19050"/>
            </a:xfrm>
            <a:custGeom>
              <a:avLst/>
              <a:gdLst>
                <a:gd name="connsiteX0" fmla="*/ 7144 w 19050"/>
                <a:gd name="connsiteY0" fmla="*/ 16745 h 19050"/>
                <a:gd name="connsiteX1" fmla="*/ 7144 w 19050"/>
                <a:gd name="connsiteY1" fmla="*/ 1674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6745"/>
                  </a:moveTo>
                  <a:cubicBezTo>
                    <a:pt x="9049" y="21508"/>
                    <a:pt x="22384" y="-7067"/>
                    <a:pt x="7144" y="167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xmlns="" id="{256703AF-5C38-4643-8CA2-5E38974B2D2D}"/>
                </a:ext>
              </a:extLst>
            </p:cNvPr>
            <p:cNvSpPr/>
            <p:nvPr/>
          </p:nvSpPr>
          <p:spPr>
            <a:xfrm>
              <a:off x="7768114" y="270581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8096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8096" y="7858"/>
                    <a:pt x="8096" y="7858"/>
                  </a:cubicBez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xmlns="" id="{C62849D7-2D2F-4514-9663-894D40142C20}"/>
                </a:ext>
              </a:extLst>
            </p:cNvPr>
            <p:cNvSpPr/>
            <p:nvPr/>
          </p:nvSpPr>
          <p:spPr>
            <a:xfrm>
              <a:off x="7771924" y="2703763"/>
              <a:ext cx="9525" cy="9525"/>
            </a:xfrm>
            <a:custGeom>
              <a:avLst/>
              <a:gdLst>
                <a:gd name="connsiteX0" fmla="*/ 7144 w 9525"/>
                <a:gd name="connsiteY0" fmla="*/ 9909 h 9525"/>
                <a:gd name="connsiteX1" fmla="*/ 7144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909"/>
                  </a:moveTo>
                  <a:cubicBezTo>
                    <a:pt x="8096" y="8956"/>
                    <a:pt x="9049" y="4194"/>
                    <a:pt x="7144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xmlns="" id="{27C909A6-B0F7-49D8-AA34-EB8492F78359}"/>
                </a:ext>
              </a:extLst>
            </p:cNvPr>
            <p:cNvSpPr/>
            <p:nvPr/>
          </p:nvSpPr>
          <p:spPr>
            <a:xfrm>
              <a:off x="7756248" y="2698140"/>
              <a:ext cx="9525" cy="19050"/>
            </a:xfrm>
            <a:custGeom>
              <a:avLst/>
              <a:gdLst>
                <a:gd name="connsiteX0" fmla="*/ 9485 w 9525"/>
                <a:gd name="connsiteY0" fmla="*/ 16485 h 19050"/>
                <a:gd name="connsiteX1" fmla="*/ 9485 w 9525"/>
                <a:gd name="connsiteY1" fmla="*/ 164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5" y="16485"/>
                  </a:moveTo>
                  <a:cubicBezTo>
                    <a:pt x="10437" y="2197"/>
                    <a:pt x="3770" y="6007"/>
                    <a:pt x="9485" y="16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xmlns="" id="{CB1DB971-359A-4FCC-9EB4-C09EDAE24426}"/>
                </a:ext>
              </a:extLst>
            </p:cNvPr>
            <p:cNvSpPr/>
            <p:nvPr/>
          </p:nvSpPr>
          <p:spPr>
            <a:xfrm>
              <a:off x="7751921" y="269319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8096"/>
                  </a:cubicBezTo>
                  <a:cubicBezTo>
                    <a:pt x="8096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xmlns="" id="{88E5ADDF-BD23-4E87-876D-C0A71A81BC50}"/>
                </a:ext>
              </a:extLst>
            </p:cNvPr>
            <p:cNvSpPr/>
            <p:nvPr/>
          </p:nvSpPr>
          <p:spPr>
            <a:xfrm>
              <a:off x="7739539" y="2695420"/>
              <a:ext cx="19050" cy="19050"/>
            </a:xfrm>
            <a:custGeom>
              <a:avLst/>
              <a:gdLst>
                <a:gd name="connsiteX0" fmla="*/ 7144 w 19050"/>
                <a:gd name="connsiteY0" fmla="*/ 14442 h 19050"/>
                <a:gd name="connsiteX1" fmla="*/ 7144 w 19050"/>
                <a:gd name="connsiteY1" fmla="*/ 1444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442"/>
                  </a:moveTo>
                  <a:cubicBezTo>
                    <a:pt x="26194" y="7774"/>
                    <a:pt x="17621" y="2059"/>
                    <a:pt x="7144" y="144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xmlns="" id="{DC7EDDFA-879E-4A51-B7E1-D1CFA2DE8E1A}"/>
                </a:ext>
              </a:extLst>
            </p:cNvPr>
            <p:cNvSpPr/>
            <p:nvPr/>
          </p:nvSpPr>
          <p:spPr>
            <a:xfrm>
              <a:off x="7737916" y="2693629"/>
              <a:ext cx="9525" cy="9525"/>
            </a:xfrm>
            <a:custGeom>
              <a:avLst/>
              <a:gdLst>
                <a:gd name="connsiteX0" fmla="*/ 7815 w 9525"/>
                <a:gd name="connsiteY0" fmla="*/ 9565 h 9525"/>
                <a:gd name="connsiteX1" fmla="*/ 7815 w 9525"/>
                <a:gd name="connsiteY1" fmla="*/ 956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5" y="9565"/>
                  </a:moveTo>
                  <a:cubicBezTo>
                    <a:pt x="5909" y="2898"/>
                    <a:pt x="8767" y="12423"/>
                    <a:pt x="7815" y="95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xmlns="" id="{2AD8F58A-1F14-4FF8-A402-3E34FBD7AF9E}"/>
                </a:ext>
              </a:extLst>
            </p:cNvPr>
            <p:cNvSpPr/>
            <p:nvPr/>
          </p:nvSpPr>
          <p:spPr>
            <a:xfrm>
              <a:off x="7728694" y="2697104"/>
              <a:ext cx="9525" cy="19050"/>
            </a:xfrm>
            <a:custGeom>
              <a:avLst/>
              <a:gdLst>
                <a:gd name="connsiteX0" fmla="*/ 10368 w 9525"/>
                <a:gd name="connsiteY0" fmla="*/ 13710 h 19050"/>
                <a:gd name="connsiteX1" fmla="*/ 10368 w 9525"/>
                <a:gd name="connsiteY1" fmla="*/ 1371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368" y="13710"/>
                  </a:moveTo>
                  <a:cubicBezTo>
                    <a:pt x="6558" y="-1530"/>
                    <a:pt x="5606" y="14663"/>
                    <a:pt x="10368" y="137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xmlns="" id="{5E96857F-9CDE-49D3-9266-74DBAAB73037}"/>
                </a:ext>
              </a:extLst>
            </p:cNvPr>
            <p:cNvSpPr/>
            <p:nvPr/>
          </p:nvSpPr>
          <p:spPr>
            <a:xfrm>
              <a:off x="7735729" y="2702718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8096" y="9049"/>
                    <a:pt x="8096" y="10001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xmlns="" id="{EFCF220A-A801-4D45-81F3-3BC8DCE9CC96}"/>
                </a:ext>
              </a:extLst>
            </p:cNvPr>
            <p:cNvSpPr/>
            <p:nvPr/>
          </p:nvSpPr>
          <p:spPr>
            <a:xfrm>
              <a:off x="7723346" y="26960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xmlns="" id="{8F57241A-51A6-4EF3-9B72-17CF65896428}"/>
                </a:ext>
              </a:extLst>
            </p:cNvPr>
            <p:cNvSpPr/>
            <p:nvPr/>
          </p:nvSpPr>
          <p:spPr>
            <a:xfrm>
              <a:off x="7723134" y="2702718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8096"/>
                    <a:pt x="9260" y="8096"/>
                    <a:pt x="92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xmlns="" id="{7E87D8ED-52BC-497C-934C-5723486B89CD}"/>
                </a:ext>
              </a:extLst>
            </p:cNvPr>
            <p:cNvSpPr/>
            <p:nvPr/>
          </p:nvSpPr>
          <p:spPr>
            <a:xfrm>
              <a:off x="7637621" y="2688632"/>
              <a:ext cx="95250" cy="28575"/>
            </a:xfrm>
            <a:custGeom>
              <a:avLst/>
              <a:gdLst>
                <a:gd name="connsiteX0" fmla="*/ 7144 w 95250"/>
                <a:gd name="connsiteY0" fmla="*/ 12658 h 28575"/>
                <a:gd name="connsiteX1" fmla="*/ 90964 w 95250"/>
                <a:gd name="connsiteY1" fmla="*/ 19325 h 28575"/>
                <a:gd name="connsiteX2" fmla="*/ 90011 w 95250"/>
                <a:gd name="connsiteY2" fmla="*/ 12658 h 28575"/>
                <a:gd name="connsiteX3" fmla="*/ 7144 w 95250"/>
                <a:gd name="connsiteY3" fmla="*/ 1265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28575">
                  <a:moveTo>
                    <a:pt x="7144" y="12658"/>
                  </a:moveTo>
                  <a:cubicBezTo>
                    <a:pt x="9049" y="39328"/>
                    <a:pt x="86201" y="17420"/>
                    <a:pt x="90964" y="19325"/>
                  </a:cubicBezTo>
                  <a:cubicBezTo>
                    <a:pt x="86201" y="16468"/>
                    <a:pt x="86201" y="14563"/>
                    <a:pt x="90011" y="12658"/>
                  </a:cubicBezTo>
                  <a:cubicBezTo>
                    <a:pt x="47149" y="-2582"/>
                    <a:pt x="29051" y="19325"/>
                    <a:pt x="7144" y="126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xmlns="" id="{CFA2E4DE-7A9E-47D2-A879-65233C6A6B47}"/>
                </a:ext>
              </a:extLst>
            </p:cNvPr>
            <p:cNvSpPr/>
            <p:nvPr/>
          </p:nvSpPr>
          <p:spPr>
            <a:xfrm>
              <a:off x="7646946" y="2689779"/>
              <a:ext cx="9525" cy="9525"/>
            </a:xfrm>
            <a:custGeom>
              <a:avLst/>
              <a:gdLst>
                <a:gd name="connsiteX0" fmla="*/ 7344 w 9525"/>
                <a:gd name="connsiteY0" fmla="*/ 8653 h 9525"/>
                <a:gd name="connsiteX1" fmla="*/ 73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8653"/>
                  </a:moveTo>
                  <a:cubicBezTo>
                    <a:pt x="9249" y="5795"/>
                    <a:pt x="6392" y="7701"/>
                    <a:pt x="73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xmlns="" id="{BC4815FA-D694-4C6D-B501-30B28C907093}"/>
                </a:ext>
              </a:extLst>
            </p:cNvPr>
            <p:cNvSpPr/>
            <p:nvPr/>
          </p:nvSpPr>
          <p:spPr>
            <a:xfrm>
              <a:off x="7636907" y="269414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xmlns="" id="{7F074907-3C4A-4ACD-AD71-F3E71C480059}"/>
                </a:ext>
              </a:extLst>
            </p:cNvPr>
            <p:cNvSpPr/>
            <p:nvPr/>
          </p:nvSpPr>
          <p:spPr>
            <a:xfrm>
              <a:off x="7655825" y="2705152"/>
              <a:ext cx="9525" cy="9525"/>
            </a:xfrm>
            <a:custGeom>
              <a:avLst/>
              <a:gdLst>
                <a:gd name="connsiteX0" fmla="*/ 7990 w 9525"/>
                <a:gd name="connsiteY0" fmla="*/ 7567 h 9525"/>
                <a:gd name="connsiteX1" fmla="*/ 7990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67"/>
                  </a:moveTo>
                  <a:cubicBezTo>
                    <a:pt x="7990" y="7567"/>
                    <a:pt x="6085" y="6615"/>
                    <a:pt x="7990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xmlns="" id="{64442504-7BB1-46C7-BAE6-18EAAEAB6D88}"/>
                </a:ext>
              </a:extLst>
            </p:cNvPr>
            <p:cNvSpPr/>
            <p:nvPr/>
          </p:nvSpPr>
          <p:spPr>
            <a:xfrm>
              <a:off x="7659529" y="26903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10001" y="10954"/>
                  </a:cubicBezTo>
                  <a:cubicBezTo>
                    <a:pt x="9049" y="10001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xmlns="" id="{B5502638-1A6F-4316-8150-9B3EE8A0088E}"/>
                </a:ext>
              </a:extLst>
            </p:cNvPr>
            <p:cNvSpPr/>
            <p:nvPr/>
          </p:nvSpPr>
          <p:spPr>
            <a:xfrm>
              <a:off x="7679137" y="2691288"/>
              <a:ext cx="9525" cy="9525"/>
            </a:xfrm>
            <a:custGeom>
              <a:avLst/>
              <a:gdLst>
                <a:gd name="connsiteX0" fmla="*/ 7538 w 9525"/>
                <a:gd name="connsiteY0" fmla="*/ 10001 h 9525"/>
                <a:gd name="connsiteX1" fmla="*/ 8491 w 9525"/>
                <a:gd name="connsiteY1" fmla="*/ 7144 h 9525"/>
                <a:gd name="connsiteX2" fmla="*/ 7538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10001"/>
                  </a:moveTo>
                  <a:cubicBezTo>
                    <a:pt x="8491" y="9049"/>
                    <a:pt x="7538" y="8096"/>
                    <a:pt x="8491" y="7144"/>
                  </a:cubicBezTo>
                  <a:cubicBezTo>
                    <a:pt x="7538" y="8096"/>
                    <a:pt x="6586" y="9049"/>
                    <a:pt x="7538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xmlns="" id="{AE524679-1131-402C-9467-7ED9071E4587}"/>
                </a:ext>
              </a:extLst>
            </p:cNvPr>
            <p:cNvSpPr/>
            <p:nvPr/>
          </p:nvSpPr>
          <p:spPr>
            <a:xfrm>
              <a:off x="7639067" y="2691288"/>
              <a:ext cx="9525" cy="9525"/>
            </a:xfrm>
            <a:custGeom>
              <a:avLst/>
              <a:gdLst>
                <a:gd name="connsiteX0" fmla="*/ 11414 w 9525"/>
                <a:gd name="connsiteY0" fmla="*/ 7144 h 9525"/>
                <a:gd name="connsiteX1" fmla="*/ 11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414" y="7144"/>
                  </a:moveTo>
                  <a:cubicBezTo>
                    <a:pt x="9508" y="7144"/>
                    <a:pt x="2841" y="10954"/>
                    <a:pt x="11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xmlns="" id="{F5443B7F-3281-4093-83C3-3B068E33C943}"/>
                </a:ext>
              </a:extLst>
            </p:cNvPr>
            <p:cNvSpPr/>
            <p:nvPr/>
          </p:nvSpPr>
          <p:spPr>
            <a:xfrm>
              <a:off x="7590732" y="2695042"/>
              <a:ext cx="57150" cy="28575"/>
            </a:xfrm>
            <a:custGeom>
              <a:avLst/>
              <a:gdLst>
                <a:gd name="connsiteX0" fmla="*/ 7361 w 57150"/>
                <a:gd name="connsiteY0" fmla="*/ 19582 h 28575"/>
                <a:gd name="connsiteX1" fmla="*/ 51176 w 57150"/>
                <a:gd name="connsiteY1" fmla="*/ 7200 h 28575"/>
                <a:gd name="connsiteX2" fmla="*/ 7361 w 57150"/>
                <a:gd name="connsiteY2" fmla="*/ 1958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28575">
                  <a:moveTo>
                    <a:pt x="7361" y="19582"/>
                  </a:moveTo>
                  <a:cubicBezTo>
                    <a:pt x="9266" y="23392"/>
                    <a:pt x="54033" y="24345"/>
                    <a:pt x="51176" y="7200"/>
                  </a:cubicBezTo>
                  <a:cubicBezTo>
                    <a:pt x="51176" y="6247"/>
                    <a:pt x="3551" y="17677"/>
                    <a:pt x="7361" y="195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xmlns="" id="{5B372FB4-A478-463C-8CE4-0CCF7E24014D}"/>
                </a:ext>
              </a:extLst>
            </p:cNvPr>
            <p:cNvSpPr/>
            <p:nvPr/>
          </p:nvSpPr>
          <p:spPr>
            <a:xfrm>
              <a:off x="7622381" y="269414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7144" y="9049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xmlns="" id="{E726ACD5-F275-4D77-A9B1-5E0136BA9849}"/>
                </a:ext>
              </a:extLst>
            </p:cNvPr>
            <p:cNvSpPr/>
            <p:nvPr/>
          </p:nvSpPr>
          <p:spPr>
            <a:xfrm>
              <a:off x="7553203" y="2692469"/>
              <a:ext cx="47625" cy="28575"/>
            </a:xfrm>
            <a:custGeom>
              <a:avLst/>
              <a:gdLst>
                <a:gd name="connsiteX0" fmla="*/ 30602 w 47625"/>
                <a:gd name="connsiteY0" fmla="*/ 15488 h 28575"/>
                <a:gd name="connsiteX1" fmla="*/ 9647 w 47625"/>
                <a:gd name="connsiteY1" fmla="*/ 25013 h 28575"/>
                <a:gd name="connsiteX2" fmla="*/ 30602 w 47625"/>
                <a:gd name="connsiteY2" fmla="*/ 154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28575">
                  <a:moveTo>
                    <a:pt x="30602" y="15488"/>
                  </a:moveTo>
                  <a:cubicBezTo>
                    <a:pt x="22029" y="11678"/>
                    <a:pt x="22029" y="22155"/>
                    <a:pt x="9647" y="25013"/>
                  </a:cubicBezTo>
                  <a:cubicBezTo>
                    <a:pt x="-8451" y="14535"/>
                    <a:pt x="79179" y="-3562"/>
                    <a:pt x="30602" y="15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xmlns="" id="{47F15776-3294-485D-945B-D22431DCD172}"/>
                </a:ext>
              </a:extLst>
            </p:cNvPr>
            <p:cNvSpPr/>
            <p:nvPr/>
          </p:nvSpPr>
          <p:spPr>
            <a:xfrm>
              <a:off x="7585763" y="269700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3811"/>
                    <a:pt x="7567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xmlns="" id="{2BB0EA62-04C6-49A0-BC00-29F2240878E7}"/>
                </a:ext>
              </a:extLst>
            </p:cNvPr>
            <p:cNvSpPr/>
            <p:nvPr/>
          </p:nvSpPr>
          <p:spPr>
            <a:xfrm>
              <a:off x="7583329" y="2707124"/>
              <a:ext cx="9525" cy="9525"/>
            </a:xfrm>
            <a:custGeom>
              <a:avLst/>
              <a:gdLst>
                <a:gd name="connsiteX0" fmla="*/ 8096 w 9525"/>
                <a:gd name="connsiteY0" fmla="*/ 10358 h 9525"/>
                <a:gd name="connsiteX1" fmla="*/ 9049 w 9525"/>
                <a:gd name="connsiteY1" fmla="*/ 7501 h 9525"/>
                <a:gd name="connsiteX2" fmla="*/ 8096 w 9525"/>
                <a:gd name="connsiteY2" fmla="*/ 103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358"/>
                  </a:moveTo>
                  <a:cubicBezTo>
                    <a:pt x="8096" y="9406"/>
                    <a:pt x="9049" y="8454"/>
                    <a:pt x="9049" y="7501"/>
                  </a:cubicBezTo>
                  <a:cubicBezTo>
                    <a:pt x="6191" y="6548"/>
                    <a:pt x="7144" y="7501"/>
                    <a:pt x="8096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xmlns="" id="{D5EE591C-35E3-4308-AF85-F08E34556C12}"/>
                </a:ext>
              </a:extLst>
            </p:cNvPr>
            <p:cNvSpPr/>
            <p:nvPr/>
          </p:nvSpPr>
          <p:spPr>
            <a:xfrm>
              <a:off x="7558665" y="2697003"/>
              <a:ext cx="9525" cy="9525"/>
            </a:xfrm>
            <a:custGeom>
              <a:avLst/>
              <a:gdLst>
                <a:gd name="connsiteX0" fmla="*/ 8947 w 9525"/>
                <a:gd name="connsiteY0" fmla="*/ 7144 h 9525"/>
                <a:gd name="connsiteX1" fmla="*/ 894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7144"/>
                  </a:moveTo>
                  <a:cubicBezTo>
                    <a:pt x="6090" y="10001"/>
                    <a:pt x="7042" y="9049"/>
                    <a:pt x="894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xmlns="" id="{C54A2993-6A16-4D41-9004-5DC800776DA0}"/>
                </a:ext>
              </a:extLst>
            </p:cNvPr>
            <p:cNvSpPr/>
            <p:nvPr/>
          </p:nvSpPr>
          <p:spPr>
            <a:xfrm>
              <a:off x="7542371" y="2695393"/>
              <a:ext cx="19050" cy="19050"/>
            </a:xfrm>
            <a:custGeom>
              <a:avLst/>
              <a:gdLst>
                <a:gd name="connsiteX0" fmla="*/ 7144 w 19050"/>
                <a:gd name="connsiteY0" fmla="*/ 13517 h 19050"/>
                <a:gd name="connsiteX1" fmla="*/ 7144 w 19050"/>
                <a:gd name="connsiteY1" fmla="*/ 1351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517"/>
                  </a:moveTo>
                  <a:cubicBezTo>
                    <a:pt x="26194" y="11612"/>
                    <a:pt x="12859" y="182"/>
                    <a:pt x="7144" y="135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xmlns="" id="{754DF530-2C8A-4F1D-9847-72ACFA6B1EE7}"/>
                </a:ext>
              </a:extLst>
            </p:cNvPr>
            <p:cNvSpPr/>
            <p:nvPr/>
          </p:nvSpPr>
          <p:spPr>
            <a:xfrm>
              <a:off x="7457599" y="2695300"/>
              <a:ext cx="85725" cy="19050"/>
            </a:xfrm>
            <a:custGeom>
              <a:avLst/>
              <a:gdLst>
                <a:gd name="connsiteX0" fmla="*/ 79534 w 85725"/>
                <a:gd name="connsiteY0" fmla="*/ 10752 h 19050"/>
                <a:gd name="connsiteX1" fmla="*/ 7144 w 85725"/>
                <a:gd name="connsiteY1" fmla="*/ 10752 h 19050"/>
                <a:gd name="connsiteX2" fmla="*/ 79534 w 85725"/>
                <a:gd name="connsiteY2" fmla="*/ 1075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9050">
                  <a:moveTo>
                    <a:pt x="79534" y="10752"/>
                  </a:moveTo>
                  <a:cubicBezTo>
                    <a:pt x="62389" y="9800"/>
                    <a:pt x="25241" y="3132"/>
                    <a:pt x="7144" y="10752"/>
                  </a:cubicBezTo>
                  <a:cubicBezTo>
                    <a:pt x="54769" y="12657"/>
                    <a:pt x="78581" y="23135"/>
                    <a:pt x="79534" y="1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xmlns="" id="{AB1B805F-4CB6-4C58-8586-1F4AE0E6E5E5}"/>
                </a:ext>
              </a:extLst>
            </p:cNvPr>
            <p:cNvSpPr/>
            <p:nvPr/>
          </p:nvSpPr>
          <p:spPr>
            <a:xfrm>
              <a:off x="7535704" y="270843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7144"/>
                    <a:pt x="8096" y="7144"/>
                  </a:cubicBezTo>
                  <a:cubicBezTo>
                    <a:pt x="8096" y="7144"/>
                    <a:pt x="8096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xmlns="" id="{748093DA-5953-4F96-80C5-773EBEE42ABA}"/>
                </a:ext>
              </a:extLst>
            </p:cNvPr>
            <p:cNvSpPr/>
            <p:nvPr/>
          </p:nvSpPr>
          <p:spPr>
            <a:xfrm>
              <a:off x="7456252" y="2698908"/>
              <a:ext cx="9525" cy="9525"/>
            </a:xfrm>
            <a:custGeom>
              <a:avLst/>
              <a:gdLst>
                <a:gd name="connsiteX0" fmla="*/ 8491 w 9525"/>
                <a:gd name="connsiteY0" fmla="*/ 7144 h 9525"/>
                <a:gd name="connsiteX1" fmla="*/ 7538 w 9525"/>
                <a:gd name="connsiteY1" fmla="*/ 7144 h 9525"/>
                <a:gd name="connsiteX2" fmla="*/ 849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7144"/>
                  </a:moveTo>
                  <a:cubicBezTo>
                    <a:pt x="8491" y="7144"/>
                    <a:pt x="7538" y="7144"/>
                    <a:pt x="7538" y="7144"/>
                  </a:cubicBezTo>
                  <a:cubicBezTo>
                    <a:pt x="6586" y="8096"/>
                    <a:pt x="7538" y="7144"/>
                    <a:pt x="849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xmlns="" id="{F84BDAD9-3DC2-4632-9A8E-C26A40142F3D}"/>
                </a:ext>
              </a:extLst>
            </p:cNvPr>
            <p:cNvSpPr/>
            <p:nvPr/>
          </p:nvSpPr>
          <p:spPr>
            <a:xfrm>
              <a:off x="7542371" y="27074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xmlns="" id="{FC25BFEF-1CAC-468B-A064-DC09D9791955}"/>
                </a:ext>
              </a:extLst>
            </p:cNvPr>
            <p:cNvSpPr/>
            <p:nvPr/>
          </p:nvSpPr>
          <p:spPr>
            <a:xfrm>
              <a:off x="7543720" y="269795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8096"/>
                    <a:pt x="5796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xmlns="" id="{D941FB56-3362-45BA-9BCE-F5722EAC79B6}"/>
                </a:ext>
              </a:extLst>
            </p:cNvPr>
            <p:cNvSpPr/>
            <p:nvPr/>
          </p:nvSpPr>
          <p:spPr>
            <a:xfrm>
              <a:off x="7444264" y="26931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xmlns="" id="{E184F1A8-37F5-475A-9D2B-A114EC6EC5AC}"/>
                </a:ext>
              </a:extLst>
            </p:cNvPr>
            <p:cNvSpPr/>
            <p:nvPr/>
          </p:nvSpPr>
          <p:spPr>
            <a:xfrm>
              <a:off x="7407116" y="268962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xmlns="" id="{9BF9945C-11EB-4167-B40A-4BB58538B3FE}"/>
                </a:ext>
              </a:extLst>
            </p:cNvPr>
            <p:cNvSpPr/>
            <p:nvPr/>
          </p:nvSpPr>
          <p:spPr>
            <a:xfrm>
              <a:off x="7316629" y="2687611"/>
              <a:ext cx="142875" cy="19050"/>
            </a:xfrm>
            <a:custGeom>
              <a:avLst/>
              <a:gdLst>
                <a:gd name="connsiteX0" fmla="*/ 7144 w 142875"/>
                <a:gd name="connsiteY0" fmla="*/ 7964 h 19050"/>
                <a:gd name="connsiteX1" fmla="*/ 143351 w 142875"/>
                <a:gd name="connsiteY1" fmla="*/ 10821 h 19050"/>
                <a:gd name="connsiteX2" fmla="*/ 7144 w 142875"/>
                <a:gd name="connsiteY2" fmla="*/ 79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19050">
                  <a:moveTo>
                    <a:pt x="7144" y="7964"/>
                  </a:moveTo>
                  <a:cubicBezTo>
                    <a:pt x="22384" y="2249"/>
                    <a:pt x="143351" y="28919"/>
                    <a:pt x="143351" y="10821"/>
                  </a:cubicBezTo>
                  <a:cubicBezTo>
                    <a:pt x="133826" y="16536"/>
                    <a:pt x="11906" y="20346"/>
                    <a:pt x="7144" y="79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xmlns="" id="{94D9B60A-70FA-4A8D-892D-9282818E7D6E}"/>
                </a:ext>
              </a:extLst>
            </p:cNvPr>
            <p:cNvSpPr/>
            <p:nvPr/>
          </p:nvSpPr>
          <p:spPr>
            <a:xfrm>
              <a:off x="7353447" y="2688102"/>
              <a:ext cx="9525" cy="9525"/>
            </a:xfrm>
            <a:custGeom>
              <a:avLst/>
              <a:gdLst>
                <a:gd name="connsiteX0" fmla="*/ 10330 w 9525"/>
                <a:gd name="connsiteY0" fmla="*/ 10330 h 9525"/>
                <a:gd name="connsiteX1" fmla="*/ 10330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330" y="10330"/>
                  </a:moveTo>
                  <a:cubicBezTo>
                    <a:pt x="3663" y="3663"/>
                    <a:pt x="9378" y="9378"/>
                    <a:pt x="10330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xmlns="" id="{6E79FF00-6326-4A91-A5B2-0E69F0126458}"/>
                </a:ext>
              </a:extLst>
            </p:cNvPr>
            <p:cNvSpPr/>
            <p:nvPr/>
          </p:nvSpPr>
          <p:spPr>
            <a:xfrm>
              <a:off x="7352676" y="2690336"/>
              <a:ext cx="9525" cy="9525"/>
            </a:xfrm>
            <a:custGeom>
              <a:avLst/>
              <a:gdLst>
                <a:gd name="connsiteX0" fmla="*/ 8243 w 9525"/>
                <a:gd name="connsiteY0" fmla="*/ 7144 h 9525"/>
                <a:gd name="connsiteX1" fmla="*/ 82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3" y="7144"/>
                  </a:moveTo>
                  <a:cubicBezTo>
                    <a:pt x="6339" y="9049"/>
                    <a:pt x="7291" y="9049"/>
                    <a:pt x="82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xmlns="" id="{B855D0B5-88AC-4A93-B883-906A0EA91DA4}"/>
                </a:ext>
              </a:extLst>
            </p:cNvPr>
            <p:cNvSpPr/>
            <p:nvPr/>
          </p:nvSpPr>
          <p:spPr>
            <a:xfrm>
              <a:off x="7304246" y="2688960"/>
              <a:ext cx="9525" cy="9525"/>
            </a:xfrm>
            <a:custGeom>
              <a:avLst/>
              <a:gdLst>
                <a:gd name="connsiteX0" fmla="*/ 10001 w 9525"/>
                <a:gd name="connsiteY0" fmla="*/ 7567 h 9525"/>
                <a:gd name="connsiteX1" fmla="*/ 7144 w 9525"/>
                <a:gd name="connsiteY1" fmla="*/ 7567 h 9525"/>
                <a:gd name="connsiteX2" fmla="*/ 10001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567"/>
                  </a:moveTo>
                  <a:cubicBezTo>
                    <a:pt x="10001" y="7567"/>
                    <a:pt x="9049" y="6615"/>
                    <a:pt x="7144" y="7567"/>
                  </a:cubicBezTo>
                  <a:cubicBezTo>
                    <a:pt x="9049" y="7567"/>
                    <a:pt x="10001" y="8520"/>
                    <a:pt x="10001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xmlns="" id="{CDBE60D6-86AF-4EF0-AEDF-B01B3E23B01B}"/>
                </a:ext>
              </a:extLst>
            </p:cNvPr>
            <p:cNvSpPr/>
            <p:nvPr/>
          </p:nvSpPr>
          <p:spPr>
            <a:xfrm>
              <a:off x="7305199" y="26912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xmlns="" id="{9A5A9D12-000C-41AA-A5FC-41D023597BB1}"/>
                </a:ext>
              </a:extLst>
            </p:cNvPr>
            <p:cNvSpPr/>
            <p:nvPr/>
          </p:nvSpPr>
          <p:spPr>
            <a:xfrm>
              <a:off x="7238509" y="2691288"/>
              <a:ext cx="76200" cy="9525"/>
            </a:xfrm>
            <a:custGeom>
              <a:avLst/>
              <a:gdLst>
                <a:gd name="connsiteX0" fmla="*/ 7159 w 76200"/>
                <a:gd name="connsiteY0" fmla="*/ 7144 h 9525"/>
                <a:gd name="connsiteX1" fmla="*/ 72881 w 76200"/>
                <a:gd name="connsiteY1" fmla="*/ 8096 h 9525"/>
                <a:gd name="connsiteX2" fmla="*/ 64309 w 76200"/>
                <a:gd name="connsiteY2" fmla="*/ 10954 h 9525"/>
                <a:gd name="connsiteX3" fmla="*/ 7159 w 76200"/>
                <a:gd name="connsiteY3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9525">
                  <a:moveTo>
                    <a:pt x="7159" y="7144"/>
                  </a:moveTo>
                  <a:cubicBezTo>
                    <a:pt x="6206" y="7144"/>
                    <a:pt x="50022" y="15716"/>
                    <a:pt x="72881" y="8096"/>
                  </a:cubicBezTo>
                  <a:cubicBezTo>
                    <a:pt x="63356" y="9049"/>
                    <a:pt x="60499" y="10001"/>
                    <a:pt x="64309" y="10954"/>
                  </a:cubicBezTo>
                  <a:cubicBezTo>
                    <a:pt x="68119" y="3334"/>
                    <a:pt x="7159" y="10954"/>
                    <a:pt x="71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xmlns="" id="{552C614C-619E-4561-8F6E-B0202879EA35}"/>
                </a:ext>
              </a:extLst>
            </p:cNvPr>
            <p:cNvSpPr/>
            <p:nvPr/>
          </p:nvSpPr>
          <p:spPr>
            <a:xfrm>
              <a:off x="7222037" y="2694299"/>
              <a:ext cx="9525" cy="9525"/>
            </a:xfrm>
            <a:custGeom>
              <a:avLst/>
              <a:gdLst>
                <a:gd name="connsiteX0" fmla="*/ 9344 w 9525"/>
                <a:gd name="connsiteY0" fmla="*/ 8896 h 9525"/>
                <a:gd name="connsiteX1" fmla="*/ 9344 w 9525"/>
                <a:gd name="connsiteY1" fmla="*/ 88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44" y="8896"/>
                  </a:moveTo>
                  <a:cubicBezTo>
                    <a:pt x="7438" y="4133"/>
                    <a:pt x="5533" y="10801"/>
                    <a:pt x="9344" y="88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xmlns="" id="{549BB059-0338-4DC9-8114-8E861AA63854}"/>
                </a:ext>
              </a:extLst>
            </p:cNvPr>
            <p:cNvSpPr/>
            <p:nvPr/>
          </p:nvSpPr>
          <p:spPr>
            <a:xfrm>
              <a:off x="7196614" y="2686932"/>
              <a:ext cx="19050" cy="19050"/>
            </a:xfrm>
            <a:custGeom>
              <a:avLst/>
              <a:gdLst>
                <a:gd name="connsiteX0" fmla="*/ 7144 w 19050"/>
                <a:gd name="connsiteY0" fmla="*/ 14358 h 19050"/>
                <a:gd name="connsiteX1" fmla="*/ 7144 w 19050"/>
                <a:gd name="connsiteY1" fmla="*/ 1435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358"/>
                  </a:moveTo>
                  <a:cubicBezTo>
                    <a:pt x="20479" y="-2787"/>
                    <a:pt x="12859" y="16263"/>
                    <a:pt x="7144" y="14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xmlns="" id="{156756EE-626B-45D4-AB35-D70654503FD9}"/>
                </a:ext>
              </a:extLst>
            </p:cNvPr>
            <p:cNvSpPr/>
            <p:nvPr/>
          </p:nvSpPr>
          <p:spPr>
            <a:xfrm>
              <a:off x="7194709" y="2696983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8096" y="8117"/>
                    <a:pt x="7144" y="5259"/>
                    <a:pt x="7144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xmlns="" id="{BB12B297-F738-4E6B-A193-B7DEB1F1FE21}"/>
                </a:ext>
              </a:extLst>
            </p:cNvPr>
            <p:cNvSpPr/>
            <p:nvPr/>
          </p:nvSpPr>
          <p:spPr>
            <a:xfrm>
              <a:off x="7783867" y="2808446"/>
              <a:ext cx="9525" cy="9525"/>
            </a:xfrm>
            <a:custGeom>
              <a:avLst/>
              <a:gdLst>
                <a:gd name="connsiteX0" fmla="*/ 9488 w 9525"/>
                <a:gd name="connsiteY0" fmla="*/ 7144 h 9525"/>
                <a:gd name="connsiteX1" fmla="*/ 948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7144"/>
                  </a:moveTo>
                  <a:cubicBezTo>
                    <a:pt x="8536" y="7144"/>
                    <a:pt x="4726" y="9049"/>
                    <a:pt x="94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xmlns="" id="{4AFE33D0-5855-4E5A-92EC-DB26837A14A3}"/>
                </a:ext>
              </a:extLst>
            </p:cNvPr>
            <p:cNvSpPr/>
            <p:nvPr/>
          </p:nvSpPr>
          <p:spPr>
            <a:xfrm>
              <a:off x="7775734" y="2798921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7621" y="24289"/>
                    <a:pt x="10954" y="1381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xmlns="" id="{FA391B56-A5E7-4788-8569-5FC0A4D609D0}"/>
                </a:ext>
              </a:extLst>
            </p:cNvPr>
            <p:cNvSpPr/>
            <p:nvPr/>
          </p:nvSpPr>
          <p:spPr>
            <a:xfrm>
              <a:off x="7772876" y="2804636"/>
              <a:ext cx="9525" cy="19050"/>
            </a:xfrm>
            <a:custGeom>
              <a:avLst/>
              <a:gdLst>
                <a:gd name="connsiteX0" fmla="*/ 8096 w 9525"/>
                <a:gd name="connsiteY0" fmla="*/ 11906 h 19050"/>
                <a:gd name="connsiteX1" fmla="*/ 7144 w 9525"/>
                <a:gd name="connsiteY1" fmla="*/ 7144 h 19050"/>
                <a:gd name="connsiteX2" fmla="*/ 8096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11906"/>
                  </a:moveTo>
                  <a:cubicBezTo>
                    <a:pt x="8096" y="10001"/>
                    <a:pt x="8096" y="9049"/>
                    <a:pt x="7144" y="7144"/>
                  </a:cubicBezTo>
                  <a:cubicBezTo>
                    <a:pt x="8096" y="9049"/>
                    <a:pt x="7144" y="10954"/>
                    <a:pt x="8096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xmlns="" id="{53EA88C8-0265-4E5C-9425-CECCA38ECEF1}"/>
                </a:ext>
              </a:extLst>
            </p:cNvPr>
            <p:cNvSpPr/>
            <p:nvPr/>
          </p:nvSpPr>
          <p:spPr>
            <a:xfrm>
              <a:off x="7771448" y="2809927"/>
              <a:ext cx="9525" cy="9525"/>
            </a:xfrm>
            <a:custGeom>
              <a:avLst/>
              <a:gdLst>
                <a:gd name="connsiteX0" fmla="*/ 8572 w 9525"/>
                <a:gd name="connsiteY0" fmla="*/ 7567 h 9525"/>
                <a:gd name="connsiteX1" fmla="*/ 8572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2" y="7567"/>
                  </a:moveTo>
                  <a:cubicBezTo>
                    <a:pt x="6668" y="7567"/>
                    <a:pt x="6668" y="6615"/>
                    <a:pt x="8572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xmlns="" id="{D05FE99F-7FE0-4BD0-B864-F7689E47F677}"/>
                </a:ext>
              </a:extLst>
            </p:cNvPr>
            <p:cNvSpPr/>
            <p:nvPr/>
          </p:nvSpPr>
          <p:spPr>
            <a:xfrm>
              <a:off x="7764833" y="281130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ubicBezTo>
                    <a:pt x="7567" y="9049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xmlns="" id="{079F16FA-0017-4B5B-AA13-3FDEED74365C}"/>
                </a:ext>
              </a:extLst>
            </p:cNvPr>
            <p:cNvSpPr/>
            <p:nvPr/>
          </p:nvSpPr>
          <p:spPr>
            <a:xfrm>
              <a:off x="7761446" y="2802579"/>
              <a:ext cx="19050" cy="19050"/>
            </a:xfrm>
            <a:custGeom>
              <a:avLst/>
              <a:gdLst>
                <a:gd name="connsiteX0" fmla="*/ 7144 w 19050"/>
                <a:gd name="connsiteY0" fmla="*/ 17773 h 19050"/>
                <a:gd name="connsiteX1" fmla="*/ 7144 w 19050"/>
                <a:gd name="connsiteY1" fmla="*/ 177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7773"/>
                  </a:moveTo>
                  <a:cubicBezTo>
                    <a:pt x="10001" y="21583"/>
                    <a:pt x="18574" y="-7945"/>
                    <a:pt x="7144" y="177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xmlns="" id="{FB848461-D0ED-4201-A29A-667AB5DBF3BC}"/>
                </a:ext>
              </a:extLst>
            </p:cNvPr>
            <p:cNvSpPr/>
            <p:nvPr/>
          </p:nvSpPr>
          <p:spPr>
            <a:xfrm>
              <a:off x="7765256" y="281088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7567"/>
                    <a:pt x="7144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xmlns="" id="{3408047F-A323-46F3-9B81-6177D34F8455}"/>
                </a:ext>
              </a:extLst>
            </p:cNvPr>
            <p:cNvSpPr/>
            <p:nvPr/>
          </p:nvSpPr>
          <p:spPr>
            <a:xfrm>
              <a:off x="7769066" y="2808538"/>
              <a:ext cx="9525" cy="9525"/>
            </a:xfrm>
            <a:custGeom>
              <a:avLst/>
              <a:gdLst>
                <a:gd name="connsiteX0" fmla="*/ 7144 w 9525"/>
                <a:gd name="connsiteY0" fmla="*/ 9909 h 9525"/>
                <a:gd name="connsiteX1" fmla="*/ 7144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909"/>
                  </a:moveTo>
                  <a:cubicBezTo>
                    <a:pt x="7144" y="8956"/>
                    <a:pt x="8096" y="4194"/>
                    <a:pt x="7144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xmlns="" id="{6DD1F1CD-73BC-4024-87CC-BB31BA0D3EFC}"/>
                </a:ext>
              </a:extLst>
            </p:cNvPr>
            <p:cNvSpPr/>
            <p:nvPr/>
          </p:nvSpPr>
          <p:spPr>
            <a:xfrm>
              <a:off x="7752545" y="2805850"/>
              <a:ext cx="9525" cy="19050"/>
            </a:xfrm>
            <a:custGeom>
              <a:avLst/>
              <a:gdLst>
                <a:gd name="connsiteX0" fmla="*/ 10330 w 9525"/>
                <a:gd name="connsiteY0" fmla="*/ 15454 h 19050"/>
                <a:gd name="connsiteX1" fmla="*/ 10330 w 9525"/>
                <a:gd name="connsiteY1" fmla="*/ 154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330" y="15454"/>
                  </a:moveTo>
                  <a:cubicBezTo>
                    <a:pt x="9378" y="2119"/>
                    <a:pt x="3663" y="6881"/>
                    <a:pt x="10330" y="154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xmlns="" id="{40BF21D9-0CEA-43D4-B66E-BEBE07C3B896}"/>
                </a:ext>
              </a:extLst>
            </p:cNvPr>
            <p:cNvSpPr/>
            <p:nvPr/>
          </p:nvSpPr>
          <p:spPr>
            <a:xfrm>
              <a:off x="7748111" y="28008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xmlns="" id="{B45F086C-D419-42C9-AAD0-707433F3A2CF}"/>
                </a:ext>
              </a:extLst>
            </p:cNvPr>
            <p:cNvSpPr/>
            <p:nvPr/>
          </p:nvSpPr>
          <p:spPr>
            <a:xfrm>
              <a:off x="7735729" y="2803946"/>
              <a:ext cx="19050" cy="19050"/>
            </a:xfrm>
            <a:custGeom>
              <a:avLst/>
              <a:gdLst>
                <a:gd name="connsiteX0" fmla="*/ 7144 w 19050"/>
                <a:gd name="connsiteY0" fmla="*/ 15454 h 19050"/>
                <a:gd name="connsiteX1" fmla="*/ 7144 w 19050"/>
                <a:gd name="connsiteY1" fmla="*/ 154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5454"/>
                  </a:moveTo>
                  <a:cubicBezTo>
                    <a:pt x="25241" y="6881"/>
                    <a:pt x="16669" y="2119"/>
                    <a:pt x="7144" y="154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xmlns="" id="{7AE0F74E-32DC-41C6-9AC9-A66F9ADF4239}"/>
                </a:ext>
              </a:extLst>
            </p:cNvPr>
            <p:cNvSpPr/>
            <p:nvPr/>
          </p:nvSpPr>
          <p:spPr>
            <a:xfrm>
              <a:off x="7734646" y="2803166"/>
              <a:ext cx="9525" cy="9525"/>
            </a:xfrm>
            <a:custGeom>
              <a:avLst/>
              <a:gdLst>
                <a:gd name="connsiteX0" fmla="*/ 8227 w 9525"/>
                <a:gd name="connsiteY0" fmla="*/ 9565 h 9525"/>
                <a:gd name="connsiteX1" fmla="*/ 8227 w 9525"/>
                <a:gd name="connsiteY1" fmla="*/ 956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9565"/>
                  </a:moveTo>
                  <a:cubicBezTo>
                    <a:pt x="5369" y="2898"/>
                    <a:pt x="9179" y="12423"/>
                    <a:pt x="8227" y="95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xmlns="" id="{412EBDAE-959E-4A6B-9353-86D54A98C4C4}"/>
                </a:ext>
              </a:extLst>
            </p:cNvPr>
            <p:cNvSpPr/>
            <p:nvPr/>
          </p:nvSpPr>
          <p:spPr>
            <a:xfrm>
              <a:off x="7725489" y="2807171"/>
              <a:ext cx="9525" cy="19050"/>
            </a:xfrm>
            <a:custGeom>
              <a:avLst/>
              <a:gdLst>
                <a:gd name="connsiteX0" fmla="*/ 10716 w 9525"/>
                <a:gd name="connsiteY0" fmla="*/ 14133 h 19050"/>
                <a:gd name="connsiteX1" fmla="*/ 10716 w 9525"/>
                <a:gd name="connsiteY1" fmla="*/ 1413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716" y="14133"/>
                  </a:moveTo>
                  <a:cubicBezTo>
                    <a:pt x="5953" y="-2059"/>
                    <a:pt x="5953" y="15086"/>
                    <a:pt x="10716" y="141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xmlns="" id="{2D7FA307-F887-493F-999E-9065A12CD5BF}"/>
                </a:ext>
              </a:extLst>
            </p:cNvPr>
            <p:cNvSpPr/>
            <p:nvPr/>
          </p:nvSpPr>
          <p:spPr>
            <a:xfrm>
              <a:off x="7732871" y="2812256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9049"/>
                    <a:pt x="7144" y="8096"/>
                    <a:pt x="7144" y="7144"/>
                  </a:cubicBezTo>
                  <a:cubicBezTo>
                    <a:pt x="8096" y="9049"/>
                    <a:pt x="8096" y="10001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xmlns="" id="{DD473749-66E7-4FDE-9E31-A1211D57CE0B}"/>
                </a:ext>
              </a:extLst>
            </p:cNvPr>
            <p:cNvSpPr/>
            <p:nvPr/>
          </p:nvSpPr>
          <p:spPr>
            <a:xfrm>
              <a:off x="7719536" y="280582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8096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8096" y="7858"/>
                    <a:pt x="8096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xmlns="" id="{2A155337-D70E-4322-98C3-A3FC856F600D}"/>
                </a:ext>
              </a:extLst>
            </p:cNvPr>
            <p:cNvSpPr/>
            <p:nvPr/>
          </p:nvSpPr>
          <p:spPr>
            <a:xfrm>
              <a:off x="7720277" y="2812256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9049"/>
                    <a:pt x="9260" y="8096"/>
                    <a:pt x="92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xmlns="" id="{CB70E820-B4C9-467C-BCF9-14E348A243BF}"/>
                </a:ext>
              </a:extLst>
            </p:cNvPr>
            <p:cNvSpPr/>
            <p:nvPr/>
          </p:nvSpPr>
          <p:spPr>
            <a:xfrm>
              <a:off x="7635644" y="2797968"/>
              <a:ext cx="95250" cy="28575"/>
            </a:xfrm>
            <a:custGeom>
              <a:avLst/>
              <a:gdLst>
                <a:gd name="connsiteX0" fmla="*/ 7216 w 95250"/>
                <a:gd name="connsiteY0" fmla="*/ 7144 h 28575"/>
                <a:gd name="connsiteX1" fmla="*/ 89131 w 95250"/>
                <a:gd name="connsiteY1" fmla="*/ 12859 h 28575"/>
                <a:gd name="connsiteX2" fmla="*/ 7216 w 95250"/>
                <a:gd name="connsiteY2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28575">
                  <a:moveTo>
                    <a:pt x="7216" y="7144"/>
                  </a:moveTo>
                  <a:cubicBezTo>
                    <a:pt x="4359" y="44291"/>
                    <a:pt x="87226" y="13811"/>
                    <a:pt x="89131" y="12859"/>
                  </a:cubicBezTo>
                  <a:cubicBezTo>
                    <a:pt x="61509" y="10001"/>
                    <a:pt x="33886" y="8096"/>
                    <a:pt x="72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xmlns="" id="{CE7D92ED-E304-4F97-B5ED-BD31433FFAD7}"/>
                </a:ext>
              </a:extLst>
            </p:cNvPr>
            <p:cNvSpPr/>
            <p:nvPr/>
          </p:nvSpPr>
          <p:spPr>
            <a:xfrm>
              <a:off x="7645241" y="2795212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9049" y="6090"/>
                    <a:pt x="7144" y="7042"/>
                    <a:pt x="7144" y="89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xmlns="" id="{B0C66C91-5741-4F93-9E4A-AD870BE036A2}"/>
                </a:ext>
              </a:extLst>
            </p:cNvPr>
            <p:cNvSpPr/>
            <p:nvPr/>
          </p:nvSpPr>
          <p:spPr>
            <a:xfrm>
              <a:off x="7635293" y="27979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xmlns="" id="{745CCD33-415B-4334-9FEA-F95FDFBA0676}"/>
                </a:ext>
              </a:extLst>
            </p:cNvPr>
            <p:cNvSpPr/>
            <p:nvPr/>
          </p:nvSpPr>
          <p:spPr>
            <a:xfrm>
              <a:off x="7652015" y="2811409"/>
              <a:ext cx="9525" cy="9525"/>
            </a:xfrm>
            <a:custGeom>
              <a:avLst/>
              <a:gdLst>
                <a:gd name="connsiteX0" fmla="*/ 7990 w 9525"/>
                <a:gd name="connsiteY0" fmla="*/ 7990 h 9525"/>
                <a:gd name="connsiteX1" fmla="*/ 7990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990"/>
                  </a:moveTo>
                  <a:cubicBezTo>
                    <a:pt x="7990" y="7990"/>
                    <a:pt x="6085" y="6085"/>
                    <a:pt x="7990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xmlns="" id="{F9C290BD-B57D-4871-B68C-83695F3C2524}"/>
                </a:ext>
              </a:extLst>
            </p:cNvPr>
            <p:cNvSpPr/>
            <p:nvPr/>
          </p:nvSpPr>
          <p:spPr>
            <a:xfrm>
              <a:off x="7657624" y="27979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10001"/>
                    <a:pt x="9049" y="10954"/>
                  </a:cubicBezTo>
                  <a:cubicBezTo>
                    <a:pt x="9049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xmlns="" id="{23202B86-3169-46DD-BDFC-9AA870002AAB}"/>
                </a:ext>
              </a:extLst>
            </p:cNvPr>
            <p:cNvSpPr/>
            <p:nvPr/>
          </p:nvSpPr>
          <p:spPr>
            <a:xfrm>
              <a:off x="7677001" y="2800826"/>
              <a:ext cx="9525" cy="9525"/>
            </a:xfrm>
            <a:custGeom>
              <a:avLst/>
              <a:gdLst>
                <a:gd name="connsiteX0" fmla="*/ 7769 w 9525"/>
                <a:gd name="connsiteY0" fmla="*/ 10001 h 9525"/>
                <a:gd name="connsiteX1" fmla="*/ 8722 w 9525"/>
                <a:gd name="connsiteY1" fmla="*/ 7144 h 9525"/>
                <a:gd name="connsiteX2" fmla="*/ 7769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001"/>
                  </a:moveTo>
                  <a:cubicBezTo>
                    <a:pt x="8722" y="9049"/>
                    <a:pt x="7769" y="8096"/>
                    <a:pt x="8722" y="7144"/>
                  </a:cubicBezTo>
                  <a:cubicBezTo>
                    <a:pt x="6817" y="7144"/>
                    <a:pt x="6817" y="8096"/>
                    <a:pt x="7769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xmlns="" id="{02139B64-B19C-4380-81D1-8D15FB55F6CC}"/>
                </a:ext>
              </a:extLst>
            </p:cNvPr>
            <p:cNvSpPr/>
            <p:nvPr/>
          </p:nvSpPr>
          <p:spPr>
            <a:xfrm>
              <a:off x="7637401" y="2796063"/>
              <a:ext cx="9525" cy="9525"/>
            </a:xfrm>
            <a:custGeom>
              <a:avLst/>
              <a:gdLst>
                <a:gd name="connsiteX0" fmla="*/ 11174 w 9525"/>
                <a:gd name="connsiteY0" fmla="*/ 7144 h 9525"/>
                <a:gd name="connsiteX1" fmla="*/ 1117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174" y="7144"/>
                  </a:moveTo>
                  <a:cubicBezTo>
                    <a:pt x="10222" y="7144"/>
                    <a:pt x="2602" y="9049"/>
                    <a:pt x="1117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xmlns="" id="{EE981A31-ACF1-4024-AD74-AE89361443EB}"/>
                </a:ext>
              </a:extLst>
            </p:cNvPr>
            <p:cNvSpPr/>
            <p:nvPr/>
          </p:nvSpPr>
          <p:spPr>
            <a:xfrm>
              <a:off x="7587017" y="2797968"/>
              <a:ext cx="57150" cy="19050"/>
            </a:xfrm>
            <a:custGeom>
              <a:avLst/>
              <a:gdLst>
                <a:gd name="connsiteX0" fmla="*/ 7265 w 57150"/>
                <a:gd name="connsiteY0" fmla="*/ 11906 h 19050"/>
                <a:gd name="connsiteX1" fmla="*/ 52033 w 57150"/>
                <a:gd name="connsiteY1" fmla="*/ 7144 h 19050"/>
                <a:gd name="connsiteX2" fmla="*/ 7265 w 57150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050">
                  <a:moveTo>
                    <a:pt x="7265" y="11906"/>
                  </a:moveTo>
                  <a:cubicBezTo>
                    <a:pt x="8218" y="14764"/>
                    <a:pt x="53938" y="26194"/>
                    <a:pt x="52033" y="7144"/>
                  </a:cubicBezTo>
                  <a:cubicBezTo>
                    <a:pt x="52985" y="7144"/>
                    <a:pt x="4408" y="10001"/>
                    <a:pt x="7265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xmlns="" id="{0C61A143-0271-43C9-A4FC-D76D8DDDCE43}"/>
                </a:ext>
              </a:extLst>
            </p:cNvPr>
            <p:cNvSpPr/>
            <p:nvPr/>
          </p:nvSpPr>
          <p:spPr>
            <a:xfrm>
              <a:off x="7620476" y="279606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xmlns="" id="{CFC3622E-306A-418D-A73A-0B6914BA61BF}"/>
                </a:ext>
              </a:extLst>
            </p:cNvPr>
            <p:cNvSpPr/>
            <p:nvPr/>
          </p:nvSpPr>
          <p:spPr>
            <a:xfrm>
              <a:off x="7551896" y="2791880"/>
              <a:ext cx="38100" cy="19050"/>
            </a:xfrm>
            <a:custGeom>
              <a:avLst/>
              <a:gdLst>
                <a:gd name="connsiteX0" fmla="*/ 30004 w 38100"/>
                <a:gd name="connsiteY0" fmla="*/ 8470 h 19050"/>
                <a:gd name="connsiteX1" fmla="*/ 7144 w 38100"/>
                <a:gd name="connsiteY1" fmla="*/ 14185 h 19050"/>
                <a:gd name="connsiteX2" fmla="*/ 30004 w 38100"/>
                <a:gd name="connsiteY2" fmla="*/ 847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9050">
                  <a:moveTo>
                    <a:pt x="30004" y="8470"/>
                  </a:moveTo>
                  <a:cubicBezTo>
                    <a:pt x="22384" y="3707"/>
                    <a:pt x="20479" y="13232"/>
                    <a:pt x="7144" y="14185"/>
                  </a:cubicBezTo>
                  <a:cubicBezTo>
                    <a:pt x="14764" y="20852"/>
                    <a:pt x="53816" y="4660"/>
                    <a:pt x="30004" y="8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xmlns="" id="{382B76EA-B7F9-40D7-A34E-CAE3380DE652}"/>
                </a:ext>
              </a:extLst>
            </p:cNvPr>
            <p:cNvSpPr/>
            <p:nvPr/>
          </p:nvSpPr>
          <p:spPr>
            <a:xfrm>
              <a:off x="7583181" y="279225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12859"/>
                    <a:pt x="7291" y="9049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xmlns="" id="{117E9652-85DA-4CEB-9003-0FE655A4C2FF}"/>
                </a:ext>
              </a:extLst>
            </p:cNvPr>
            <p:cNvSpPr/>
            <p:nvPr/>
          </p:nvSpPr>
          <p:spPr>
            <a:xfrm>
              <a:off x="7579519" y="2801421"/>
              <a:ext cx="9525" cy="9525"/>
            </a:xfrm>
            <a:custGeom>
              <a:avLst/>
              <a:gdLst>
                <a:gd name="connsiteX0" fmla="*/ 7144 w 9525"/>
                <a:gd name="connsiteY0" fmla="*/ 10359 h 9525"/>
                <a:gd name="connsiteX1" fmla="*/ 8096 w 9525"/>
                <a:gd name="connsiteY1" fmla="*/ 7501 h 9525"/>
                <a:gd name="connsiteX2" fmla="*/ 7144 w 9525"/>
                <a:gd name="connsiteY2" fmla="*/ 1035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359"/>
                  </a:moveTo>
                  <a:cubicBezTo>
                    <a:pt x="7144" y="9406"/>
                    <a:pt x="8096" y="8454"/>
                    <a:pt x="8096" y="7501"/>
                  </a:cubicBezTo>
                  <a:cubicBezTo>
                    <a:pt x="7144" y="6548"/>
                    <a:pt x="7144" y="7501"/>
                    <a:pt x="7144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xmlns="" id="{C335276D-A669-4DD7-903F-22F264389F3F}"/>
                </a:ext>
              </a:extLst>
            </p:cNvPr>
            <p:cNvSpPr/>
            <p:nvPr/>
          </p:nvSpPr>
          <p:spPr>
            <a:xfrm>
              <a:off x="7556364" y="2787491"/>
              <a:ext cx="9525" cy="9525"/>
            </a:xfrm>
            <a:custGeom>
              <a:avLst/>
              <a:gdLst>
                <a:gd name="connsiteX0" fmla="*/ 9343 w 9525"/>
                <a:gd name="connsiteY0" fmla="*/ 7144 h 9525"/>
                <a:gd name="connsiteX1" fmla="*/ 93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43" y="7144"/>
                  </a:moveTo>
                  <a:cubicBezTo>
                    <a:pt x="5533" y="9049"/>
                    <a:pt x="7439" y="8096"/>
                    <a:pt x="93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xmlns="" id="{677C3EC2-8CC0-491C-8EB5-8DF4010CC29D}"/>
                </a:ext>
              </a:extLst>
            </p:cNvPr>
            <p:cNvSpPr/>
            <p:nvPr/>
          </p:nvSpPr>
          <p:spPr>
            <a:xfrm>
              <a:off x="7537609" y="2792671"/>
              <a:ext cx="19050" cy="19050"/>
            </a:xfrm>
            <a:custGeom>
              <a:avLst/>
              <a:gdLst>
                <a:gd name="connsiteX0" fmla="*/ 7144 w 19050"/>
                <a:gd name="connsiteY0" fmla="*/ 12441 h 19050"/>
                <a:gd name="connsiteX1" fmla="*/ 7144 w 19050"/>
                <a:gd name="connsiteY1" fmla="*/ 1244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2441"/>
                  </a:moveTo>
                  <a:cubicBezTo>
                    <a:pt x="26194" y="13394"/>
                    <a:pt x="15716" y="59"/>
                    <a:pt x="7144" y="124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xmlns="" id="{A1667BE0-3D39-4F4A-8F9F-EA5385A85B29}"/>
                </a:ext>
              </a:extLst>
            </p:cNvPr>
            <p:cNvSpPr/>
            <p:nvPr/>
          </p:nvSpPr>
          <p:spPr>
            <a:xfrm>
              <a:off x="7455694" y="2769393"/>
              <a:ext cx="85725" cy="28575"/>
            </a:xfrm>
            <a:custGeom>
              <a:avLst/>
              <a:gdLst>
                <a:gd name="connsiteX0" fmla="*/ 79534 w 85725"/>
                <a:gd name="connsiteY0" fmla="*/ 20479 h 28575"/>
                <a:gd name="connsiteX1" fmla="*/ 7144 w 85725"/>
                <a:gd name="connsiteY1" fmla="*/ 7144 h 28575"/>
                <a:gd name="connsiteX2" fmla="*/ 79534 w 85725"/>
                <a:gd name="connsiteY2" fmla="*/ 2047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28575">
                  <a:moveTo>
                    <a:pt x="79534" y="20479"/>
                  </a:moveTo>
                  <a:cubicBezTo>
                    <a:pt x="56674" y="11906"/>
                    <a:pt x="31909" y="7144"/>
                    <a:pt x="7144" y="7144"/>
                  </a:cubicBezTo>
                  <a:cubicBezTo>
                    <a:pt x="32861" y="13811"/>
                    <a:pt x="77629" y="26194"/>
                    <a:pt x="79534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xmlns="" id="{0D777166-99CB-4204-9F4E-55A667AE5B17}"/>
                </a:ext>
              </a:extLst>
            </p:cNvPr>
            <p:cNvSpPr/>
            <p:nvPr/>
          </p:nvSpPr>
          <p:spPr>
            <a:xfrm>
              <a:off x="7531894" y="279439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xmlns="" id="{44871861-AF93-4A3A-B273-2A65948769E5}"/>
                </a:ext>
              </a:extLst>
            </p:cNvPr>
            <p:cNvSpPr/>
            <p:nvPr/>
          </p:nvSpPr>
          <p:spPr>
            <a:xfrm>
              <a:off x="7454655" y="2770346"/>
              <a:ext cx="9525" cy="9525"/>
            </a:xfrm>
            <a:custGeom>
              <a:avLst/>
              <a:gdLst>
                <a:gd name="connsiteX0" fmla="*/ 9135 w 9525"/>
                <a:gd name="connsiteY0" fmla="*/ 7144 h 9525"/>
                <a:gd name="connsiteX1" fmla="*/ 8182 w 9525"/>
                <a:gd name="connsiteY1" fmla="*/ 7144 h 9525"/>
                <a:gd name="connsiteX2" fmla="*/ 913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135" y="7144"/>
                  </a:moveTo>
                  <a:cubicBezTo>
                    <a:pt x="9135" y="7144"/>
                    <a:pt x="8182" y="7144"/>
                    <a:pt x="8182" y="7144"/>
                  </a:cubicBezTo>
                  <a:cubicBezTo>
                    <a:pt x="6277" y="8096"/>
                    <a:pt x="7230" y="7144"/>
                    <a:pt x="91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xmlns="" id="{CE700E5A-CC62-4D56-A6A6-5708B0B59609}"/>
                </a:ext>
              </a:extLst>
            </p:cNvPr>
            <p:cNvSpPr/>
            <p:nvPr/>
          </p:nvSpPr>
          <p:spPr>
            <a:xfrm>
              <a:off x="7538561" y="27941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xmlns="" id="{00DAE169-0820-45CD-8101-F7B2A0549417}"/>
                </a:ext>
              </a:extLst>
            </p:cNvPr>
            <p:cNvSpPr/>
            <p:nvPr/>
          </p:nvSpPr>
          <p:spPr>
            <a:xfrm>
              <a:off x="7541815" y="278558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7144"/>
                    <a:pt x="5795" y="8096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xmlns="" id="{EEE06EFA-6FB7-440A-914B-A09911B4A241}"/>
                </a:ext>
              </a:extLst>
            </p:cNvPr>
            <p:cNvSpPr/>
            <p:nvPr/>
          </p:nvSpPr>
          <p:spPr>
            <a:xfrm>
              <a:off x="7443311" y="27627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xmlns="" id="{00141924-BC8A-4B8A-A1E6-D800E6F57B00}"/>
                </a:ext>
              </a:extLst>
            </p:cNvPr>
            <p:cNvSpPr/>
            <p:nvPr/>
          </p:nvSpPr>
          <p:spPr>
            <a:xfrm>
              <a:off x="7406164" y="27532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xmlns="" id="{1E1034C5-BD28-453A-A6B8-9712CE7DDEFF}"/>
                </a:ext>
              </a:extLst>
            </p:cNvPr>
            <p:cNvSpPr/>
            <p:nvPr/>
          </p:nvSpPr>
          <p:spPr>
            <a:xfrm>
              <a:off x="7316629" y="2737734"/>
              <a:ext cx="142875" cy="38100"/>
            </a:xfrm>
            <a:custGeom>
              <a:avLst/>
              <a:gdLst>
                <a:gd name="connsiteX0" fmla="*/ 7144 w 142875"/>
                <a:gd name="connsiteY0" fmla="*/ 7370 h 38100"/>
                <a:gd name="connsiteX1" fmla="*/ 142399 w 142875"/>
                <a:gd name="connsiteY1" fmla="*/ 32135 h 38100"/>
                <a:gd name="connsiteX2" fmla="*/ 7144 w 142875"/>
                <a:gd name="connsiteY2" fmla="*/ 737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38100">
                  <a:moveTo>
                    <a:pt x="7144" y="7370"/>
                  </a:moveTo>
                  <a:cubicBezTo>
                    <a:pt x="23336" y="3560"/>
                    <a:pt x="140494" y="49280"/>
                    <a:pt x="142399" y="32135"/>
                  </a:cubicBezTo>
                  <a:cubicBezTo>
                    <a:pt x="131921" y="34993"/>
                    <a:pt x="10001" y="19753"/>
                    <a:pt x="7144" y="7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xmlns="" id="{8E92E377-4E3B-48D2-A953-71B4D09F8187}"/>
                </a:ext>
              </a:extLst>
            </p:cNvPr>
            <p:cNvSpPr/>
            <p:nvPr/>
          </p:nvSpPr>
          <p:spPr>
            <a:xfrm>
              <a:off x="7353565" y="2742925"/>
              <a:ext cx="9525" cy="9525"/>
            </a:xfrm>
            <a:custGeom>
              <a:avLst/>
              <a:gdLst>
                <a:gd name="connsiteX0" fmla="*/ 9260 w 9525"/>
                <a:gd name="connsiteY0" fmla="*/ 10752 h 9525"/>
                <a:gd name="connsiteX1" fmla="*/ 9260 w 9525"/>
                <a:gd name="connsiteY1" fmla="*/ 1075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10752"/>
                  </a:moveTo>
                  <a:cubicBezTo>
                    <a:pt x="4498" y="3132"/>
                    <a:pt x="9260" y="9800"/>
                    <a:pt x="9260" y="1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xmlns="" id="{36553494-BDA5-4CA3-9AC9-5A4C7F4B50D1}"/>
                </a:ext>
              </a:extLst>
            </p:cNvPr>
            <p:cNvSpPr/>
            <p:nvPr/>
          </p:nvSpPr>
          <p:spPr>
            <a:xfrm>
              <a:off x="7352267" y="2745581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8096"/>
                    <a:pt x="7701" y="8096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xmlns="" id="{23EDD921-786E-41BE-B450-5028766C3DB1}"/>
                </a:ext>
              </a:extLst>
            </p:cNvPr>
            <p:cNvSpPr/>
            <p:nvPr/>
          </p:nvSpPr>
          <p:spPr>
            <a:xfrm>
              <a:off x="7304246" y="273605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10001" y="8096"/>
                    <a:pt x="9049" y="7144"/>
                    <a:pt x="7144" y="7144"/>
                  </a:cubicBezTo>
                  <a:cubicBezTo>
                    <a:pt x="8096" y="8096"/>
                    <a:pt x="9049" y="9049"/>
                    <a:pt x="1000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xmlns="" id="{D627F85F-144A-43C3-80F8-F344B3B7E8F1}"/>
                </a:ext>
              </a:extLst>
            </p:cNvPr>
            <p:cNvSpPr/>
            <p:nvPr/>
          </p:nvSpPr>
          <p:spPr>
            <a:xfrm>
              <a:off x="7304246" y="27379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xmlns="" id="{20083286-E455-4BEE-B02F-EF90B5601306}"/>
                </a:ext>
              </a:extLst>
            </p:cNvPr>
            <p:cNvSpPr/>
            <p:nvPr/>
          </p:nvSpPr>
          <p:spPr>
            <a:xfrm>
              <a:off x="7237511" y="2729345"/>
              <a:ext cx="76200" cy="19050"/>
            </a:xfrm>
            <a:custGeom>
              <a:avLst/>
              <a:gdLst>
                <a:gd name="connsiteX0" fmla="*/ 7204 w 76200"/>
                <a:gd name="connsiteY0" fmla="*/ 7187 h 19050"/>
                <a:gd name="connsiteX1" fmla="*/ 72926 w 76200"/>
                <a:gd name="connsiteY1" fmla="*/ 17664 h 19050"/>
                <a:gd name="connsiteX2" fmla="*/ 64354 w 76200"/>
                <a:gd name="connsiteY2" fmla="*/ 18617 h 19050"/>
                <a:gd name="connsiteX3" fmla="*/ 7204 w 76200"/>
                <a:gd name="connsiteY3" fmla="*/ 718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204" y="7187"/>
                  </a:moveTo>
                  <a:cubicBezTo>
                    <a:pt x="5299" y="6234"/>
                    <a:pt x="49114" y="21474"/>
                    <a:pt x="72926" y="17664"/>
                  </a:cubicBezTo>
                  <a:cubicBezTo>
                    <a:pt x="63401" y="17664"/>
                    <a:pt x="60544" y="17664"/>
                    <a:pt x="64354" y="18617"/>
                  </a:cubicBezTo>
                  <a:cubicBezTo>
                    <a:pt x="68164" y="11949"/>
                    <a:pt x="7204" y="10997"/>
                    <a:pt x="7204" y="71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xmlns="" id="{DDB59A0F-3456-4F6C-8A6D-1BCE947BB482}"/>
                </a:ext>
              </a:extLst>
            </p:cNvPr>
            <p:cNvSpPr/>
            <p:nvPr/>
          </p:nvSpPr>
          <p:spPr>
            <a:xfrm>
              <a:off x="7221061" y="2730494"/>
              <a:ext cx="9525" cy="9525"/>
            </a:xfrm>
            <a:custGeom>
              <a:avLst/>
              <a:gdLst>
                <a:gd name="connsiteX0" fmla="*/ 8414 w 9525"/>
                <a:gd name="connsiteY0" fmla="*/ 8896 h 9525"/>
                <a:gd name="connsiteX1" fmla="*/ 8414 w 9525"/>
                <a:gd name="connsiteY1" fmla="*/ 88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8896"/>
                  </a:moveTo>
                  <a:cubicBezTo>
                    <a:pt x="8414" y="4133"/>
                    <a:pt x="5556" y="10800"/>
                    <a:pt x="8414" y="88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xmlns="" id="{F818D25F-44AA-44F0-85A4-AB9CEC7A1C6C}"/>
                </a:ext>
              </a:extLst>
            </p:cNvPr>
            <p:cNvSpPr/>
            <p:nvPr/>
          </p:nvSpPr>
          <p:spPr>
            <a:xfrm>
              <a:off x="7195661" y="2720692"/>
              <a:ext cx="19050" cy="19050"/>
            </a:xfrm>
            <a:custGeom>
              <a:avLst/>
              <a:gdLst>
                <a:gd name="connsiteX0" fmla="*/ 7144 w 19050"/>
                <a:gd name="connsiteY0" fmla="*/ 13935 h 19050"/>
                <a:gd name="connsiteX1" fmla="*/ 7144 w 19050"/>
                <a:gd name="connsiteY1" fmla="*/ 1393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935"/>
                  </a:moveTo>
                  <a:cubicBezTo>
                    <a:pt x="22384" y="-2257"/>
                    <a:pt x="12859" y="15840"/>
                    <a:pt x="7144" y="139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xmlns="" id="{8E880902-B91B-4079-925A-215A8F693534}"/>
                </a:ext>
              </a:extLst>
            </p:cNvPr>
            <p:cNvSpPr/>
            <p:nvPr/>
          </p:nvSpPr>
          <p:spPr>
            <a:xfrm>
              <a:off x="7192804" y="2730023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7144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xmlns="" id="{0E8C8325-5F9E-426D-931C-5F323DFA9D7F}"/>
                </a:ext>
              </a:extLst>
            </p:cNvPr>
            <p:cNvSpPr/>
            <p:nvPr/>
          </p:nvSpPr>
          <p:spPr>
            <a:xfrm>
              <a:off x="7778430" y="2768441"/>
              <a:ext cx="9525" cy="9525"/>
            </a:xfrm>
            <a:custGeom>
              <a:avLst/>
              <a:gdLst>
                <a:gd name="connsiteX0" fmla="*/ 10162 w 9525"/>
                <a:gd name="connsiteY0" fmla="*/ 7144 h 9525"/>
                <a:gd name="connsiteX1" fmla="*/ 10162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62" y="7144"/>
                  </a:moveTo>
                  <a:cubicBezTo>
                    <a:pt x="8257" y="7144"/>
                    <a:pt x="4447" y="7144"/>
                    <a:pt x="1016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xmlns="" id="{9740B689-A046-4EA6-A2B2-2EA8E5C3B941}"/>
                </a:ext>
              </a:extLst>
            </p:cNvPr>
            <p:cNvSpPr/>
            <p:nvPr/>
          </p:nvSpPr>
          <p:spPr>
            <a:xfrm>
              <a:off x="7774781" y="2755106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0954" y="26194"/>
                    <a:pt x="9049" y="1571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xmlns="" id="{5BDA0858-2562-4E62-AF07-5F0E28B42523}"/>
                </a:ext>
              </a:extLst>
            </p:cNvPr>
            <p:cNvSpPr/>
            <p:nvPr/>
          </p:nvSpPr>
          <p:spPr>
            <a:xfrm>
              <a:off x="7769752" y="2758916"/>
              <a:ext cx="9525" cy="19050"/>
            </a:xfrm>
            <a:custGeom>
              <a:avLst/>
              <a:gdLst>
                <a:gd name="connsiteX0" fmla="*/ 7410 w 9525"/>
                <a:gd name="connsiteY0" fmla="*/ 11906 h 19050"/>
                <a:gd name="connsiteX1" fmla="*/ 8363 w 9525"/>
                <a:gd name="connsiteY1" fmla="*/ 7144 h 19050"/>
                <a:gd name="connsiteX2" fmla="*/ 7410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410" y="11906"/>
                  </a:moveTo>
                  <a:cubicBezTo>
                    <a:pt x="7410" y="10001"/>
                    <a:pt x="8363" y="9049"/>
                    <a:pt x="8363" y="7144"/>
                  </a:cubicBezTo>
                  <a:cubicBezTo>
                    <a:pt x="8363" y="9049"/>
                    <a:pt x="6458" y="10954"/>
                    <a:pt x="7410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xmlns="" id="{A62FAA9B-BDA0-452A-A3E9-14AFA17B78D0}"/>
                </a:ext>
              </a:extLst>
            </p:cNvPr>
            <p:cNvSpPr/>
            <p:nvPr/>
          </p:nvSpPr>
          <p:spPr>
            <a:xfrm>
              <a:off x="7767399" y="2763531"/>
              <a:ext cx="9525" cy="9525"/>
            </a:xfrm>
            <a:custGeom>
              <a:avLst/>
              <a:gdLst>
                <a:gd name="connsiteX0" fmla="*/ 7858 w 9525"/>
                <a:gd name="connsiteY0" fmla="*/ 8244 h 9525"/>
                <a:gd name="connsiteX1" fmla="*/ 7858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8244"/>
                  </a:moveTo>
                  <a:cubicBezTo>
                    <a:pt x="6906" y="7291"/>
                    <a:pt x="6906" y="6339"/>
                    <a:pt x="7858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xmlns="" id="{A62EDD6D-8BA5-4FA0-BC81-938A7738D1A4}"/>
                </a:ext>
              </a:extLst>
            </p:cNvPr>
            <p:cNvSpPr/>
            <p:nvPr/>
          </p:nvSpPr>
          <p:spPr>
            <a:xfrm>
              <a:off x="7760732" y="276367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6906" y="9049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xmlns="" id="{4E62B571-AE0D-4DCC-B2A4-C2903683C067}"/>
                </a:ext>
              </a:extLst>
            </p:cNvPr>
            <p:cNvSpPr/>
            <p:nvPr/>
          </p:nvSpPr>
          <p:spPr>
            <a:xfrm>
              <a:off x="7757636" y="2754609"/>
              <a:ext cx="19050" cy="19050"/>
            </a:xfrm>
            <a:custGeom>
              <a:avLst/>
              <a:gdLst>
                <a:gd name="connsiteX0" fmla="*/ 7144 w 19050"/>
                <a:gd name="connsiteY0" fmla="*/ 17166 h 19050"/>
                <a:gd name="connsiteX1" fmla="*/ 7144 w 19050"/>
                <a:gd name="connsiteY1" fmla="*/ 1716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7166"/>
                  </a:moveTo>
                  <a:cubicBezTo>
                    <a:pt x="9049" y="21928"/>
                    <a:pt x="22384" y="-7599"/>
                    <a:pt x="7144" y="171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xmlns="" id="{A43579D6-6EF7-4A3D-91E6-3AB5869881F2}"/>
                </a:ext>
              </a:extLst>
            </p:cNvPr>
            <p:cNvSpPr/>
            <p:nvPr/>
          </p:nvSpPr>
          <p:spPr>
            <a:xfrm>
              <a:off x="7761446" y="276325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7567"/>
                    <a:pt x="8096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xmlns="" id="{DA4ED175-0D74-46ED-99DF-6E3BA82467E3}"/>
                </a:ext>
              </a:extLst>
            </p:cNvPr>
            <p:cNvSpPr/>
            <p:nvPr/>
          </p:nvSpPr>
          <p:spPr>
            <a:xfrm>
              <a:off x="7765256" y="2762286"/>
              <a:ext cx="9525" cy="9525"/>
            </a:xfrm>
            <a:custGeom>
              <a:avLst/>
              <a:gdLst>
                <a:gd name="connsiteX0" fmla="*/ 7144 w 9525"/>
                <a:gd name="connsiteY0" fmla="*/ 9488 h 9525"/>
                <a:gd name="connsiteX1" fmla="*/ 7144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488"/>
                  </a:moveTo>
                  <a:cubicBezTo>
                    <a:pt x="7144" y="8536"/>
                    <a:pt x="9049" y="4726"/>
                    <a:pt x="7144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xmlns="" id="{A971FA75-C1C3-49F0-8ECE-C4751C72A141}"/>
                </a:ext>
              </a:extLst>
            </p:cNvPr>
            <p:cNvSpPr/>
            <p:nvPr/>
          </p:nvSpPr>
          <p:spPr>
            <a:xfrm>
              <a:off x="7748628" y="2756000"/>
              <a:ext cx="9525" cy="19050"/>
            </a:xfrm>
            <a:custGeom>
              <a:avLst/>
              <a:gdLst>
                <a:gd name="connsiteX0" fmla="*/ 9485 w 9525"/>
                <a:gd name="connsiteY0" fmla="*/ 15775 h 19050"/>
                <a:gd name="connsiteX1" fmla="*/ 9485 w 9525"/>
                <a:gd name="connsiteY1" fmla="*/ 1577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5" y="15775"/>
                  </a:moveTo>
                  <a:cubicBezTo>
                    <a:pt x="10437" y="2440"/>
                    <a:pt x="3770" y="6250"/>
                    <a:pt x="9485" y="157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xmlns="" id="{56DD5AF8-C0E2-42C2-B286-3834DF162BD2}"/>
                </a:ext>
              </a:extLst>
            </p:cNvPr>
            <p:cNvSpPr/>
            <p:nvPr/>
          </p:nvSpPr>
          <p:spPr>
            <a:xfrm>
              <a:off x="7744301" y="27512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8096"/>
                  </a:cubicBezTo>
                  <a:cubicBezTo>
                    <a:pt x="7144" y="8096"/>
                    <a:pt x="7144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xmlns="" id="{726D3359-D87B-423D-A914-10CFAA6F3B33}"/>
                </a:ext>
              </a:extLst>
            </p:cNvPr>
            <p:cNvSpPr/>
            <p:nvPr/>
          </p:nvSpPr>
          <p:spPr>
            <a:xfrm>
              <a:off x="7731919" y="2754094"/>
              <a:ext cx="19050" cy="19050"/>
            </a:xfrm>
            <a:custGeom>
              <a:avLst/>
              <a:gdLst>
                <a:gd name="connsiteX0" fmla="*/ 7144 w 19050"/>
                <a:gd name="connsiteY0" fmla="*/ 15775 h 19050"/>
                <a:gd name="connsiteX1" fmla="*/ 7144 w 19050"/>
                <a:gd name="connsiteY1" fmla="*/ 1577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5775"/>
                  </a:moveTo>
                  <a:cubicBezTo>
                    <a:pt x="26194" y="6250"/>
                    <a:pt x="14764" y="2440"/>
                    <a:pt x="7144" y="157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xmlns="" id="{7D2D8EAD-DCD5-46BB-9F31-F9D63F29A4EB}"/>
                </a:ext>
              </a:extLst>
            </p:cNvPr>
            <p:cNvSpPr/>
            <p:nvPr/>
          </p:nvSpPr>
          <p:spPr>
            <a:xfrm>
              <a:off x="7729466" y="2754428"/>
              <a:ext cx="9525" cy="9525"/>
            </a:xfrm>
            <a:custGeom>
              <a:avLst/>
              <a:gdLst>
                <a:gd name="connsiteX0" fmla="*/ 8644 w 9525"/>
                <a:gd name="connsiteY0" fmla="*/ 9727 h 9525"/>
                <a:gd name="connsiteX1" fmla="*/ 8644 w 9525"/>
                <a:gd name="connsiteY1" fmla="*/ 97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44" y="9727"/>
                  </a:moveTo>
                  <a:cubicBezTo>
                    <a:pt x="4834" y="3059"/>
                    <a:pt x="9597" y="11632"/>
                    <a:pt x="8644" y="97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xmlns="" id="{18820A0F-8022-4CAC-8EEF-EFE2658563B4}"/>
                </a:ext>
              </a:extLst>
            </p:cNvPr>
            <p:cNvSpPr/>
            <p:nvPr/>
          </p:nvSpPr>
          <p:spPr>
            <a:xfrm>
              <a:off x="7720936" y="2759214"/>
              <a:ext cx="9525" cy="19050"/>
            </a:xfrm>
            <a:custGeom>
              <a:avLst/>
              <a:gdLst>
                <a:gd name="connsiteX0" fmla="*/ 11459 w 9525"/>
                <a:gd name="connsiteY0" fmla="*/ 13513 h 19050"/>
                <a:gd name="connsiteX1" fmla="*/ 11459 w 9525"/>
                <a:gd name="connsiteY1" fmla="*/ 1351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1459" y="13513"/>
                  </a:moveTo>
                  <a:cubicBezTo>
                    <a:pt x="4792" y="-1727"/>
                    <a:pt x="6697" y="15418"/>
                    <a:pt x="11459" y="135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xmlns="" id="{D1761934-F690-4E2A-AF4C-C26053FD5095}"/>
                </a:ext>
              </a:extLst>
            </p:cNvPr>
            <p:cNvSpPr/>
            <p:nvPr/>
          </p:nvSpPr>
          <p:spPr>
            <a:xfrm>
              <a:off x="7729061" y="276367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8096" y="8096"/>
                    <a:pt x="8096" y="9049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xmlns="" id="{E0DD13B0-B1CD-43B3-A01C-216381413670}"/>
                </a:ext>
              </a:extLst>
            </p:cNvPr>
            <p:cNvSpPr/>
            <p:nvPr/>
          </p:nvSpPr>
          <p:spPr>
            <a:xfrm>
              <a:off x="7714774" y="275915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7144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xmlns="" id="{4BDAE628-1276-4D5C-AA8F-9E74F8D44CE3}"/>
                </a:ext>
              </a:extLst>
            </p:cNvPr>
            <p:cNvSpPr/>
            <p:nvPr/>
          </p:nvSpPr>
          <p:spPr>
            <a:xfrm>
              <a:off x="7716467" y="2764631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10001"/>
                    <a:pt x="9260" y="9049"/>
                    <a:pt x="92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xmlns="" id="{6DF4C7EB-AE42-46D9-BE48-64D0F64A180F}"/>
                </a:ext>
              </a:extLst>
            </p:cNvPr>
            <p:cNvSpPr/>
            <p:nvPr/>
          </p:nvSpPr>
          <p:spPr>
            <a:xfrm>
              <a:off x="7633811" y="2757963"/>
              <a:ext cx="85725" cy="38100"/>
            </a:xfrm>
            <a:custGeom>
              <a:avLst/>
              <a:gdLst>
                <a:gd name="connsiteX0" fmla="*/ 7144 w 85725"/>
                <a:gd name="connsiteY0" fmla="*/ 17621 h 38100"/>
                <a:gd name="connsiteX1" fmla="*/ 85249 w 85725"/>
                <a:gd name="connsiteY1" fmla="*/ 7144 h 38100"/>
                <a:gd name="connsiteX2" fmla="*/ 7144 w 85725"/>
                <a:gd name="connsiteY2" fmla="*/ 17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38100">
                  <a:moveTo>
                    <a:pt x="7144" y="17621"/>
                  </a:moveTo>
                  <a:cubicBezTo>
                    <a:pt x="9049" y="55721"/>
                    <a:pt x="84296" y="7144"/>
                    <a:pt x="85249" y="7144"/>
                  </a:cubicBezTo>
                  <a:cubicBezTo>
                    <a:pt x="59531" y="11906"/>
                    <a:pt x="32861" y="15716"/>
                    <a:pt x="7144" y="17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xmlns="" id="{6A13A517-BB0C-4829-8CFA-66CB4F7E11A7}"/>
                </a:ext>
              </a:extLst>
            </p:cNvPr>
            <p:cNvSpPr/>
            <p:nvPr/>
          </p:nvSpPr>
          <p:spPr>
            <a:xfrm>
              <a:off x="7642384" y="2764336"/>
              <a:ext cx="9525" cy="9525"/>
            </a:xfrm>
            <a:custGeom>
              <a:avLst/>
              <a:gdLst>
                <a:gd name="connsiteX0" fmla="*/ 7144 w 9525"/>
                <a:gd name="connsiteY0" fmla="*/ 9344 h 9525"/>
                <a:gd name="connsiteX1" fmla="*/ 7144 w 9525"/>
                <a:gd name="connsiteY1" fmla="*/ 9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344"/>
                  </a:moveTo>
                  <a:cubicBezTo>
                    <a:pt x="9049" y="5533"/>
                    <a:pt x="7144" y="7438"/>
                    <a:pt x="7144" y="9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xmlns="" id="{844EFC9F-C5D6-4472-B49B-7721B91B2537}"/>
                </a:ext>
              </a:extLst>
            </p:cNvPr>
            <p:cNvSpPr/>
            <p:nvPr/>
          </p:nvSpPr>
          <p:spPr>
            <a:xfrm>
              <a:off x="7633811" y="27684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xmlns="" id="{C5123618-678E-4EBC-8A4B-F1E84CC3C8E4}"/>
                </a:ext>
              </a:extLst>
            </p:cNvPr>
            <p:cNvSpPr/>
            <p:nvPr/>
          </p:nvSpPr>
          <p:spPr>
            <a:xfrm>
              <a:off x="7651352" y="2779447"/>
              <a:ext cx="9525" cy="9525"/>
            </a:xfrm>
            <a:custGeom>
              <a:avLst/>
              <a:gdLst>
                <a:gd name="connsiteX0" fmla="*/ 8653 w 9525"/>
                <a:gd name="connsiteY0" fmla="*/ 7567 h 9525"/>
                <a:gd name="connsiteX1" fmla="*/ 8653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567"/>
                  </a:moveTo>
                  <a:cubicBezTo>
                    <a:pt x="7700" y="7567"/>
                    <a:pt x="5795" y="6615"/>
                    <a:pt x="8653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xmlns="" id="{5DD61FEB-FFA1-4187-AF28-5ABF1EFAD83B}"/>
                </a:ext>
              </a:extLst>
            </p:cNvPr>
            <p:cNvSpPr/>
            <p:nvPr/>
          </p:nvSpPr>
          <p:spPr>
            <a:xfrm>
              <a:off x="7653814" y="27646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10001" y="10954"/>
                  </a:cubicBezTo>
                  <a:cubicBezTo>
                    <a:pt x="10001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xmlns="" id="{498CF508-8E1D-4261-89DF-6C59709FF9FC}"/>
                </a:ext>
              </a:extLst>
            </p:cNvPr>
            <p:cNvSpPr/>
            <p:nvPr/>
          </p:nvSpPr>
          <p:spPr>
            <a:xfrm>
              <a:off x="7672716" y="2763678"/>
              <a:ext cx="9525" cy="9525"/>
            </a:xfrm>
            <a:custGeom>
              <a:avLst/>
              <a:gdLst>
                <a:gd name="connsiteX0" fmla="*/ 8244 w 9525"/>
                <a:gd name="connsiteY0" fmla="*/ 10001 h 9525"/>
                <a:gd name="connsiteX1" fmla="*/ 8244 w 9525"/>
                <a:gd name="connsiteY1" fmla="*/ 7144 h 9525"/>
                <a:gd name="connsiteX2" fmla="*/ 82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10001"/>
                  </a:moveTo>
                  <a:cubicBezTo>
                    <a:pt x="9196" y="9049"/>
                    <a:pt x="8244" y="8096"/>
                    <a:pt x="8244" y="7144"/>
                  </a:cubicBezTo>
                  <a:cubicBezTo>
                    <a:pt x="7291" y="7144"/>
                    <a:pt x="6339" y="9049"/>
                    <a:pt x="82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xmlns="" id="{9AB2162E-54BA-43F6-B26A-0D943078698D}"/>
                </a:ext>
              </a:extLst>
            </p:cNvPr>
            <p:cNvSpPr/>
            <p:nvPr/>
          </p:nvSpPr>
          <p:spPr>
            <a:xfrm>
              <a:off x="7635257" y="2765583"/>
              <a:ext cx="9525" cy="9525"/>
            </a:xfrm>
            <a:custGeom>
              <a:avLst/>
              <a:gdLst>
                <a:gd name="connsiteX0" fmla="*/ 11413 w 9525"/>
                <a:gd name="connsiteY0" fmla="*/ 7144 h 9525"/>
                <a:gd name="connsiteX1" fmla="*/ 1141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413" y="7144"/>
                  </a:moveTo>
                  <a:cubicBezTo>
                    <a:pt x="9509" y="7144"/>
                    <a:pt x="2841" y="10954"/>
                    <a:pt x="1141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xmlns="" id="{79713FDE-932B-49C3-A7A9-24D4559DC119}"/>
                </a:ext>
              </a:extLst>
            </p:cNvPr>
            <p:cNvSpPr/>
            <p:nvPr/>
          </p:nvSpPr>
          <p:spPr>
            <a:xfrm>
              <a:off x="7587013" y="2768441"/>
              <a:ext cx="57150" cy="19050"/>
            </a:xfrm>
            <a:custGeom>
              <a:avLst/>
              <a:gdLst>
                <a:gd name="connsiteX0" fmla="*/ 7270 w 57150"/>
                <a:gd name="connsiteY0" fmla="*/ 14764 h 19050"/>
                <a:gd name="connsiteX1" fmla="*/ 51085 w 57150"/>
                <a:gd name="connsiteY1" fmla="*/ 7144 h 19050"/>
                <a:gd name="connsiteX2" fmla="*/ 7270 w 57150"/>
                <a:gd name="connsiteY2" fmla="*/ 14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050">
                  <a:moveTo>
                    <a:pt x="7270" y="14764"/>
                  </a:moveTo>
                  <a:cubicBezTo>
                    <a:pt x="8222" y="15716"/>
                    <a:pt x="53943" y="27146"/>
                    <a:pt x="51085" y="7144"/>
                  </a:cubicBezTo>
                  <a:cubicBezTo>
                    <a:pt x="51085" y="7144"/>
                    <a:pt x="4412" y="12859"/>
                    <a:pt x="7270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xmlns="" id="{638626FB-298D-4C5A-AF27-030D119A678D}"/>
                </a:ext>
              </a:extLst>
            </p:cNvPr>
            <p:cNvSpPr/>
            <p:nvPr/>
          </p:nvSpPr>
          <p:spPr>
            <a:xfrm>
              <a:off x="7619524" y="27674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7144" y="9049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xmlns="" id="{AA50F77F-DD0C-4EA8-9EF4-352770424DA5}"/>
                </a:ext>
              </a:extLst>
            </p:cNvPr>
            <p:cNvSpPr/>
            <p:nvPr/>
          </p:nvSpPr>
          <p:spPr>
            <a:xfrm>
              <a:off x="7555964" y="2764909"/>
              <a:ext cx="28575" cy="9525"/>
            </a:xfrm>
            <a:custGeom>
              <a:avLst/>
              <a:gdLst>
                <a:gd name="connsiteX0" fmla="*/ 25936 w 28575"/>
                <a:gd name="connsiteY0" fmla="*/ 9723 h 9525"/>
                <a:gd name="connsiteX1" fmla="*/ 25936 w 28575"/>
                <a:gd name="connsiteY1" fmla="*/ 972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25936" y="9723"/>
                  </a:moveTo>
                  <a:cubicBezTo>
                    <a:pt x="13554" y="1151"/>
                    <a:pt x="-9306" y="17343"/>
                    <a:pt x="25936" y="9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xmlns="" id="{F03A2275-6BDA-4F7D-A9CD-676BF31DDEB4}"/>
                </a:ext>
              </a:extLst>
            </p:cNvPr>
            <p:cNvSpPr/>
            <p:nvPr/>
          </p:nvSpPr>
          <p:spPr>
            <a:xfrm>
              <a:off x="7583435" y="276653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12859"/>
                    <a:pt x="7990" y="8096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xmlns="" id="{8C6A30C9-0FB8-4A1B-87DA-20437440B5CB}"/>
                </a:ext>
              </a:extLst>
            </p:cNvPr>
            <p:cNvSpPr/>
            <p:nvPr/>
          </p:nvSpPr>
          <p:spPr>
            <a:xfrm>
              <a:off x="7579846" y="2774855"/>
              <a:ext cx="9525" cy="9525"/>
            </a:xfrm>
            <a:custGeom>
              <a:avLst/>
              <a:gdLst>
                <a:gd name="connsiteX0" fmla="*/ 7769 w 9525"/>
                <a:gd name="connsiteY0" fmla="*/ 10255 h 9525"/>
                <a:gd name="connsiteX1" fmla="*/ 8722 w 9525"/>
                <a:gd name="connsiteY1" fmla="*/ 7397 h 9525"/>
                <a:gd name="connsiteX2" fmla="*/ 7769 w 9525"/>
                <a:gd name="connsiteY2" fmla="*/ 1025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255"/>
                  </a:moveTo>
                  <a:cubicBezTo>
                    <a:pt x="7769" y="9302"/>
                    <a:pt x="8722" y="8350"/>
                    <a:pt x="8722" y="7397"/>
                  </a:cubicBezTo>
                  <a:cubicBezTo>
                    <a:pt x="6817" y="6445"/>
                    <a:pt x="6817" y="8350"/>
                    <a:pt x="7769" y="102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xmlns="" id="{09503099-7203-4ED8-BFD8-E55A226F5406}"/>
                </a:ext>
              </a:extLst>
            </p:cNvPr>
            <p:cNvSpPr/>
            <p:nvPr/>
          </p:nvSpPr>
          <p:spPr>
            <a:xfrm>
              <a:off x="7557713" y="2760821"/>
              <a:ext cx="9525" cy="9525"/>
            </a:xfrm>
            <a:custGeom>
              <a:avLst/>
              <a:gdLst>
                <a:gd name="connsiteX0" fmla="*/ 8947 w 9525"/>
                <a:gd name="connsiteY0" fmla="*/ 7144 h 9525"/>
                <a:gd name="connsiteX1" fmla="*/ 894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7144"/>
                  </a:moveTo>
                  <a:cubicBezTo>
                    <a:pt x="6090" y="9049"/>
                    <a:pt x="7042" y="9049"/>
                    <a:pt x="894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xmlns="" id="{2A96C0DA-065B-46EF-98D0-D3E987902FD2}"/>
                </a:ext>
              </a:extLst>
            </p:cNvPr>
            <p:cNvSpPr/>
            <p:nvPr/>
          </p:nvSpPr>
          <p:spPr>
            <a:xfrm>
              <a:off x="7539514" y="2766530"/>
              <a:ext cx="19050" cy="19050"/>
            </a:xfrm>
            <a:custGeom>
              <a:avLst/>
              <a:gdLst>
                <a:gd name="connsiteX0" fmla="*/ 7144 w 19050"/>
                <a:gd name="connsiteY0" fmla="*/ 12864 h 19050"/>
                <a:gd name="connsiteX1" fmla="*/ 7144 w 19050"/>
                <a:gd name="connsiteY1" fmla="*/ 128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2864"/>
                  </a:moveTo>
                  <a:cubicBezTo>
                    <a:pt x="25241" y="13817"/>
                    <a:pt x="14764" y="-471"/>
                    <a:pt x="7144" y="12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xmlns="" id="{68729FF4-775C-485E-BA65-C11D7464F2DC}"/>
                </a:ext>
              </a:extLst>
            </p:cNvPr>
            <p:cNvSpPr/>
            <p:nvPr/>
          </p:nvSpPr>
          <p:spPr>
            <a:xfrm>
              <a:off x="7459504" y="2743613"/>
              <a:ext cx="76200" cy="28575"/>
            </a:xfrm>
            <a:custGeom>
              <a:avLst/>
              <a:gdLst>
                <a:gd name="connsiteX0" fmla="*/ 77629 w 76200"/>
                <a:gd name="connsiteY0" fmla="*/ 20541 h 28575"/>
                <a:gd name="connsiteX1" fmla="*/ 7144 w 76200"/>
                <a:gd name="connsiteY1" fmla="*/ 8159 h 28575"/>
                <a:gd name="connsiteX2" fmla="*/ 77629 w 76200"/>
                <a:gd name="connsiteY2" fmla="*/ 2054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28575">
                  <a:moveTo>
                    <a:pt x="77629" y="20541"/>
                  </a:moveTo>
                  <a:cubicBezTo>
                    <a:pt x="61436" y="16731"/>
                    <a:pt x="26194" y="3396"/>
                    <a:pt x="7144" y="8159"/>
                  </a:cubicBezTo>
                  <a:cubicBezTo>
                    <a:pt x="52864" y="18636"/>
                    <a:pt x="73819" y="32924"/>
                    <a:pt x="77629" y="205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xmlns="" id="{75A419F8-EBFE-48E4-ADDD-C7C58054ABA7}"/>
                </a:ext>
              </a:extLst>
            </p:cNvPr>
            <p:cNvSpPr/>
            <p:nvPr/>
          </p:nvSpPr>
          <p:spPr>
            <a:xfrm>
              <a:off x="7533799" y="27684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xmlns="" id="{B71823FF-3395-48E1-AEC7-592F8FC15115}"/>
                </a:ext>
              </a:extLst>
            </p:cNvPr>
            <p:cNvSpPr/>
            <p:nvPr/>
          </p:nvSpPr>
          <p:spPr>
            <a:xfrm>
              <a:off x="7458157" y="2744628"/>
              <a:ext cx="9525" cy="9525"/>
            </a:xfrm>
            <a:custGeom>
              <a:avLst/>
              <a:gdLst>
                <a:gd name="connsiteX0" fmla="*/ 8491 w 9525"/>
                <a:gd name="connsiteY0" fmla="*/ 7144 h 9525"/>
                <a:gd name="connsiteX1" fmla="*/ 7538 w 9525"/>
                <a:gd name="connsiteY1" fmla="*/ 7144 h 9525"/>
                <a:gd name="connsiteX2" fmla="*/ 849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7144"/>
                  </a:moveTo>
                  <a:cubicBezTo>
                    <a:pt x="8491" y="7144"/>
                    <a:pt x="7538" y="7144"/>
                    <a:pt x="7538" y="7144"/>
                  </a:cubicBezTo>
                  <a:cubicBezTo>
                    <a:pt x="6586" y="8096"/>
                    <a:pt x="7538" y="8096"/>
                    <a:pt x="849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xmlns="" id="{6C2CC0BA-9850-45DE-979B-831D52B526CA}"/>
                </a:ext>
              </a:extLst>
            </p:cNvPr>
            <p:cNvSpPr/>
            <p:nvPr/>
          </p:nvSpPr>
          <p:spPr>
            <a:xfrm>
              <a:off x="7540466" y="27674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xmlns="" id="{0727176D-4543-49C5-8B7D-8CFC1FAEA989}"/>
                </a:ext>
              </a:extLst>
            </p:cNvPr>
            <p:cNvSpPr/>
            <p:nvPr/>
          </p:nvSpPr>
          <p:spPr>
            <a:xfrm>
              <a:off x="7542767" y="275891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1" y="8096"/>
                    <a:pt x="5795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xmlns="" id="{7F732547-4B4D-4587-A42F-886BEC4182DD}"/>
                </a:ext>
              </a:extLst>
            </p:cNvPr>
            <p:cNvSpPr/>
            <p:nvPr/>
          </p:nvSpPr>
          <p:spPr>
            <a:xfrm>
              <a:off x="7447121" y="27370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xmlns="" id="{BA0678B3-B658-43DA-9981-4A141894B497}"/>
                </a:ext>
              </a:extLst>
            </p:cNvPr>
            <p:cNvSpPr/>
            <p:nvPr/>
          </p:nvSpPr>
          <p:spPr>
            <a:xfrm>
              <a:off x="7410926" y="27293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xmlns="" id="{4C70D7CA-117A-4236-A479-1A30B1EE40A0}"/>
                </a:ext>
              </a:extLst>
            </p:cNvPr>
            <p:cNvSpPr/>
            <p:nvPr/>
          </p:nvSpPr>
          <p:spPr>
            <a:xfrm>
              <a:off x="7321391" y="2717570"/>
              <a:ext cx="142875" cy="38100"/>
            </a:xfrm>
            <a:custGeom>
              <a:avLst/>
              <a:gdLst>
                <a:gd name="connsiteX0" fmla="*/ 7144 w 142875"/>
                <a:gd name="connsiteY0" fmla="*/ 7532 h 38100"/>
                <a:gd name="connsiteX1" fmla="*/ 140494 w 142875"/>
                <a:gd name="connsiteY1" fmla="*/ 27534 h 38100"/>
                <a:gd name="connsiteX2" fmla="*/ 7144 w 142875"/>
                <a:gd name="connsiteY2" fmla="*/ 753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38100">
                  <a:moveTo>
                    <a:pt x="7144" y="7532"/>
                  </a:moveTo>
                  <a:cubicBezTo>
                    <a:pt x="22384" y="2769"/>
                    <a:pt x="138589" y="43727"/>
                    <a:pt x="140494" y="27534"/>
                  </a:cubicBezTo>
                  <a:cubicBezTo>
                    <a:pt x="130969" y="30392"/>
                    <a:pt x="10001" y="18962"/>
                    <a:pt x="7144" y="75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xmlns="" id="{97A54995-3CA6-44BF-AE29-EC5B61241B50}"/>
                </a:ext>
              </a:extLst>
            </p:cNvPr>
            <p:cNvSpPr/>
            <p:nvPr/>
          </p:nvSpPr>
          <p:spPr>
            <a:xfrm>
              <a:off x="7358327" y="2721017"/>
              <a:ext cx="9525" cy="9525"/>
            </a:xfrm>
            <a:custGeom>
              <a:avLst/>
              <a:gdLst>
                <a:gd name="connsiteX0" fmla="*/ 9260 w 9525"/>
                <a:gd name="connsiteY0" fmla="*/ 10752 h 9525"/>
                <a:gd name="connsiteX1" fmla="*/ 9260 w 9525"/>
                <a:gd name="connsiteY1" fmla="*/ 1075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10752"/>
                  </a:moveTo>
                  <a:cubicBezTo>
                    <a:pt x="4498" y="3132"/>
                    <a:pt x="9260" y="9800"/>
                    <a:pt x="9260" y="1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xmlns="" id="{E3FC1436-3B67-45BF-89F6-2F53483284A8}"/>
                </a:ext>
              </a:extLst>
            </p:cNvPr>
            <p:cNvSpPr/>
            <p:nvPr/>
          </p:nvSpPr>
          <p:spPr>
            <a:xfrm>
              <a:off x="7357030" y="272367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8096"/>
                    <a:pt x="7701" y="8096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xmlns="" id="{D9235C63-3B5A-47F6-B77F-0C6E966648C1}"/>
                </a:ext>
              </a:extLst>
            </p:cNvPr>
            <p:cNvSpPr/>
            <p:nvPr/>
          </p:nvSpPr>
          <p:spPr>
            <a:xfrm>
              <a:off x="7310914" y="2716582"/>
              <a:ext cx="9525" cy="9525"/>
            </a:xfrm>
            <a:custGeom>
              <a:avLst/>
              <a:gdLst>
                <a:gd name="connsiteX0" fmla="*/ 9049 w 9525"/>
                <a:gd name="connsiteY0" fmla="*/ 7567 h 9525"/>
                <a:gd name="connsiteX1" fmla="*/ 7144 w 9525"/>
                <a:gd name="connsiteY1" fmla="*/ 7567 h 9525"/>
                <a:gd name="connsiteX2" fmla="*/ 9049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67"/>
                  </a:moveTo>
                  <a:cubicBezTo>
                    <a:pt x="9049" y="7567"/>
                    <a:pt x="8096" y="6615"/>
                    <a:pt x="7144" y="7567"/>
                  </a:cubicBezTo>
                  <a:cubicBezTo>
                    <a:pt x="7144" y="8520"/>
                    <a:pt x="8096" y="8520"/>
                    <a:pt x="9049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xmlns="" id="{76121466-1675-472E-9871-862FF1C65D7C}"/>
                </a:ext>
              </a:extLst>
            </p:cNvPr>
            <p:cNvSpPr/>
            <p:nvPr/>
          </p:nvSpPr>
          <p:spPr>
            <a:xfrm>
              <a:off x="7309961" y="27189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xmlns="" id="{DEDE7D1B-47DE-4CFD-ACFF-E86E2E973EDD}"/>
                </a:ext>
              </a:extLst>
            </p:cNvPr>
            <p:cNvSpPr/>
            <p:nvPr/>
          </p:nvSpPr>
          <p:spPr>
            <a:xfrm>
              <a:off x="7244223" y="2714148"/>
              <a:ext cx="76200" cy="19050"/>
            </a:xfrm>
            <a:custGeom>
              <a:avLst/>
              <a:gdLst>
                <a:gd name="connsiteX0" fmla="*/ 7159 w 76200"/>
                <a:gd name="connsiteY0" fmla="*/ 7144 h 19050"/>
                <a:gd name="connsiteX1" fmla="*/ 71930 w 76200"/>
                <a:gd name="connsiteY1" fmla="*/ 13811 h 19050"/>
                <a:gd name="connsiteX2" fmla="*/ 63357 w 76200"/>
                <a:gd name="connsiteY2" fmla="*/ 15716 h 19050"/>
                <a:gd name="connsiteX3" fmla="*/ 7159 w 76200"/>
                <a:gd name="connsiteY3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159" y="7144"/>
                  </a:moveTo>
                  <a:cubicBezTo>
                    <a:pt x="6207" y="7144"/>
                    <a:pt x="49070" y="18574"/>
                    <a:pt x="71930" y="13811"/>
                  </a:cubicBezTo>
                  <a:cubicBezTo>
                    <a:pt x="62405" y="14764"/>
                    <a:pt x="59547" y="14764"/>
                    <a:pt x="63357" y="15716"/>
                  </a:cubicBezTo>
                  <a:cubicBezTo>
                    <a:pt x="67167" y="8096"/>
                    <a:pt x="7159" y="10954"/>
                    <a:pt x="71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xmlns="" id="{1CE1D9D2-368D-4A04-A64A-E16DE05EA345}"/>
                </a:ext>
              </a:extLst>
            </p:cNvPr>
            <p:cNvSpPr/>
            <p:nvPr/>
          </p:nvSpPr>
          <p:spPr>
            <a:xfrm>
              <a:off x="7228026" y="2715792"/>
              <a:ext cx="9525" cy="9525"/>
            </a:xfrm>
            <a:custGeom>
              <a:avLst/>
              <a:gdLst>
                <a:gd name="connsiteX0" fmla="*/ 9069 w 9525"/>
                <a:gd name="connsiteY0" fmla="*/ 9310 h 9525"/>
                <a:gd name="connsiteX1" fmla="*/ 9069 w 9525"/>
                <a:gd name="connsiteY1" fmla="*/ 93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9310"/>
                  </a:moveTo>
                  <a:cubicBezTo>
                    <a:pt x="8117" y="3595"/>
                    <a:pt x="5259" y="11215"/>
                    <a:pt x="9069" y="93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xmlns="" id="{9E4C8067-7A00-4C7B-B0F7-75CDCD9EB403}"/>
                </a:ext>
              </a:extLst>
            </p:cNvPr>
            <p:cNvSpPr/>
            <p:nvPr/>
          </p:nvSpPr>
          <p:spPr>
            <a:xfrm>
              <a:off x="7203281" y="2708309"/>
              <a:ext cx="19050" cy="19050"/>
            </a:xfrm>
            <a:custGeom>
              <a:avLst/>
              <a:gdLst>
                <a:gd name="connsiteX0" fmla="*/ 7144 w 19050"/>
                <a:gd name="connsiteY0" fmla="*/ 13935 h 19050"/>
                <a:gd name="connsiteX1" fmla="*/ 7144 w 19050"/>
                <a:gd name="connsiteY1" fmla="*/ 1393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935"/>
                  </a:moveTo>
                  <a:cubicBezTo>
                    <a:pt x="20479" y="-2257"/>
                    <a:pt x="12859" y="15840"/>
                    <a:pt x="7144" y="139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xmlns="" id="{8DD3A520-07FA-46F7-A3E6-F2B435D6FE78}"/>
                </a:ext>
              </a:extLst>
            </p:cNvPr>
            <p:cNvSpPr/>
            <p:nvPr/>
          </p:nvSpPr>
          <p:spPr>
            <a:xfrm>
              <a:off x="7200424" y="2717641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7144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xmlns="" id="{20401309-8F6A-48B2-992E-34226AB2F3DF}"/>
                </a:ext>
              </a:extLst>
            </p:cNvPr>
            <p:cNvSpPr/>
            <p:nvPr/>
          </p:nvSpPr>
          <p:spPr>
            <a:xfrm>
              <a:off x="7243286" y="24045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9049"/>
                    <a:pt x="11906" y="1285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xmlns="" id="{06254EE8-82A4-4220-A0E1-FA8B6BE49701}"/>
                </a:ext>
              </a:extLst>
            </p:cNvPr>
            <p:cNvSpPr/>
            <p:nvPr/>
          </p:nvSpPr>
          <p:spPr>
            <a:xfrm>
              <a:off x="7237571" y="2412612"/>
              <a:ext cx="19050" cy="19050"/>
            </a:xfrm>
            <a:custGeom>
              <a:avLst/>
              <a:gdLst>
                <a:gd name="connsiteX0" fmla="*/ 7144 w 19050"/>
                <a:gd name="connsiteY0" fmla="*/ 14358 h 19050"/>
                <a:gd name="connsiteX1" fmla="*/ 7144 w 19050"/>
                <a:gd name="connsiteY1" fmla="*/ 1435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358"/>
                  </a:moveTo>
                  <a:cubicBezTo>
                    <a:pt x="18574" y="2928"/>
                    <a:pt x="14764" y="6738"/>
                    <a:pt x="7144" y="14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xmlns="" id="{4BF64791-F57C-4B83-9875-8A61D5095187}"/>
                </a:ext>
              </a:extLst>
            </p:cNvPr>
            <p:cNvSpPr/>
            <p:nvPr/>
          </p:nvSpPr>
          <p:spPr>
            <a:xfrm>
              <a:off x="7242334" y="2422683"/>
              <a:ext cx="19050" cy="9525"/>
            </a:xfrm>
            <a:custGeom>
              <a:avLst/>
              <a:gdLst>
                <a:gd name="connsiteX0" fmla="*/ 11906 w 19050"/>
                <a:gd name="connsiteY0" fmla="*/ 7144 h 9525"/>
                <a:gd name="connsiteX1" fmla="*/ 7144 w 19050"/>
                <a:gd name="connsiteY1" fmla="*/ 7144 h 9525"/>
                <a:gd name="connsiteX2" fmla="*/ 11906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144"/>
                  </a:moveTo>
                  <a:cubicBezTo>
                    <a:pt x="10001" y="7144"/>
                    <a:pt x="9049" y="7144"/>
                    <a:pt x="7144" y="7144"/>
                  </a:cubicBezTo>
                  <a:cubicBezTo>
                    <a:pt x="9049" y="7144"/>
                    <a:pt x="11906" y="9049"/>
                    <a:pt x="1190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xmlns="" id="{2353BF1F-1B20-4BDD-B125-3401DFCA8841}"/>
                </a:ext>
              </a:extLst>
            </p:cNvPr>
            <p:cNvSpPr/>
            <p:nvPr/>
          </p:nvSpPr>
          <p:spPr>
            <a:xfrm>
              <a:off x="7248578" y="242554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1285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xmlns="" id="{4310EABE-8736-4744-A7DC-7C35D245E848}"/>
                </a:ext>
              </a:extLst>
            </p:cNvPr>
            <p:cNvSpPr/>
            <p:nvPr/>
          </p:nvSpPr>
          <p:spPr>
            <a:xfrm>
              <a:off x="7249954" y="24379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8096" y="8096"/>
                  </a:cubicBezTo>
                  <a:cubicBezTo>
                    <a:pt x="9049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xmlns="" id="{0928C392-0BA4-4DD4-97E3-7EAD9B87FD51}"/>
                </a:ext>
              </a:extLst>
            </p:cNvPr>
            <p:cNvSpPr/>
            <p:nvPr/>
          </p:nvSpPr>
          <p:spPr>
            <a:xfrm>
              <a:off x="7241416" y="2432577"/>
              <a:ext cx="19050" cy="19050"/>
            </a:xfrm>
            <a:custGeom>
              <a:avLst/>
              <a:gdLst>
                <a:gd name="connsiteX0" fmla="*/ 17586 w 19050"/>
                <a:gd name="connsiteY0" fmla="*/ 18205 h 19050"/>
                <a:gd name="connsiteX1" fmla="*/ 17586 w 19050"/>
                <a:gd name="connsiteY1" fmla="*/ 1820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7586" y="18205"/>
                  </a:moveTo>
                  <a:cubicBezTo>
                    <a:pt x="22349" y="14395"/>
                    <a:pt x="-8131" y="-4655"/>
                    <a:pt x="17586" y="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xmlns="" id="{3D5066C2-8E2E-499B-B39F-AE203B991264}"/>
                </a:ext>
              </a:extLst>
            </p:cNvPr>
            <p:cNvSpPr/>
            <p:nvPr/>
          </p:nvSpPr>
          <p:spPr>
            <a:xfrm>
              <a:off x="7249530" y="2436018"/>
              <a:ext cx="9525" cy="9525"/>
            </a:xfrm>
            <a:custGeom>
              <a:avLst/>
              <a:gdLst>
                <a:gd name="connsiteX0" fmla="*/ 7567 w 9525"/>
                <a:gd name="connsiteY0" fmla="*/ 9049 h 9525"/>
                <a:gd name="connsiteX1" fmla="*/ 7567 w 9525"/>
                <a:gd name="connsiteY1" fmla="*/ 7144 h 9525"/>
                <a:gd name="connsiteX2" fmla="*/ 7567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9049"/>
                  </a:moveTo>
                  <a:cubicBezTo>
                    <a:pt x="7567" y="8096"/>
                    <a:pt x="7567" y="8096"/>
                    <a:pt x="7567" y="7144"/>
                  </a:cubicBezTo>
                  <a:cubicBezTo>
                    <a:pt x="6615" y="8096"/>
                    <a:pt x="7567" y="8096"/>
                    <a:pt x="7567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xmlns="" id="{C130FDB3-0967-4835-B891-47E39F01D9D4}"/>
                </a:ext>
              </a:extLst>
            </p:cNvPr>
            <p:cNvSpPr/>
            <p:nvPr/>
          </p:nvSpPr>
          <p:spPr>
            <a:xfrm>
              <a:off x="7247609" y="2429747"/>
              <a:ext cx="9525" cy="9525"/>
            </a:xfrm>
            <a:custGeom>
              <a:avLst/>
              <a:gdLst>
                <a:gd name="connsiteX0" fmla="*/ 9488 w 9525"/>
                <a:gd name="connsiteY0" fmla="*/ 8653 h 9525"/>
                <a:gd name="connsiteX1" fmla="*/ 9488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8653"/>
                  </a:moveTo>
                  <a:cubicBezTo>
                    <a:pt x="8536" y="7700"/>
                    <a:pt x="4726" y="5795"/>
                    <a:pt x="9488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xmlns="" id="{548E22A3-6CC1-4583-970F-C62405B4A4C1}"/>
                </a:ext>
              </a:extLst>
            </p:cNvPr>
            <p:cNvSpPr/>
            <p:nvPr/>
          </p:nvSpPr>
          <p:spPr>
            <a:xfrm>
              <a:off x="7243756" y="2454006"/>
              <a:ext cx="19050" cy="9525"/>
            </a:xfrm>
            <a:custGeom>
              <a:avLst/>
              <a:gdLst>
                <a:gd name="connsiteX0" fmla="*/ 16199 w 19050"/>
                <a:gd name="connsiteY0" fmla="*/ 7253 h 9525"/>
                <a:gd name="connsiteX1" fmla="*/ 16199 w 19050"/>
                <a:gd name="connsiteY1" fmla="*/ 72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6199" y="7253"/>
                  </a:moveTo>
                  <a:cubicBezTo>
                    <a:pt x="-946" y="6301"/>
                    <a:pt x="10484" y="12016"/>
                    <a:pt x="16199" y="7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xmlns="" id="{ECC8F7E1-2A00-4C38-9970-8888C7F243D4}"/>
                </a:ext>
              </a:extLst>
            </p:cNvPr>
            <p:cNvSpPr/>
            <p:nvPr/>
          </p:nvSpPr>
          <p:spPr>
            <a:xfrm>
              <a:off x="7239476" y="24636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8096" y="8096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xmlns="" id="{12B18AC3-E049-4691-A60F-78B09B5B4AD0}"/>
                </a:ext>
              </a:extLst>
            </p:cNvPr>
            <p:cNvSpPr/>
            <p:nvPr/>
          </p:nvSpPr>
          <p:spPr>
            <a:xfrm>
              <a:off x="7240503" y="2468143"/>
              <a:ext cx="19050" cy="28575"/>
            </a:xfrm>
            <a:custGeom>
              <a:avLst/>
              <a:gdLst>
                <a:gd name="connsiteX0" fmla="*/ 19452 w 19050"/>
                <a:gd name="connsiteY0" fmla="*/ 24549 h 28575"/>
                <a:gd name="connsiteX1" fmla="*/ 19452 w 19050"/>
                <a:gd name="connsiteY1" fmla="*/ 2454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19452" y="24549"/>
                  </a:moveTo>
                  <a:cubicBezTo>
                    <a:pt x="7069" y="-4026"/>
                    <a:pt x="-551" y="7404"/>
                    <a:pt x="19452" y="245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xmlns="" id="{4D5BD8BC-7CBE-4F58-BEBD-C3C835E5917A}"/>
                </a:ext>
              </a:extLst>
            </p:cNvPr>
            <p:cNvSpPr/>
            <p:nvPr/>
          </p:nvSpPr>
          <p:spPr>
            <a:xfrm>
              <a:off x="7244930" y="2487344"/>
              <a:ext cx="9525" cy="9525"/>
            </a:xfrm>
            <a:custGeom>
              <a:avLst/>
              <a:gdLst>
                <a:gd name="connsiteX0" fmla="*/ 9310 w 9525"/>
                <a:gd name="connsiteY0" fmla="*/ 7253 h 9525"/>
                <a:gd name="connsiteX1" fmla="*/ 9310 w 9525"/>
                <a:gd name="connsiteY1" fmla="*/ 72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10" y="7253"/>
                  </a:moveTo>
                  <a:cubicBezTo>
                    <a:pt x="3595" y="12016"/>
                    <a:pt x="11215" y="6301"/>
                    <a:pt x="9310" y="7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xmlns="" id="{DB40658B-B703-4B6C-BEBF-591AC5178438}"/>
                </a:ext>
              </a:extLst>
            </p:cNvPr>
            <p:cNvSpPr/>
            <p:nvPr/>
          </p:nvSpPr>
          <p:spPr>
            <a:xfrm>
              <a:off x="7256601" y="2496978"/>
              <a:ext cx="9525" cy="19050"/>
            </a:xfrm>
            <a:custGeom>
              <a:avLst/>
              <a:gdLst>
                <a:gd name="connsiteX0" fmla="*/ 9068 w 9525"/>
                <a:gd name="connsiteY0" fmla="*/ 7144 h 19050"/>
                <a:gd name="connsiteX1" fmla="*/ 9068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068" y="7144"/>
                  </a:moveTo>
                  <a:cubicBezTo>
                    <a:pt x="2401" y="16669"/>
                    <a:pt x="15736" y="19526"/>
                    <a:pt x="906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xmlns="" id="{D9FB729C-A1BC-4F00-9356-4EF56F9FFFC2}"/>
                </a:ext>
              </a:extLst>
            </p:cNvPr>
            <p:cNvSpPr/>
            <p:nvPr/>
          </p:nvSpPr>
          <p:spPr>
            <a:xfrm>
              <a:off x="7254716" y="24874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9049"/>
                    <a:pt x="8096" y="10001"/>
                    <a:pt x="7144" y="10001"/>
                  </a:cubicBezTo>
                  <a:cubicBezTo>
                    <a:pt x="8096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xmlns="" id="{03C66CEA-66B6-49F0-B7A0-751E4290C81C}"/>
                </a:ext>
              </a:extLst>
            </p:cNvPr>
            <p:cNvSpPr/>
            <p:nvPr/>
          </p:nvSpPr>
          <p:spPr>
            <a:xfrm>
              <a:off x="7258526" y="251317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7144" y="7144"/>
                    <a:pt x="7144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xmlns="" id="{B488AA0A-6CBF-4E3B-8971-AC838C131786}"/>
                </a:ext>
              </a:extLst>
            </p:cNvPr>
            <p:cNvSpPr/>
            <p:nvPr/>
          </p:nvSpPr>
          <p:spPr>
            <a:xfrm>
              <a:off x="7262336" y="2508324"/>
              <a:ext cx="9525" cy="9525"/>
            </a:xfrm>
            <a:custGeom>
              <a:avLst/>
              <a:gdLst>
                <a:gd name="connsiteX0" fmla="*/ 7144 w 9525"/>
                <a:gd name="connsiteY0" fmla="*/ 7228 h 9525"/>
                <a:gd name="connsiteX1" fmla="*/ 7144 w 9525"/>
                <a:gd name="connsiteY1" fmla="*/ 722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228"/>
                  </a:moveTo>
                  <a:cubicBezTo>
                    <a:pt x="14764" y="13895"/>
                    <a:pt x="8096" y="6275"/>
                    <a:pt x="7144" y="72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xmlns="" id="{318D195B-5270-45B3-BE82-0B95A4CF0CC5}"/>
                </a:ext>
              </a:extLst>
            </p:cNvPr>
            <p:cNvSpPr/>
            <p:nvPr/>
          </p:nvSpPr>
          <p:spPr>
            <a:xfrm>
              <a:off x="7261384" y="2515076"/>
              <a:ext cx="152400" cy="38100"/>
            </a:xfrm>
            <a:custGeom>
              <a:avLst/>
              <a:gdLst>
                <a:gd name="connsiteX0" fmla="*/ 150019 w 152400"/>
                <a:gd name="connsiteY0" fmla="*/ 31909 h 38100"/>
                <a:gd name="connsiteX1" fmla="*/ 10954 w 152400"/>
                <a:gd name="connsiteY1" fmla="*/ 7144 h 38100"/>
                <a:gd name="connsiteX2" fmla="*/ 7144 w 152400"/>
                <a:gd name="connsiteY2" fmla="*/ 12859 h 38100"/>
                <a:gd name="connsiteX3" fmla="*/ 150019 w 1524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38100">
                  <a:moveTo>
                    <a:pt x="150019" y="31909"/>
                  </a:moveTo>
                  <a:cubicBezTo>
                    <a:pt x="146209" y="3334"/>
                    <a:pt x="30004" y="34766"/>
                    <a:pt x="10954" y="7144"/>
                  </a:cubicBezTo>
                  <a:cubicBezTo>
                    <a:pt x="15716" y="15716"/>
                    <a:pt x="13811" y="17621"/>
                    <a:pt x="7144" y="12859"/>
                  </a:cubicBezTo>
                  <a:cubicBezTo>
                    <a:pt x="26194" y="42386"/>
                    <a:pt x="148114" y="31909"/>
                    <a:pt x="150019" y="31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xmlns="" id="{A12BC676-EC01-4498-9ADB-DCF201C15112}"/>
                </a:ext>
              </a:extLst>
            </p:cNvPr>
            <p:cNvSpPr/>
            <p:nvPr/>
          </p:nvSpPr>
          <p:spPr>
            <a:xfrm>
              <a:off x="7386983" y="2541746"/>
              <a:ext cx="9525" cy="9525"/>
            </a:xfrm>
            <a:custGeom>
              <a:avLst/>
              <a:gdLst>
                <a:gd name="connsiteX0" fmla="*/ 8227 w 9525"/>
                <a:gd name="connsiteY0" fmla="*/ 7144 h 9525"/>
                <a:gd name="connsiteX1" fmla="*/ 822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7144"/>
                  </a:moveTo>
                  <a:cubicBezTo>
                    <a:pt x="5369" y="10954"/>
                    <a:pt x="9179" y="9049"/>
                    <a:pt x="822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xmlns="" id="{DE74DCB2-2964-4536-AA09-36CA20665E77}"/>
                </a:ext>
              </a:extLst>
            </p:cNvPr>
            <p:cNvSpPr/>
            <p:nvPr/>
          </p:nvSpPr>
          <p:spPr>
            <a:xfrm>
              <a:off x="7404259" y="25398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xmlns="" id="{4A65BFC1-0816-4C4F-8D9E-AE2757EA8548}"/>
                </a:ext>
              </a:extLst>
            </p:cNvPr>
            <p:cNvSpPr/>
            <p:nvPr/>
          </p:nvSpPr>
          <p:spPr>
            <a:xfrm>
              <a:off x="7371874" y="25284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xmlns="" id="{C6ED1504-C5BF-4CF0-964D-87B0AD283A78}"/>
                </a:ext>
              </a:extLst>
            </p:cNvPr>
            <p:cNvSpPr/>
            <p:nvPr/>
          </p:nvSpPr>
          <p:spPr>
            <a:xfrm>
              <a:off x="7364254" y="2538888"/>
              <a:ext cx="9525" cy="9525"/>
            </a:xfrm>
            <a:custGeom>
              <a:avLst/>
              <a:gdLst>
                <a:gd name="connsiteX0" fmla="*/ 10954 w 9525"/>
                <a:gd name="connsiteY0" fmla="*/ 10954 h 9525"/>
                <a:gd name="connsiteX1" fmla="*/ 7144 w 9525"/>
                <a:gd name="connsiteY1" fmla="*/ 7144 h 9525"/>
                <a:gd name="connsiteX2" fmla="*/ 10954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10954"/>
                  </a:moveTo>
                  <a:cubicBezTo>
                    <a:pt x="10001" y="10001"/>
                    <a:pt x="8096" y="9049"/>
                    <a:pt x="7144" y="7144"/>
                  </a:cubicBezTo>
                  <a:cubicBezTo>
                    <a:pt x="7144" y="9049"/>
                    <a:pt x="7144" y="10001"/>
                    <a:pt x="10954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xmlns="" id="{B46C5867-706B-4420-A9AC-79A2518A4E39}"/>
                </a:ext>
              </a:extLst>
            </p:cNvPr>
            <p:cNvSpPr/>
            <p:nvPr/>
          </p:nvSpPr>
          <p:spPr>
            <a:xfrm>
              <a:off x="7332821" y="25388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001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8096"/>
                    <a:pt x="7144" y="9049"/>
                    <a:pt x="7144" y="10001"/>
                  </a:cubicBezTo>
                  <a:cubicBezTo>
                    <a:pt x="9049" y="10001"/>
                    <a:pt x="10001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xmlns="" id="{C2C6AEBC-118C-4330-A49B-AD9E1C6255F6}"/>
                </a:ext>
              </a:extLst>
            </p:cNvPr>
            <p:cNvSpPr/>
            <p:nvPr/>
          </p:nvSpPr>
          <p:spPr>
            <a:xfrm>
              <a:off x="7394734" y="2540773"/>
              <a:ext cx="19050" cy="9525"/>
            </a:xfrm>
            <a:custGeom>
              <a:avLst/>
              <a:gdLst>
                <a:gd name="connsiteX0" fmla="*/ 7144 w 19050"/>
                <a:gd name="connsiteY0" fmla="*/ 9069 h 9525"/>
                <a:gd name="connsiteX1" fmla="*/ 7144 w 19050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9069"/>
                  </a:moveTo>
                  <a:cubicBezTo>
                    <a:pt x="9049" y="8117"/>
                    <a:pt x="20479" y="5259"/>
                    <a:pt x="7144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xmlns="" id="{42292277-685C-461C-AC3A-42AE91D43870}"/>
                </a:ext>
              </a:extLst>
            </p:cNvPr>
            <p:cNvSpPr/>
            <p:nvPr/>
          </p:nvSpPr>
          <p:spPr>
            <a:xfrm>
              <a:off x="7408069" y="2522854"/>
              <a:ext cx="85725" cy="19050"/>
            </a:xfrm>
            <a:custGeom>
              <a:avLst/>
              <a:gdLst>
                <a:gd name="connsiteX0" fmla="*/ 79534 w 85725"/>
                <a:gd name="connsiteY0" fmla="*/ 10796 h 19050"/>
                <a:gd name="connsiteX1" fmla="*/ 7144 w 85725"/>
                <a:gd name="connsiteY1" fmla="*/ 18416 h 19050"/>
                <a:gd name="connsiteX2" fmla="*/ 79534 w 85725"/>
                <a:gd name="connsiteY2" fmla="*/ 1079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9050">
                  <a:moveTo>
                    <a:pt x="79534" y="10796"/>
                  </a:moveTo>
                  <a:cubicBezTo>
                    <a:pt x="69056" y="-634"/>
                    <a:pt x="14764" y="18416"/>
                    <a:pt x="7144" y="18416"/>
                  </a:cubicBezTo>
                  <a:cubicBezTo>
                    <a:pt x="35719" y="25083"/>
                    <a:pt x="77629" y="9843"/>
                    <a:pt x="79534" y="107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xmlns="" id="{E5111CAB-6654-4DD3-8267-68B90209889E}"/>
                </a:ext>
              </a:extLst>
            </p:cNvPr>
            <p:cNvSpPr/>
            <p:nvPr/>
          </p:nvSpPr>
          <p:spPr>
            <a:xfrm>
              <a:off x="7428071" y="253698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9049" y="7144"/>
                  </a:lnTo>
                  <a:cubicBezTo>
                    <a:pt x="8096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xmlns="" id="{7908E810-D005-4441-9C51-75289EBBE03A}"/>
                </a:ext>
              </a:extLst>
            </p:cNvPr>
            <p:cNvSpPr/>
            <p:nvPr/>
          </p:nvSpPr>
          <p:spPr>
            <a:xfrm>
              <a:off x="7493552" y="2522696"/>
              <a:ext cx="57150" cy="19050"/>
            </a:xfrm>
            <a:custGeom>
              <a:avLst/>
              <a:gdLst>
                <a:gd name="connsiteX0" fmla="*/ 17863 w 57150"/>
                <a:gd name="connsiteY0" fmla="*/ 16669 h 19050"/>
                <a:gd name="connsiteX1" fmla="*/ 52153 w 57150"/>
                <a:gd name="connsiteY1" fmla="*/ 7144 h 19050"/>
                <a:gd name="connsiteX2" fmla="*/ 10243 w 57150"/>
                <a:gd name="connsiteY2" fmla="*/ 8096 h 19050"/>
                <a:gd name="connsiteX3" fmla="*/ 17863 w 57150"/>
                <a:gd name="connsiteY3" fmla="*/ 1666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19050">
                  <a:moveTo>
                    <a:pt x="17863" y="16669"/>
                  </a:moveTo>
                  <a:cubicBezTo>
                    <a:pt x="28341" y="19526"/>
                    <a:pt x="38818" y="9049"/>
                    <a:pt x="52153" y="7144"/>
                  </a:cubicBezTo>
                  <a:cubicBezTo>
                    <a:pt x="60725" y="10001"/>
                    <a:pt x="8338" y="8096"/>
                    <a:pt x="10243" y="8096"/>
                  </a:cubicBezTo>
                  <a:cubicBezTo>
                    <a:pt x="6433" y="22384"/>
                    <a:pt x="3575" y="19526"/>
                    <a:pt x="17863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xmlns="" id="{AE4B3061-2F3A-41BA-B990-7B847B2E8EA3}"/>
                </a:ext>
              </a:extLst>
            </p:cNvPr>
            <p:cNvSpPr/>
            <p:nvPr/>
          </p:nvSpPr>
          <p:spPr>
            <a:xfrm>
              <a:off x="7488079" y="2532844"/>
              <a:ext cx="9525" cy="9525"/>
            </a:xfrm>
            <a:custGeom>
              <a:avLst/>
              <a:gdLst>
                <a:gd name="connsiteX0" fmla="*/ 7144 w 9525"/>
                <a:gd name="connsiteY0" fmla="*/ 10330 h 9525"/>
                <a:gd name="connsiteX1" fmla="*/ 7144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30"/>
                  </a:moveTo>
                  <a:cubicBezTo>
                    <a:pt x="9049" y="3663"/>
                    <a:pt x="8096" y="9378"/>
                    <a:pt x="7144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xmlns="" id="{F99FABEC-0ABF-486F-AEAE-5CE02B10D1D0}"/>
                </a:ext>
              </a:extLst>
            </p:cNvPr>
            <p:cNvSpPr/>
            <p:nvPr/>
          </p:nvSpPr>
          <p:spPr>
            <a:xfrm>
              <a:off x="7489984" y="25226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001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9049"/>
                    <a:pt x="7144" y="10001"/>
                  </a:cubicBezTo>
                  <a:cubicBezTo>
                    <a:pt x="10954" y="11906"/>
                    <a:pt x="10954" y="10001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xmlns="" id="{797A7923-249E-447D-BABF-578B28EC7F4B}"/>
                </a:ext>
              </a:extLst>
            </p:cNvPr>
            <p:cNvSpPr/>
            <p:nvPr/>
          </p:nvSpPr>
          <p:spPr>
            <a:xfrm>
              <a:off x="7530941" y="2534105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13811" y="5259"/>
                    <a:pt x="9049" y="8117"/>
                    <a:pt x="7144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xmlns="" id="{57688957-A9E3-4A6F-A90D-81C082F98B1A}"/>
                </a:ext>
              </a:extLst>
            </p:cNvPr>
            <p:cNvSpPr/>
            <p:nvPr/>
          </p:nvSpPr>
          <p:spPr>
            <a:xfrm>
              <a:off x="7545641" y="2520791"/>
              <a:ext cx="28575" cy="19050"/>
            </a:xfrm>
            <a:custGeom>
              <a:avLst/>
              <a:gdLst>
                <a:gd name="connsiteX0" fmla="*/ 21971 w 28575"/>
                <a:gd name="connsiteY0" fmla="*/ 7144 h 19050"/>
                <a:gd name="connsiteX1" fmla="*/ 21971 w 2857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21971" y="7144"/>
                  </a:moveTo>
                  <a:cubicBezTo>
                    <a:pt x="-6604" y="10001"/>
                    <a:pt x="13399" y="21431"/>
                    <a:pt x="2197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xmlns="" id="{446BB9F5-856B-4888-9EBD-50976CA2DCF4}"/>
                </a:ext>
              </a:extLst>
            </p:cNvPr>
            <p:cNvSpPr/>
            <p:nvPr/>
          </p:nvSpPr>
          <p:spPr>
            <a:xfrm>
              <a:off x="7562778" y="2488406"/>
              <a:ext cx="114300" cy="57150"/>
            </a:xfrm>
            <a:custGeom>
              <a:avLst/>
              <a:gdLst>
                <a:gd name="connsiteX0" fmla="*/ 24837 w 114300"/>
                <a:gd name="connsiteY0" fmla="*/ 51911 h 57150"/>
                <a:gd name="connsiteX1" fmla="*/ 109610 w 114300"/>
                <a:gd name="connsiteY1" fmla="*/ 52864 h 57150"/>
                <a:gd name="connsiteX2" fmla="*/ 83892 w 114300"/>
                <a:gd name="connsiteY2" fmla="*/ 7144 h 57150"/>
                <a:gd name="connsiteX3" fmla="*/ 98180 w 114300"/>
                <a:gd name="connsiteY3" fmla="*/ 47149 h 57150"/>
                <a:gd name="connsiteX4" fmla="*/ 97228 w 114300"/>
                <a:gd name="connsiteY4" fmla="*/ 47149 h 57150"/>
                <a:gd name="connsiteX5" fmla="*/ 13407 w 114300"/>
                <a:gd name="connsiteY5" fmla="*/ 42386 h 57150"/>
                <a:gd name="connsiteX6" fmla="*/ 24837 w 114300"/>
                <a:gd name="connsiteY6" fmla="*/ 5191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57150">
                  <a:moveTo>
                    <a:pt x="24837" y="51911"/>
                  </a:moveTo>
                  <a:cubicBezTo>
                    <a:pt x="54365" y="52864"/>
                    <a:pt x="65795" y="50006"/>
                    <a:pt x="109610" y="52864"/>
                  </a:cubicBezTo>
                  <a:cubicBezTo>
                    <a:pt x="111515" y="50959"/>
                    <a:pt x="87703" y="10954"/>
                    <a:pt x="83892" y="7144"/>
                  </a:cubicBezTo>
                  <a:cubicBezTo>
                    <a:pt x="85797" y="10954"/>
                    <a:pt x="88655" y="37624"/>
                    <a:pt x="98180" y="47149"/>
                  </a:cubicBezTo>
                  <a:cubicBezTo>
                    <a:pt x="87703" y="40481"/>
                    <a:pt x="87703" y="40481"/>
                    <a:pt x="97228" y="47149"/>
                  </a:cubicBezTo>
                  <a:cubicBezTo>
                    <a:pt x="89607" y="50006"/>
                    <a:pt x="12455" y="42386"/>
                    <a:pt x="13407" y="42386"/>
                  </a:cubicBezTo>
                  <a:cubicBezTo>
                    <a:pt x="-5643" y="54769"/>
                    <a:pt x="24837" y="51911"/>
                    <a:pt x="24837" y="519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xmlns="" id="{66A01FAA-0567-4EA3-8BAC-5942BEFE02A3}"/>
                </a:ext>
              </a:extLst>
            </p:cNvPr>
            <p:cNvSpPr/>
            <p:nvPr/>
          </p:nvSpPr>
          <p:spPr>
            <a:xfrm>
              <a:off x="7569994" y="25226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xmlns="" id="{E58976A3-B86F-4AA1-8585-2BD70BFF93FD}"/>
                </a:ext>
              </a:extLst>
            </p:cNvPr>
            <p:cNvSpPr/>
            <p:nvPr/>
          </p:nvSpPr>
          <p:spPr>
            <a:xfrm>
              <a:off x="7638488" y="2487453"/>
              <a:ext cx="9525" cy="9525"/>
            </a:xfrm>
            <a:custGeom>
              <a:avLst/>
              <a:gdLst>
                <a:gd name="connsiteX0" fmla="*/ 9135 w 9525"/>
                <a:gd name="connsiteY0" fmla="*/ 9049 h 9525"/>
                <a:gd name="connsiteX1" fmla="*/ 8182 w 9525"/>
                <a:gd name="connsiteY1" fmla="*/ 7144 h 9525"/>
                <a:gd name="connsiteX2" fmla="*/ 9135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135" y="9049"/>
                  </a:moveTo>
                  <a:cubicBezTo>
                    <a:pt x="9135" y="8096"/>
                    <a:pt x="8182" y="8096"/>
                    <a:pt x="8182" y="7144"/>
                  </a:cubicBezTo>
                  <a:cubicBezTo>
                    <a:pt x="6277" y="7144"/>
                    <a:pt x="7230" y="7144"/>
                    <a:pt x="9135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xmlns="" id="{674C7934-7227-457C-804B-942DBAD56E67}"/>
                </a:ext>
              </a:extLst>
            </p:cNvPr>
            <p:cNvSpPr/>
            <p:nvPr/>
          </p:nvSpPr>
          <p:spPr>
            <a:xfrm>
              <a:off x="7560469" y="25255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xmlns="" id="{9D37B59F-10C5-4B92-AEE7-F93C0D0D17A6}"/>
                </a:ext>
              </a:extLst>
            </p:cNvPr>
            <p:cNvSpPr/>
            <p:nvPr/>
          </p:nvSpPr>
          <p:spPr>
            <a:xfrm>
              <a:off x="7555706" y="253370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001" y="7567"/>
                    <a:pt x="1095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xmlns="" id="{7F5E2AC9-D374-4EB3-9BFE-1247B0148A5E}"/>
                </a:ext>
              </a:extLst>
            </p:cNvPr>
            <p:cNvSpPr/>
            <p:nvPr/>
          </p:nvSpPr>
          <p:spPr>
            <a:xfrm>
              <a:off x="7630001" y="246745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8096"/>
                  </a:lnTo>
                  <a:cubicBezTo>
                    <a:pt x="8096" y="8096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xmlns="" id="{7977F7E4-FACE-4E7F-BBD9-EDFA2BCA1A56}"/>
                </a:ext>
              </a:extLst>
            </p:cNvPr>
            <p:cNvSpPr/>
            <p:nvPr/>
          </p:nvSpPr>
          <p:spPr>
            <a:xfrm>
              <a:off x="7606189" y="24112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9049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xmlns="" id="{FCAEE83E-F828-4F09-BF6C-202533DBEA41}"/>
                </a:ext>
              </a:extLst>
            </p:cNvPr>
            <p:cNvSpPr/>
            <p:nvPr/>
          </p:nvSpPr>
          <p:spPr>
            <a:xfrm>
              <a:off x="7444760" y="2389178"/>
              <a:ext cx="219075" cy="104775"/>
            </a:xfrm>
            <a:custGeom>
              <a:avLst/>
              <a:gdLst>
                <a:gd name="connsiteX0" fmla="*/ 15220 w 219075"/>
                <a:gd name="connsiteY0" fmla="*/ 17789 h 104775"/>
                <a:gd name="connsiteX1" fmla="*/ 128568 w 219075"/>
                <a:gd name="connsiteY1" fmla="*/ 15884 h 104775"/>
                <a:gd name="connsiteX2" fmla="*/ 180003 w 219075"/>
                <a:gd name="connsiteY2" fmla="*/ 58746 h 104775"/>
                <a:gd name="connsiteX3" fmla="*/ 164763 w 219075"/>
                <a:gd name="connsiteY3" fmla="*/ 54936 h 104775"/>
                <a:gd name="connsiteX4" fmla="*/ 196195 w 219075"/>
                <a:gd name="connsiteY4" fmla="*/ 104466 h 104775"/>
                <a:gd name="connsiteX5" fmla="*/ 15220 w 219075"/>
                <a:gd name="connsiteY5" fmla="*/ 1778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075" h="104775">
                  <a:moveTo>
                    <a:pt x="15220" y="17789"/>
                  </a:moveTo>
                  <a:cubicBezTo>
                    <a:pt x="-27642" y="30171"/>
                    <a:pt x="113328" y="18741"/>
                    <a:pt x="128568" y="15884"/>
                  </a:cubicBezTo>
                  <a:cubicBezTo>
                    <a:pt x="131425" y="21599"/>
                    <a:pt x="160000" y="30171"/>
                    <a:pt x="180003" y="58746"/>
                  </a:cubicBezTo>
                  <a:cubicBezTo>
                    <a:pt x="175240" y="64461"/>
                    <a:pt x="170478" y="62556"/>
                    <a:pt x="164763" y="54936"/>
                  </a:cubicBezTo>
                  <a:cubicBezTo>
                    <a:pt x="178098" y="65414"/>
                    <a:pt x="173335" y="93989"/>
                    <a:pt x="196195" y="104466"/>
                  </a:cubicBezTo>
                  <a:cubicBezTo>
                    <a:pt x="287635" y="82559"/>
                    <a:pt x="-16212" y="-26979"/>
                    <a:pt x="15220" y="177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xmlns="" id="{E9BE1B58-3DF6-4141-94DA-A78144A73567}"/>
                </a:ext>
              </a:extLst>
            </p:cNvPr>
            <p:cNvSpPr/>
            <p:nvPr/>
          </p:nvSpPr>
          <p:spPr>
            <a:xfrm>
              <a:off x="7514106" y="2398431"/>
              <a:ext cx="9525" cy="9525"/>
            </a:xfrm>
            <a:custGeom>
              <a:avLst/>
              <a:gdLst>
                <a:gd name="connsiteX0" fmla="*/ 11597 w 9525"/>
                <a:gd name="connsiteY0" fmla="*/ 9488 h 9525"/>
                <a:gd name="connsiteX1" fmla="*/ 11597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597" y="9488"/>
                  </a:moveTo>
                  <a:cubicBezTo>
                    <a:pt x="2072" y="4726"/>
                    <a:pt x="10644" y="8536"/>
                    <a:pt x="11597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xmlns="" id="{3B71E43E-F837-4208-AE83-0053D0223A7F}"/>
                </a:ext>
              </a:extLst>
            </p:cNvPr>
            <p:cNvSpPr/>
            <p:nvPr/>
          </p:nvSpPr>
          <p:spPr>
            <a:xfrm>
              <a:off x="7512823" y="240077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5259" y="8096"/>
                    <a:pt x="8117" y="8096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xmlns="" id="{8696D818-76F6-4822-8233-39C8150CB540}"/>
                </a:ext>
              </a:extLst>
            </p:cNvPr>
            <p:cNvSpPr/>
            <p:nvPr/>
          </p:nvSpPr>
          <p:spPr>
            <a:xfrm>
              <a:off x="7434739" y="2400352"/>
              <a:ext cx="9525" cy="9525"/>
            </a:xfrm>
            <a:custGeom>
              <a:avLst/>
              <a:gdLst>
                <a:gd name="connsiteX0" fmla="*/ 10954 w 9525"/>
                <a:gd name="connsiteY0" fmla="*/ 7567 h 9525"/>
                <a:gd name="connsiteX1" fmla="*/ 7144 w 9525"/>
                <a:gd name="connsiteY1" fmla="*/ 7567 h 9525"/>
                <a:gd name="connsiteX2" fmla="*/ 1095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567"/>
                  </a:moveTo>
                  <a:cubicBezTo>
                    <a:pt x="10001" y="7567"/>
                    <a:pt x="8096" y="6615"/>
                    <a:pt x="7144" y="7567"/>
                  </a:cubicBezTo>
                  <a:cubicBezTo>
                    <a:pt x="8096" y="8520"/>
                    <a:pt x="10001" y="8520"/>
                    <a:pt x="1095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xmlns="" id="{E321385B-5668-4FD5-B01F-034A02F050C3}"/>
                </a:ext>
              </a:extLst>
            </p:cNvPr>
            <p:cNvSpPr/>
            <p:nvPr/>
          </p:nvSpPr>
          <p:spPr>
            <a:xfrm>
              <a:off x="7433786" y="24026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8096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xmlns="" id="{9B90ED57-AA8E-4835-9630-B88691153B77}"/>
                </a:ext>
              </a:extLst>
            </p:cNvPr>
            <p:cNvSpPr/>
            <p:nvPr/>
          </p:nvSpPr>
          <p:spPr>
            <a:xfrm>
              <a:off x="7324311" y="2404586"/>
              <a:ext cx="114300" cy="9525"/>
            </a:xfrm>
            <a:custGeom>
              <a:avLst/>
              <a:gdLst>
                <a:gd name="connsiteX0" fmla="*/ 8034 w 114300"/>
                <a:gd name="connsiteY0" fmla="*/ 10001 h 9525"/>
                <a:gd name="connsiteX1" fmla="*/ 115667 w 114300"/>
                <a:gd name="connsiteY1" fmla="*/ 7144 h 9525"/>
                <a:gd name="connsiteX2" fmla="*/ 102332 w 114300"/>
                <a:gd name="connsiteY2" fmla="*/ 10001 h 9525"/>
                <a:gd name="connsiteX3" fmla="*/ 8034 w 114300"/>
                <a:gd name="connsiteY3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9525">
                  <a:moveTo>
                    <a:pt x="8034" y="10001"/>
                  </a:moveTo>
                  <a:cubicBezTo>
                    <a:pt x="-2443" y="8096"/>
                    <a:pt x="82329" y="15716"/>
                    <a:pt x="115667" y="7144"/>
                  </a:cubicBezTo>
                  <a:cubicBezTo>
                    <a:pt x="100427" y="9049"/>
                    <a:pt x="96617" y="10001"/>
                    <a:pt x="102332" y="10001"/>
                  </a:cubicBezTo>
                  <a:cubicBezTo>
                    <a:pt x="106142" y="4286"/>
                    <a:pt x="8987" y="12859"/>
                    <a:pt x="803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xmlns="" id="{53230EE6-2616-4080-90B6-CC76190C8C53}"/>
                </a:ext>
              </a:extLst>
            </p:cNvPr>
            <p:cNvSpPr/>
            <p:nvPr/>
          </p:nvSpPr>
          <p:spPr>
            <a:xfrm>
              <a:off x="7299762" y="2411676"/>
              <a:ext cx="9525" cy="9525"/>
            </a:xfrm>
            <a:custGeom>
              <a:avLst/>
              <a:gdLst>
                <a:gd name="connsiteX0" fmla="*/ 9723 w 9525"/>
                <a:gd name="connsiteY0" fmla="*/ 8627 h 9525"/>
                <a:gd name="connsiteX1" fmla="*/ 9723 w 9525"/>
                <a:gd name="connsiteY1" fmla="*/ 86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723" y="8627"/>
                  </a:moveTo>
                  <a:cubicBezTo>
                    <a:pt x="17343" y="3864"/>
                    <a:pt x="1151" y="12436"/>
                    <a:pt x="9723" y="86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xmlns="" id="{9581D6C1-6ED3-43FF-B00E-20694C82DBAF}"/>
                </a:ext>
              </a:extLst>
            </p:cNvPr>
            <p:cNvSpPr/>
            <p:nvPr/>
          </p:nvSpPr>
          <p:spPr>
            <a:xfrm>
              <a:off x="7236648" y="2408006"/>
              <a:ext cx="66675" cy="19050"/>
            </a:xfrm>
            <a:custGeom>
              <a:avLst/>
              <a:gdLst>
                <a:gd name="connsiteX0" fmla="*/ 27117 w 66675"/>
                <a:gd name="connsiteY0" fmla="*/ 12296 h 19050"/>
                <a:gd name="connsiteX1" fmla="*/ 67121 w 66675"/>
                <a:gd name="connsiteY1" fmla="*/ 10391 h 19050"/>
                <a:gd name="connsiteX2" fmla="*/ 60454 w 66675"/>
                <a:gd name="connsiteY2" fmla="*/ 8486 h 19050"/>
                <a:gd name="connsiteX3" fmla="*/ 27117 w 66675"/>
                <a:gd name="connsiteY3" fmla="*/ 1229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27117" y="12296"/>
                  </a:moveTo>
                  <a:cubicBezTo>
                    <a:pt x="15687" y="22774"/>
                    <a:pt x="68074" y="13249"/>
                    <a:pt x="67121" y="10391"/>
                  </a:cubicBezTo>
                  <a:cubicBezTo>
                    <a:pt x="68074" y="12296"/>
                    <a:pt x="60454" y="7534"/>
                    <a:pt x="60454" y="8486"/>
                  </a:cubicBezTo>
                  <a:cubicBezTo>
                    <a:pt x="55692" y="5629"/>
                    <a:pt x="-30986" y="7534"/>
                    <a:pt x="27117" y="12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xmlns="" id="{5418CE03-C045-4198-81E9-5833E791B9C2}"/>
                </a:ext>
              </a:extLst>
            </p:cNvPr>
            <p:cNvSpPr/>
            <p:nvPr/>
          </p:nvSpPr>
          <p:spPr>
            <a:xfrm>
              <a:off x="7254441" y="2415698"/>
              <a:ext cx="9525" cy="9525"/>
            </a:xfrm>
            <a:custGeom>
              <a:avLst/>
              <a:gdLst>
                <a:gd name="connsiteX0" fmla="*/ 7419 w 9525"/>
                <a:gd name="connsiteY0" fmla="*/ 8414 h 9525"/>
                <a:gd name="connsiteX1" fmla="*/ 7419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8414"/>
                  </a:moveTo>
                  <a:cubicBezTo>
                    <a:pt x="8371" y="8414"/>
                    <a:pt x="6466" y="5556"/>
                    <a:pt x="7419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xmlns="" id="{1AAAAB9C-2460-4522-99A2-158C25A5E261}"/>
                </a:ext>
              </a:extLst>
            </p:cNvPr>
            <p:cNvSpPr/>
            <p:nvPr/>
          </p:nvSpPr>
          <p:spPr>
            <a:xfrm>
              <a:off x="7598131" y="2441792"/>
              <a:ext cx="19050" cy="9525"/>
            </a:xfrm>
            <a:custGeom>
              <a:avLst/>
              <a:gdLst>
                <a:gd name="connsiteX0" fmla="*/ 7581 w 19050"/>
                <a:gd name="connsiteY0" fmla="*/ 11847 h 9525"/>
                <a:gd name="connsiteX1" fmla="*/ 7581 w 19050"/>
                <a:gd name="connsiteY1" fmla="*/ 118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581" y="11847"/>
                  </a:moveTo>
                  <a:cubicBezTo>
                    <a:pt x="26631" y="4227"/>
                    <a:pt x="3771" y="7085"/>
                    <a:pt x="7581" y="118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xmlns="" id="{FBC6755E-8944-4AE4-9FA2-D0B2DEA31CBB}"/>
                </a:ext>
              </a:extLst>
            </p:cNvPr>
            <p:cNvSpPr/>
            <p:nvPr/>
          </p:nvSpPr>
          <p:spPr>
            <a:xfrm>
              <a:off x="7593489" y="2435066"/>
              <a:ext cx="9525" cy="19050"/>
            </a:xfrm>
            <a:custGeom>
              <a:avLst/>
              <a:gdLst>
                <a:gd name="connsiteX0" fmla="*/ 8414 w 9525"/>
                <a:gd name="connsiteY0" fmla="*/ 7144 h 19050"/>
                <a:gd name="connsiteX1" fmla="*/ 841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14" y="7144"/>
                  </a:moveTo>
                  <a:cubicBezTo>
                    <a:pt x="5556" y="35719"/>
                    <a:pt x="8414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xmlns="" id="{BDB182C8-2A67-485D-93DA-3815E425B583}"/>
                </a:ext>
              </a:extLst>
            </p:cNvPr>
            <p:cNvSpPr/>
            <p:nvPr/>
          </p:nvSpPr>
          <p:spPr>
            <a:xfrm>
              <a:off x="7597616" y="24464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xmlns="" id="{D2E835C8-0533-47CA-B34C-96B00D6A2FF6}"/>
                </a:ext>
              </a:extLst>
            </p:cNvPr>
            <p:cNvSpPr/>
            <p:nvPr/>
          </p:nvSpPr>
          <p:spPr>
            <a:xfrm>
              <a:off x="7389264" y="2494943"/>
              <a:ext cx="19050" cy="9525"/>
            </a:xfrm>
            <a:custGeom>
              <a:avLst/>
              <a:gdLst>
                <a:gd name="connsiteX0" fmla="*/ 8804 w 19050"/>
                <a:gd name="connsiteY0" fmla="*/ 8227 h 9525"/>
                <a:gd name="connsiteX1" fmla="*/ 8804 w 19050"/>
                <a:gd name="connsiteY1" fmla="*/ 82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8804" y="8227"/>
                  </a:moveTo>
                  <a:cubicBezTo>
                    <a:pt x="23091" y="5369"/>
                    <a:pt x="1184" y="9179"/>
                    <a:pt x="8804" y="8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xmlns="" id="{DA4AC031-9B0B-489E-894D-3CD77598E715}"/>
                </a:ext>
              </a:extLst>
            </p:cNvPr>
            <p:cNvSpPr/>
            <p:nvPr/>
          </p:nvSpPr>
          <p:spPr>
            <a:xfrm>
              <a:off x="7255669" y="248745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8096"/>
                    <a:pt x="8096" y="8096"/>
                    <a:pt x="8096" y="7144"/>
                  </a:cubicBezTo>
                  <a:cubicBezTo>
                    <a:pt x="8096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xmlns="" id="{B2B55ED1-52CD-4621-B962-56CF769952AA}"/>
                </a:ext>
              </a:extLst>
            </p:cNvPr>
            <p:cNvSpPr/>
            <p:nvPr/>
          </p:nvSpPr>
          <p:spPr>
            <a:xfrm>
              <a:off x="7386161" y="250364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95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10954"/>
                  </a:lnTo>
                  <a:cubicBezTo>
                    <a:pt x="7144" y="10001"/>
                    <a:pt x="7144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xmlns="" id="{CF785E58-A3B2-4DB4-AF8F-36AEE56470BC}"/>
                </a:ext>
              </a:extLst>
            </p:cNvPr>
            <p:cNvSpPr/>
            <p:nvPr/>
          </p:nvSpPr>
          <p:spPr>
            <a:xfrm>
              <a:off x="7394840" y="2442285"/>
              <a:ext cx="9525" cy="9525"/>
            </a:xfrm>
            <a:custGeom>
              <a:avLst/>
              <a:gdLst>
                <a:gd name="connsiteX0" fmla="*/ 7990 w 9525"/>
                <a:gd name="connsiteY0" fmla="*/ 7545 h 9525"/>
                <a:gd name="connsiteX1" fmla="*/ 7990 w 9525"/>
                <a:gd name="connsiteY1" fmla="*/ 75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45"/>
                  </a:moveTo>
                  <a:cubicBezTo>
                    <a:pt x="7990" y="5640"/>
                    <a:pt x="6085" y="11355"/>
                    <a:pt x="7990" y="75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xmlns="" id="{CEC915F8-5286-44DC-865F-7CE255F68B9D}"/>
                </a:ext>
              </a:extLst>
            </p:cNvPr>
            <p:cNvSpPr/>
            <p:nvPr/>
          </p:nvSpPr>
          <p:spPr>
            <a:xfrm>
              <a:off x="7356634" y="25188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xmlns="" id="{AAFF7C18-5CF2-4A25-87D6-820ECF506228}"/>
                </a:ext>
              </a:extLst>
            </p:cNvPr>
            <p:cNvSpPr/>
            <p:nvPr/>
          </p:nvSpPr>
          <p:spPr>
            <a:xfrm>
              <a:off x="7408063" y="2419826"/>
              <a:ext cx="19050" cy="19050"/>
            </a:xfrm>
            <a:custGeom>
              <a:avLst/>
              <a:gdLst>
                <a:gd name="connsiteX0" fmla="*/ 12865 w 19050"/>
                <a:gd name="connsiteY0" fmla="*/ 7144 h 19050"/>
                <a:gd name="connsiteX1" fmla="*/ 12865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2865" y="7144"/>
                  </a:moveTo>
                  <a:cubicBezTo>
                    <a:pt x="11912" y="9049"/>
                    <a:pt x="482" y="29051"/>
                    <a:pt x="128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xmlns="" id="{AF4230FA-8D31-4A7A-8038-2C03276901E7}"/>
                </a:ext>
              </a:extLst>
            </p:cNvPr>
            <p:cNvSpPr/>
            <p:nvPr/>
          </p:nvSpPr>
          <p:spPr>
            <a:xfrm>
              <a:off x="7296626" y="2458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xmlns="" id="{5A5C00F1-C219-4963-8B7A-CA0F6566D74E}"/>
                </a:ext>
              </a:extLst>
            </p:cNvPr>
            <p:cNvSpPr/>
            <p:nvPr/>
          </p:nvSpPr>
          <p:spPr>
            <a:xfrm>
              <a:off x="7296626" y="24569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xmlns="" id="{D27E7670-5CD6-4874-A591-95A8FFAB1023}"/>
                </a:ext>
              </a:extLst>
            </p:cNvPr>
            <p:cNvSpPr/>
            <p:nvPr/>
          </p:nvSpPr>
          <p:spPr>
            <a:xfrm>
              <a:off x="7387114" y="24998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666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xmlns="" id="{D7763EC7-D1D1-4E5E-8EB9-2F42FEC7EB4C}"/>
                </a:ext>
              </a:extLst>
            </p:cNvPr>
            <p:cNvSpPr/>
            <p:nvPr/>
          </p:nvSpPr>
          <p:spPr>
            <a:xfrm>
              <a:off x="7389971" y="2484972"/>
              <a:ext cx="9525" cy="9525"/>
            </a:xfrm>
            <a:custGeom>
              <a:avLst/>
              <a:gdLst>
                <a:gd name="connsiteX0" fmla="*/ 7144 w 9525"/>
                <a:gd name="connsiteY0" fmla="*/ 10577 h 9525"/>
                <a:gd name="connsiteX1" fmla="*/ 7144 w 9525"/>
                <a:gd name="connsiteY1" fmla="*/ 1057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577"/>
                  </a:moveTo>
                  <a:cubicBezTo>
                    <a:pt x="10001" y="8672"/>
                    <a:pt x="11906" y="3910"/>
                    <a:pt x="7144" y="1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xmlns="" id="{E3CA08F7-0DC0-45EA-9E86-4E6BCA671834}"/>
                </a:ext>
              </a:extLst>
            </p:cNvPr>
            <p:cNvSpPr/>
            <p:nvPr/>
          </p:nvSpPr>
          <p:spPr>
            <a:xfrm>
              <a:off x="7358022" y="2521743"/>
              <a:ext cx="38100" cy="9525"/>
            </a:xfrm>
            <a:custGeom>
              <a:avLst/>
              <a:gdLst>
                <a:gd name="connsiteX0" fmla="*/ 9566 w 38100"/>
                <a:gd name="connsiteY0" fmla="*/ 7144 h 9525"/>
                <a:gd name="connsiteX1" fmla="*/ 9566 w 3810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" h="9525">
                  <a:moveTo>
                    <a:pt x="9566" y="7144"/>
                  </a:moveTo>
                  <a:cubicBezTo>
                    <a:pt x="-6627" y="10001"/>
                    <a:pt x="65763" y="10954"/>
                    <a:pt x="956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xmlns="" id="{D64FCC17-C3FA-4DBA-9F5F-F50F7E58F417}"/>
                </a:ext>
              </a:extLst>
            </p:cNvPr>
            <p:cNvSpPr/>
            <p:nvPr/>
          </p:nvSpPr>
          <p:spPr>
            <a:xfrm>
              <a:off x="7372826" y="250893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ubicBezTo>
                    <a:pt x="7144" y="7567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xmlns="" id="{BA4F13B1-0694-4EB1-B652-847CE7149EBF}"/>
                </a:ext>
              </a:extLst>
            </p:cNvPr>
            <p:cNvSpPr/>
            <p:nvPr/>
          </p:nvSpPr>
          <p:spPr>
            <a:xfrm>
              <a:off x="7365206" y="251436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xmlns="" id="{37FA484B-9E24-4152-A351-BBD22EA9A14B}"/>
                </a:ext>
              </a:extLst>
            </p:cNvPr>
            <p:cNvSpPr/>
            <p:nvPr/>
          </p:nvSpPr>
          <p:spPr>
            <a:xfrm>
              <a:off x="7386161" y="2488723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9049" y="3969"/>
                    <a:pt x="7144" y="9684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xmlns="" id="{B8CDC33E-C61C-44D2-95D9-19C4ACDCF6D6}"/>
                </a:ext>
              </a:extLst>
            </p:cNvPr>
            <p:cNvSpPr/>
            <p:nvPr/>
          </p:nvSpPr>
          <p:spPr>
            <a:xfrm>
              <a:off x="7387114" y="24979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95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xmlns="" id="{EC40D927-BACC-4DE3-91DA-F77C14C0D419}"/>
                </a:ext>
              </a:extLst>
            </p:cNvPr>
            <p:cNvSpPr/>
            <p:nvPr/>
          </p:nvSpPr>
          <p:spPr>
            <a:xfrm>
              <a:off x="7341394" y="24884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xmlns="" id="{D60A07D5-E9C9-424D-AE9F-5842D60D5E75}"/>
                </a:ext>
              </a:extLst>
            </p:cNvPr>
            <p:cNvSpPr/>
            <p:nvPr/>
          </p:nvSpPr>
          <p:spPr>
            <a:xfrm>
              <a:off x="7355681" y="2506955"/>
              <a:ext cx="28575" cy="19050"/>
            </a:xfrm>
            <a:custGeom>
              <a:avLst/>
              <a:gdLst>
                <a:gd name="connsiteX0" fmla="*/ 7144 w 28575"/>
                <a:gd name="connsiteY0" fmla="*/ 15264 h 19050"/>
                <a:gd name="connsiteX1" fmla="*/ 7144 w 28575"/>
                <a:gd name="connsiteY1" fmla="*/ 152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7144" y="15264"/>
                  </a:moveTo>
                  <a:cubicBezTo>
                    <a:pt x="26194" y="11454"/>
                    <a:pt x="26194" y="-928"/>
                    <a:pt x="7144" y="15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xmlns="" id="{AFF76391-EDEC-46FB-BBC5-D04CB9BB4ECB}"/>
                </a:ext>
              </a:extLst>
            </p:cNvPr>
            <p:cNvSpPr/>
            <p:nvPr/>
          </p:nvSpPr>
          <p:spPr>
            <a:xfrm>
              <a:off x="7383304" y="24922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xmlns="" id="{89BD7E13-B0CF-415D-9546-0E2BB05A64BE}"/>
                </a:ext>
              </a:extLst>
            </p:cNvPr>
            <p:cNvSpPr/>
            <p:nvPr/>
          </p:nvSpPr>
          <p:spPr>
            <a:xfrm>
              <a:off x="7385716" y="2518669"/>
              <a:ext cx="28575" cy="19050"/>
            </a:xfrm>
            <a:custGeom>
              <a:avLst/>
              <a:gdLst>
                <a:gd name="connsiteX0" fmla="*/ 26640 w 28575"/>
                <a:gd name="connsiteY0" fmla="*/ 11170 h 19050"/>
                <a:gd name="connsiteX1" fmla="*/ 7590 w 28575"/>
                <a:gd name="connsiteY1" fmla="*/ 8313 h 19050"/>
                <a:gd name="connsiteX2" fmla="*/ 26640 w 28575"/>
                <a:gd name="connsiteY2" fmla="*/ 11170 h 19050"/>
                <a:gd name="connsiteX3" fmla="*/ 24734 w 28575"/>
                <a:gd name="connsiteY3" fmla="*/ 13075 h 19050"/>
                <a:gd name="connsiteX4" fmla="*/ 23782 w 28575"/>
                <a:gd name="connsiteY4" fmla="*/ 12123 h 19050"/>
                <a:gd name="connsiteX5" fmla="*/ 24734 w 28575"/>
                <a:gd name="connsiteY5" fmla="*/ 1307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19050">
                  <a:moveTo>
                    <a:pt x="26640" y="11170"/>
                  </a:moveTo>
                  <a:cubicBezTo>
                    <a:pt x="9494" y="11170"/>
                    <a:pt x="5684" y="20695"/>
                    <a:pt x="7590" y="8313"/>
                  </a:cubicBezTo>
                  <a:cubicBezTo>
                    <a:pt x="13304" y="9265"/>
                    <a:pt x="26640" y="3550"/>
                    <a:pt x="26640" y="11170"/>
                  </a:cubicBezTo>
                  <a:close/>
                  <a:moveTo>
                    <a:pt x="24734" y="13075"/>
                  </a:moveTo>
                  <a:lnTo>
                    <a:pt x="23782" y="12123"/>
                  </a:lnTo>
                  <a:cubicBezTo>
                    <a:pt x="23782" y="13075"/>
                    <a:pt x="24734" y="13075"/>
                    <a:pt x="24734" y="130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xmlns="" id="{ED644F8C-E61A-4804-830C-B5D7912EF221}"/>
                </a:ext>
              </a:extLst>
            </p:cNvPr>
            <p:cNvSpPr/>
            <p:nvPr/>
          </p:nvSpPr>
          <p:spPr>
            <a:xfrm>
              <a:off x="7573804" y="24360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xmlns="" id="{60413C4C-DF4A-45CE-B84E-B72E2B7643C2}"/>
                </a:ext>
              </a:extLst>
            </p:cNvPr>
            <p:cNvSpPr/>
            <p:nvPr/>
          </p:nvSpPr>
          <p:spPr>
            <a:xfrm>
              <a:off x="7452836" y="24445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xmlns="" id="{7349DEA5-297E-44A1-AC8C-FB8A646597F6}"/>
                </a:ext>
              </a:extLst>
            </p:cNvPr>
            <p:cNvSpPr/>
            <p:nvPr/>
          </p:nvSpPr>
          <p:spPr>
            <a:xfrm>
              <a:off x="7468076" y="242077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8096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xmlns="" id="{36C5E1FA-955D-4EF1-B3F5-A7D1D81659E9}"/>
                </a:ext>
              </a:extLst>
            </p:cNvPr>
            <p:cNvSpPr/>
            <p:nvPr/>
          </p:nvSpPr>
          <p:spPr>
            <a:xfrm>
              <a:off x="7562903" y="243601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xmlns="" id="{C207329B-6009-4D05-B52D-58BD90219D7A}"/>
                </a:ext>
              </a:extLst>
            </p:cNvPr>
            <p:cNvSpPr/>
            <p:nvPr/>
          </p:nvSpPr>
          <p:spPr>
            <a:xfrm>
              <a:off x="7502366" y="24341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8096" y="8096"/>
                  </a:cubicBez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xmlns="" id="{D3B0E3B7-0F42-499E-BCC2-959685AE7501}"/>
                </a:ext>
              </a:extLst>
            </p:cNvPr>
            <p:cNvSpPr/>
            <p:nvPr/>
          </p:nvSpPr>
          <p:spPr>
            <a:xfrm>
              <a:off x="7468076" y="242321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xmlns="" id="{7F86404D-A987-477D-B328-C9F58A844C39}"/>
                </a:ext>
              </a:extLst>
            </p:cNvPr>
            <p:cNvSpPr/>
            <p:nvPr/>
          </p:nvSpPr>
          <p:spPr>
            <a:xfrm>
              <a:off x="7445216" y="24255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xmlns="" id="{DD9B3887-6E5B-4C34-BE28-0F7CFA29678A}"/>
                </a:ext>
              </a:extLst>
            </p:cNvPr>
            <p:cNvSpPr/>
            <p:nvPr/>
          </p:nvSpPr>
          <p:spPr>
            <a:xfrm>
              <a:off x="7446698" y="244459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lnTo>
                    <a:pt x="7567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xmlns="" id="{0F65CC33-11A8-469C-B805-C09B1E3C904F}"/>
                </a:ext>
              </a:extLst>
            </p:cNvPr>
            <p:cNvSpPr/>
            <p:nvPr/>
          </p:nvSpPr>
          <p:spPr>
            <a:xfrm>
              <a:off x="7420451" y="243220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xmlns="" id="{999B29B8-19EA-4DA2-A568-6E82FF91C956}"/>
                </a:ext>
              </a:extLst>
            </p:cNvPr>
            <p:cNvSpPr/>
            <p:nvPr/>
          </p:nvSpPr>
          <p:spPr>
            <a:xfrm>
              <a:off x="7444264" y="24398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xmlns="" id="{14252505-0099-42FB-9784-F79CC42E3F05}"/>
                </a:ext>
              </a:extLst>
            </p:cNvPr>
            <p:cNvSpPr/>
            <p:nvPr/>
          </p:nvSpPr>
          <p:spPr>
            <a:xfrm>
              <a:off x="7581001" y="24550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xmlns="" id="{7D794CE7-D147-42E3-9E09-F1A33DDACFFF}"/>
                </a:ext>
              </a:extLst>
            </p:cNvPr>
            <p:cNvSpPr/>
            <p:nvPr/>
          </p:nvSpPr>
          <p:spPr>
            <a:xfrm>
              <a:off x="7584281" y="244459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xmlns="" id="{03884BAB-DC43-4C8B-B1B8-D927E64C0869}"/>
                </a:ext>
              </a:extLst>
            </p:cNvPr>
            <p:cNvSpPr/>
            <p:nvPr/>
          </p:nvSpPr>
          <p:spPr>
            <a:xfrm>
              <a:off x="7518559" y="2442160"/>
              <a:ext cx="9525" cy="9525"/>
            </a:xfrm>
            <a:custGeom>
              <a:avLst/>
              <a:gdLst>
                <a:gd name="connsiteX0" fmla="*/ 7144 w 9525"/>
                <a:gd name="connsiteY0" fmla="*/ 7670 h 9525"/>
                <a:gd name="connsiteX1" fmla="*/ 8096 w 9525"/>
                <a:gd name="connsiteY1" fmla="*/ 10527 h 9525"/>
                <a:gd name="connsiteX2" fmla="*/ 7144 w 9525"/>
                <a:gd name="connsiteY2" fmla="*/ 767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670"/>
                  </a:moveTo>
                  <a:cubicBezTo>
                    <a:pt x="7144" y="8622"/>
                    <a:pt x="8096" y="9575"/>
                    <a:pt x="8096" y="10527"/>
                  </a:cubicBezTo>
                  <a:cubicBezTo>
                    <a:pt x="9049" y="9575"/>
                    <a:pt x="8096" y="5765"/>
                    <a:pt x="7144" y="76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xmlns="" id="{A331F8F7-CA21-406C-8D8F-960BABE14F35}"/>
                </a:ext>
              </a:extLst>
            </p:cNvPr>
            <p:cNvSpPr/>
            <p:nvPr/>
          </p:nvSpPr>
          <p:spPr>
            <a:xfrm>
              <a:off x="7576661" y="249316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7144"/>
                    <a:pt x="8096" y="7144"/>
                  </a:cubicBez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xmlns="" id="{F794D562-E023-421B-9962-41F634AE7C05}"/>
                </a:ext>
              </a:extLst>
            </p:cNvPr>
            <p:cNvSpPr/>
            <p:nvPr/>
          </p:nvSpPr>
          <p:spPr>
            <a:xfrm>
              <a:off x="7576661" y="249126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xmlns="" id="{1F4F3992-A23B-465D-9CC3-61EC70EAF9BC}"/>
                </a:ext>
              </a:extLst>
            </p:cNvPr>
            <p:cNvSpPr/>
            <p:nvPr/>
          </p:nvSpPr>
          <p:spPr>
            <a:xfrm>
              <a:off x="7519088" y="2496264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  <a:gd name="connsiteX2" fmla="*/ 7567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cubicBezTo>
                    <a:pt x="7567" y="6906"/>
                    <a:pt x="6615" y="6906"/>
                    <a:pt x="7567" y="7858"/>
                  </a:cubicBezTo>
                  <a:cubicBezTo>
                    <a:pt x="6615" y="7858"/>
                    <a:pt x="7567" y="7858"/>
                    <a:pt x="7567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xmlns="" id="{0D7CD9BA-B039-475E-A917-8E526B4495FE}"/>
                </a:ext>
              </a:extLst>
            </p:cNvPr>
            <p:cNvSpPr/>
            <p:nvPr/>
          </p:nvSpPr>
          <p:spPr>
            <a:xfrm>
              <a:off x="7585722" y="2430169"/>
              <a:ext cx="9525" cy="28575"/>
            </a:xfrm>
            <a:custGeom>
              <a:avLst/>
              <a:gdLst>
                <a:gd name="connsiteX0" fmla="*/ 7608 w 9525"/>
                <a:gd name="connsiteY0" fmla="*/ 23471 h 28575"/>
                <a:gd name="connsiteX1" fmla="*/ 7608 w 9525"/>
                <a:gd name="connsiteY1" fmla="*/ 2347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575">
                  <a:moveTo>
                    <a:pt x="7608" y="23471"/>
                  </a:moveTo>
                  <a:cubicBezTo>
                    <a:pt x="10465" y="-6057"/>
                    <a:pt x="5703" y="11088"/>
                    <a:pt x="7608" y="234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xmlns="" id="{BCE4288C-6874-428E-9545-EF23307A5B54}"/>
                </a:ext>
              </a:extLst>
            </p:cNvPr>
            <p:cNvSpPr/>
            <p:nvPr/>
          </p:nvSpPr>
          <p:spPr>
            <a:xfrm>
              <a:off x="7582376" y="248226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xmlns="" id="{9D65D35E-6B82-4B05-83C1-B7A051980A13}"/>
                </a:ext>
              </a:extLst>
            </p:cNvPr>
            <p:cNvSpPr/>
            <p:nvPr/>
          </p:nvSpPr>
          <p:spPr>
            <a:xfrm>
              <a:off x="7421404" y="25160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xmlns="" id="{14D7DA7E-CA87-449C-83C2-AE5897EEC658}"/>
                </a:ext>
              </a:extLst>
            </p:cNvPr>
            <p:cNvSpPr/>
            <p:nvPr/>
          </p:nvSpPr>
          <p:spPr>
            <a:xfrm>
              <a:off x="7580471" y="24626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xmlns="" id="{495B0D20-C04E-4B06-8F02-0782D44AD442}"/>
                </a:ext>
              </a:extLst>
            </p:cNvPr>
            <p:cNvSpPr/>
            <p:nvPr/>
          </p:nvSpPr>
          <p:spPr>
            <a:xfrm>
              <a:off x="7429976" y="25160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xmlns="" id="{BF16ADF4-A695-4D50-8784-FBCD5AFA94A4}"/>
                </a:ext>
              </a:extLst>
            </p:cNvPr>
            <p:cNvSpPr/>
            <p:nvPr/>
          </p:nvSpPr>
          <p:spPr>
            <a:xfrm>
              <a:off x="7430929" y="24264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xmlns="" id="{F5450C3C-5A2E-418E-B5A9-7A04008C3600}"/>
                </a:ext>
              </a:extLst>
            </p:cNvPr>
            <p:cNvSpPr/>
            <p:nvPr/>
          </p:nvSpPr>
          <p:spPr>
            <a:xfrm>
              <a:off x="7429976" y="25160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xmlns="" id="{0CBA7698-5062-460E-98A8-B09989B6D170}"/>
                </a:ext>
              </a:extLst>
            </p:cNvPr>
            <p:cNvSpPr/>
            <p:nvPr/>
          </p:nvSpPr>
          <p:spPr>
            <a:xfrm>
              <a:off x="7470934" y="249888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xmlns="" id="{A771278B-79F4-4F6F-ADC9-99620F067776}"/>
                </a:ext>
              </a:extLst>
            </p:cNvPr>
            <p:cNvSpPr/>
            <p:nvPr/>
          </p:nvSpPr>
          <p:spPr>
            <a:xfrm>
              <a:off x="7462361" y="24941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xmlns="" id="{5CDA3E53-60F0-49EA-8740-A5CE5F82C2F0}"/>
                </a:ext>
              </a:extLst>
            </p:cNvPr>
            <p:cNvSpPr/>
            <p:nvPr/>
          </p:nvSpPr>
          <p:spPr>
            <a:xfrm>
              <a:off x="7514034" y="242458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6906" y="7144"/>
                    <a:pt x="7858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xmlns="" id="{D95D07F3-133A-4CC7-8BE6-C0063CCCA944}"/>
                </a:ext>
              </a:extLst>
            </p:cNvPr>
            <p:cNvSpPr/>
            <p:nvPr/>
          </p:nvSpPr>
          <p:spPr>
            <a:xfrm>
              <a:off x="7429976" y="25169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9049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xmlns="" id="{086C44FD-9707-4FB9-8A8F-108440B525D4}"/>
                </a:ext>
              </a:extLst>
            </p:cNvPr>
            <p:cNvSpPr/>
            <p:nvPr/>
          </p:nvSpPr>
          <p:spPr>
            <a:xfrm>
              <a:off x="7481411" y="2477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xmlns="" id="{2F330BC7-0270-4BC3-A40E-93007A06202E}"/>
                </a:ext>
              </a:extLst>
            </p:cNvPr>
            <p:cNvSpPr/>
            <p:nvPr/>
          </p:nvSpPr>
          <p:spPr>
            <a:xfrm>
              <a:off x="7484297" y="2471605"/>
              <a:ext cx="9525" cy="19050"/>
            </a:xfrm>
            <a:custGeom>
              <a:avLst/>
              <a:gdLst>
                <a:gd name="connsiteX0" fmla="*/ 9020 w 9525"/>
                <a:gd name="connsiteY0" fmla="*/ 16325 h 19050"/>
                <a:gd name="connsiteX1" fmla="*/ 9020 w 9525"/>
                <a:gd name="connsiteY1" fmla="*/ 163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020" y="16325"/>
                  </a:moveTo>
                  <a:cubicBezTo>
                    <a:pt x="12830" y="-6535"/>
                    <a:pt x="3305" y="21087"/>
                    <a:pt x="9020" y="163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xmlns="" id="{6E9482A2-29A7-454C-85E5-7DA005588191}"/>
                </a:ext>
              </a:extLst>
            </p:cNvPr>
            <p:cNvSpPr/>
            <p:nvPr/>
          </p:nvSpPr>
          <p:spPr>
            <a:xfrm>
              <a:off x="7485751" y="248173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xmlns="" id="{455D90A7-53EB-4157-B06A-B09430B99830}"/>
                </a:ext>
              </a:extLst>
            </p:cNvPr>
            <p:cNvSpPr/>
            <p:nvPr/>
          </p:nvSpPr>
          <p:spPr>
            <a:xfrm>
              <a:off x="7501414" y="248673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7144" y="6906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xmlns="" id="{D36C8E6C-9D3A-4FF1-A206-85F3A7E6CDFB}"/>
                </a:ext>
              </a:extLst>
            </p:cNvPr>
            <p:cNvSpPr/>
            <p:nvPr/>
          </p:nvSpPr>
          <p:spPr>
            <a:xfrm>
              <a:off x="7394734" y="2485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xmlns="" id="{495C8725-D6E4-46B9-A291-FF663C140C45}"/>
                </a:ext>
              </a:extLst>
            </p:cNvPr>
            <p:cNvSpPr/>
            <p:nvPr/>
          </p:nvSpPr>
          <p:spPr>
            <a:xfrm>
              <a:off x="7536233" y="2463366"/>
              <a:ext cx="9525" cy="9525"/>
            </a:xfrm>
            <a:custGeom>
              <a:avLst/>
              <a:gdLst>
                <a:gd name="connsiteX0" fmla="*/ 7567 w 9525"/>
                <a:gd name="connsiteY0" fmla="*/ 7419 h 9525"/>
                <a:gd name="connsiteX1" fmla="*/ 7567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419"/>
                  </a:moveTo>
                  <a:cubicBezTo>
                    <a:pt x="6615" y="6466"/>
                    <a:pt x="7567" y="8371"/>
                    <a:pt x="7567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xmlns="" id="{915C717F-040D-462A-A302-8C444AB00697}"/>
                </a:ext>
              </a:extLst>
            </p:cNvPr>
            <p:cNvSpPr/>
            <p:nvPr/>
          </p:nvSpPr>
          <p:spPr>
            <a:xfrm>
              <a:off x="7487126" y="2471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9049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xmlns="" id="{83F90A75-A133-4DB3-B6CF-FA1A23D42BFE}"/>
                </a:ext>
              </a:extLst>
            </p:cNvPr>
            <p:cNvSpPr/>
            <p:nvPr/>
          </p:nvSpPr>
          <p:spPr>
            <a:xfrm>
              <a:off x="7538561" y="2471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11906"/>
                    <a:pt x="9049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xmlns="" id="{3DC24FCA-BD8E-46AE-8596-8975604D9AEA}"/>
                </a:ext>
              </a:extLst>
            </p:cNvPr>
            <p:cNvSpPr/>
            <p:nvPr/>
          </p:nvSpPr>
          <p:spPr>
            <a:xfrm>
              <a:off x="7540466" y="24722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xmlns="" id="{E2F5C8C1-AFEC-40A3-890D-32916C65A452}"/>
                </a:ext>
              </a:extLst>
            </p:cNvPr>
            <p:cNvSpPr/>
            <p:nvPr/>
          </p:nvSpPr>
          <p:spPr>
            <a:xfrm>
              <a:off x="7246144" y="2403977"/>
              <a:ext cx="352425" cy="133350"/>
            </a:xfrm>
            <a:custGeom>
              <a:avLst/>
              <a:gdLst>
                <a:gd name="connsiteX0" fmla="*/ 154781 w 352425"/>
                <a:gd name="connsiteY0" fmla="*/ 87762 h 133350"/>
                <a:gd name="connsiteX1" fmla="*/ 7144 w 352425"/>
                <a:gd name="connsiteY1" fmla="*/ 94430 h 133350"/>
                <a:gd name="connsiteX2" fmla="*/ 164306 w 352425"/>
                <a:gd name="connsiteY2" fmla="*/ 36327 h 133350"/>
                <a:gd name="connsiteX3" fmla="*/ 141446 w 352425"/>
                <a:gd name="connsiteY3" fmla="*/ 43947 h 133350"/>
                <a:gd name="connsiteX4" fmla="*/ 190976 w 352425"/>
                <a:gd name="connsiteY4" fmla="*/ 47757 h 133350"/>
                <a:gd name="connsiteX5" fmla="*/ 219551 w 352425"/>
                <a:gd name="connsiteY5" fmla="*/ 37280 h 133350"/>
                <a:gd name="connsiteX6" fmla="*/ 204311 w 352425"/>
                <a:gd name="connsiteY6" fmla="*/ 26802 h 133350"/>
                <a:gd name="connsiteX7" fmla="*/ 222409 w 352425"/>
                <a:gd name="connsiteY7" fmla="*/ 58235 h 133350"/>
                <a:gd name="connsiteX8" fmla="*/ 221456 w 352425"/>
                <a:gd name="connsiteY8" fmla="*/ 50615 h 133350"/>
                <a:gd name="connsiteX9" fmla="*/ 233839 w 352425"/>
                <a:gd name="connsiteY9" fmla="*/ 26802 h 133350"/>
                <a:gd name="connsiteX10" fmla="*/ 228124 w 352425"/>
                <a:gd name="connsiteY10" fmla="*/ 46805 h 133350"/>
                <a:gd name="connsiteX11" fmla="*/ 243364 w 352425"/>
                <a:gd name="connsiteY11" fmla="*/ 26802 h 133350"/>
                <a:gd name="connsiteX12" fmla="*/ 241459 w 352425"/>
                <a:gd name="connsiteY12" fmla="*/ 52520 h 133350"/>
                <a:gd name="connsiteX13" fmla="*/ 265271 w 352425"/>
                <a:gd name="connsiteY13" fmla="*/ 40137 h 133350"/>
                <a:gd name="connsiteX14" fmla="*/ 272891 w 352425"/>
                <a:gd name="connsiteY14" fmla="*/ 28707 h 133350"/>
                <a:gd name="connsiteX15" fmla="*/ 319564 w 352425"/>
                <a:gd name="connsiteY15" fmla="*/ 36327 h 133350"/>
                <a:gd name="connsiteX16" fmla="*/ 319564 w 352425"/>
                <a:gd name="connsiteY16" fmla="*/ 26802 h 133350"/>
                <a:gd name="connsiteX17" fmla="*/ 325279 w 352425"/>
                <a:gd name="connsiteY17" fmla="*/ 30612 h 133350"/>
                <a:gd name="connsiteX18" fmla="*/ 348139 w 352425"/>
                <a:gd name="connsiteY18" fmla="*/ 79190 h 133350"/>
                <a:gd name="connsiteX19" fmla="*/ 227171 w 352425"/>
                <a:gd name="connsiteY19" fmla="*/ 121100 h 133350"/>
                <a:gd name="connsiteX20" fmla="*/ 228124 w 352425"/>
                <a:gd name="connsiteY20" fmla="*/ 88715 h 133350"/>
                <a:gd name="connsiteX21" fmla="*/ 173831 w 352425"/>
                <a:gd name="connsiteY21" fmla="*/ 126815 h 133350"/>
                <a:gd name="connsiteX22" fmla="*/ 154781 w 352425"/>
                <a:gd name="connsiteY22" fmla="*/ 87762 h 133350"/>
                <a:gd name="connsiteX23" fmla="*/ 20479 w 352425"/>
                <a:gd name="connsiteY23" fmla="*/ 85857 h 133350"/>
                <a:gd name="connsiteX24" fmla="*/ 20479 w 352425"/>
                <a:gd name="connsiteY24" fmla="*/ 83952 h 133350"/>
                <a:gd name="connsiteX25" fmla="*/ 20479 w 352425"/>
                <a:gd name="connsiteY25" fmla="*/ 85857 h 133350"/>
                <a:gd name="connsiteX26" fmla="*/ 194786 w 352425"/>
                <a:gd name="connsiteY26" fmla="*/ 70617 h 133350"/>
                <a:gd name="connsiteX27" fmla="*/ 194786 w 352425"/>
                <a:gd name="connsiteY27" fmla="*/ 70617 h 133350"/>
                <a:gd name="connsiteX28" fmla="*/ 196691 w 352425"/>
                <a:gd name="connsiteY28" fmla="*/ 86810 h 133350"/>
                <a:gd name="connsiteX29" fmla="*/ 196691 w 352425"/>
                <a:gd name="connsiteY29" fmla="*/ 86810 h 133350"/>
                <a:gd name="connsiteX30" fmla="*/ 198596 w 352425"/>
                <a:gd name="connsiteY30" fmla="*/ 82047 h 133350"/>
                <a:gd name="connsiteX31" fmla="*/ 198596 w 352425"/>
                <a:gd name="connsiteY31" fmla="*/ 82047 h 133350"/>
                <a:gd name="connsiteX32" fmla="*/ 198596 w 352425"/>
                <a:gd name="connsiteY32" fmla="*/ 82047 h 133350"/>
                <a:gd name="connsiteX33" fmla="*/ 168116 w 352425"/>
                <a:gd name="connsiteY33" fmla="*/ 80142 h 133350"/>
                <a:gd name="connsiteX34" fmla="*/ 168116 w 352425"/>
                <a:gd name="connsiteY34" fmla="*/ 80142 h 133350"/>
                <a:gd name="connsiteX35" fmla="*/ 170974 w 352425"/>
                <a:gd name="connsiteY35" fmla="*/ 84905 h 133350"/>
                <a:gd name="connsiteX36" fmla="*/ 170974 w 352425"/>
                <a:gd name="connsiteY36" fmla="*/ 84905 h 133350"/>
                <a:gd name="connsiteX37" fmla="*/ 181451 w 352425"/>
                <a:gd name="connsiteY37" fmla="*/ 96335 h 133350"/>
                <a:gd name="connsiteX38" fmla="*/ 181451 w 352425"/>
                <a:gd name="connsiteY38" fmla="*/ 96335 h 133350"/>
                <a:gd name="connsiteX39" fmla="*/ 315754 w 352425"/>
                <a:gd name="connsiteY39" fmla="*/ 72522 h 133350"/>
                <a:gd name="connsiteX40" fmla="*/ 315754 w 352425"/>
                <a:gd name="connsiteY40" fmla="*/ 72522 h 133350"/>
                <a:gd name="connsiteX41" fmla="*/ 290036 w 352425"/>
                <a:gd name="connsiteY41" fmla="*/ 66807 h 133350"/>
                <a:gd name="connsiteX42" fmla="*/ 290036 w 352425"/>
                <a:gd name="connsiteY42" fmla="*/ 66807 h 133350"/>
                <a:gd name="connsiteX43" fmla="*/ 224314 w 352425"/>
                <a:gd name="connsiteY43" fmla="*/ 68712 h 133350"/>
                <a:gd name="connsiteX44" fmla="*/ 224314 w 352425"/>
                <a:gd name="connsiteY44" fmla="*/ 68712 h 133350"/>
                <a:gd name="connsiteX45" fmla="*/ 216694 w 352425"/>
                <a:gd name="connsiteY45" fmla="*/ 73475 h 133350"/>
                <a:gd name="connsiteX46" fmla="*/ 216694 w 352425"/>
                <a:gd name="connsiteY46" fmla="*/ 73475 h 133350"/>
                <a:gd name="connsiteX47" fmla="*/ 175736 w 352425"/>
                <a:gd name="connsiteY47" fmla="*/ 40137 h 133350"/>
                <a:gd name="connsiteX48" fmla="*/ 175736 w 352425"/>
                <a:gd name="connsiteY48" fmla="*/ 40137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52425" h="133350">
                  <a:moveTo>
                    <a:pt x="154781" y="87762"/>
                  </a:moveTo>
                  <a:cubicBezTo>
                    <a:pt x="137636" y="94430"/>
                    <a:pt x="19526" y="101097"/>
                    <a:pt x="7144" y="94430"/>
                  </a:cubicBezTo>
                  <a:cubicBezTo>
                    <a:pt x="53816" y="35375"/>
                    <a:pt x="123349" y="93477"/>
                    <a:pt x="164306" y="36327"/>
                  </a:cubicBezTo>
                  <a:cubicBezTo>
                    <a:pt x="175736" y="20135"/>
                    <a:pt x="144304" y="42042"/>
                    <a:pt x="141446" y="43947"/>
                  </a:cubicBezTo>
                  <a:cubicBezTo>
                    <a:pt x="144304" y="-15108"/>
                    <a:pt x="170974" y="64902"/>
                    <a:pt x="190976" y="47757"/>
                  </a:cubicBezTo>
                  <a:cubicBezTo>
                    <a:pt x="191929" y="68712"/>
                    <a:pt x="190976" y="-44635"/>
                    <a:pt x="219551" y="37280"/>
                  </a:cubicBezTo>
                  <a:cubicBezTo>
                    <a:pt x="219551" y="37280"/>
                    <a:pt x="200501" y="28707"/>
                    <a:pt x="204311" y="26802"/>
                  </a:cubicBezTo>
                  <a:cubicBezTo>
                    <a:pt x="195739" y="51567"/>
                    <a:pt x="201454" y="62045"/>
                    <a:pt x="222409" y="58235"/>
                  </a:cubicBezTo>
                  <a:cubicBezTo>
                    <a:pt x="217646" y="62045"/>
                    <a:pt x="250984" y="22040"/>
                    <a:pt x="221456" y="50615"/>
                  </a:cubicBezTo>
                  <a:cubicBezTo>
                    <a:pt x="228124" y="38232"/>
                    <a:pt x="209074" y="34422"/>
                    <a:pt x="233839" y="26802"/>
                  </a:cubicBezTo>
                  <a:cubicBezTo>
                    <a:pt x="231934" y="40137"/>
                    <a:pt x="234791" y="37280"/>
                    <a:pt x="228124" y="46805"/>
                  </a:cubicBezTo>
                  <a:cubicBezTo>
                    <a:pt x="236696" y="42042"/>
                    <a:pt x="242411" y="35375"/>
                    <a:pt x="243364" y="26802"/>
                  </a:cubicBezTo>
                  <a:cubicBezTo>
                    <a:pt x="243364" y="21087"/>
                    <a:pt x="238601" y="51567"/>
                    <a:pt x="241459" y="52520"/>
                  </a:cubicBezTo>
                  <a:cubicBezTo>
                    <a:pt x="239554" y="42042"/>
                    <a:pt x="251936" y="11562"/>
                    <a:pt x="265271" y="40137"/>
                  </a:cubicBezTo>
                  <a:cubicBezTo>
                    <a:pt x="267176" y="41090"/>
                    <a:pt x="250031" y="37280"/>
                    <a:pt x="272891" y="28707"/>
                  </a:cubicBezTo>
                  <a:cubicBezTo>
                    <a:pt x="249079" y="71570"/>
                    <a:pt x="320516" y="21087"/>
                    <a:pt x="319564" y="36327"/>
                  </a:cubicBezTo>
                  <a:cubicBezTo>
                    <a:pt x="286226" y="24897"/>
                    <a:pt x="346234" y="79190"/>
                    <a:pt x="319564" y="26802"/>
                  </a:cubicBezTo>
                  <a:cubicBezTo>
                    <a:pt x="333851" y="21087"/>
                    <a:pt x="312896" y="78237"/>
                    <a:pt x="325279" y="30612"/>
                  </a:cubicBezTo>
                  <a:cubicBezTo>
                    <a:pt x="385286" y="62045"/>
                    <a:pt x="290036" y="61092"/>
                    <a:pt x="348139" y="79190"/>
                  </a:cubicBezTo>
                  <a:cubicBezTo>
                    <a:pt x="343376" y="101097"/>
                    <a:pt x="229076" y="121100"/>
                    <a:pt x="227171" y="121100"/>
                  </a:cubicBezTo>
                  <a:cubicBezTo>
                    <a:pt x="235744" y="113480"/>
                    <a:pt x="235744" y="103002"/>
                    <a:pt x="228124" y="88715"/>
                  </a:cubicBezTo>
                  <a:cubicBezTo>
                    <a:pt x="210979" y="130625"/>
                    <a:pt x="185261" y="93477"/>
                    <a:pt x="173831" y="126815"/>
                  </a:cubicBezTo>
                  <a:cubicBezTo>
                    <a:pt x="175736" y="117290"/>
                    <a:pt x="181451" y="106812"/>
                    <a:pt x="154781" y="87762"/>
                  </a:cubicBezTo>
                  <a:close/>
                  <a:moveTo>
                    <a:pt x="20479" y="85857"/>
                  </a:moveTo>
                  <a:cubicBezTo>
                    <a:pt x="20479" y="85857"/>
                    <a:pt x="20479" y="84905"/>
                    <a:pt x="20479" y="83952"/>
                  </a:cubicBezTo>
                  <a:cubicBezTo>
                    <a:pt x="21431" y="84905"/>
                    <a:pt x="21431" y="85857"/>
                    <a:pt x="20479" y="85857"/>
                  </a:cubicBezTo>
                  <a:close/>
                  <a:moveTo>
                    <a:pt x="194786" y="70617"/>
                  </a:moveTo>
                  <a:cubicBezTo>
                    <a:pt x="191929" y="70617"/>
                    <a:pt x="177641" y="103002"/>
                    <a:pt x="194786" y="70617"/>
                  </a:cubicBezTo>
                  <a:close/>
                  <a:moveTo>
                    <a:pt x="196691" y="86810"/>
                  </a:moveTo>
                  <a:cubicBezTo>
                    <a:pt x="197644" y="87762"/>
                    <a:pt x="197644" y="80142"/>
                    <a:pt x="196691" y="86810"/>
                  </a:cubicBezTo>
                  <a:close/>
                  <a:moveTo>
                    <a:pt x="198596" y="82047"/>
                  </a:moveTo>
                  <a:cubicBezTo>
                    <a:pt x="197644" y="82047"/>
                    <a:pt x="197644" y="82047"/>
                    <a:pt x="198596" y="82047"/>
                  </a:cubicBezTo>
                  <a:lnTo>
                    <a:pt x="198596" y="82047"/>
                  </a:lnTo>
                  <a:close/>
                  <a:moveTo>
                    <a:pt x="168116" y="80142"/>
                  </a:moveTo>
                  <a:cubicBezTo>
                    <a:pt x="167164" y="79190"/>
                    <a:pt x="166211" y="80142"/>
                    <a:pt x="168116" y="80142"/>
                  </a:cubicBezTo>
                  <a:close/>
                  <a:moveTo>
                    <a:pt x="170974" y="84905"/>
                  </a:moveTo>
                  <a:cubicBezTo>
                    <a:pt x="170974" y="76332"/>
                    <a:pt x="170021" y="83000"/>
                    <a:pt x="170974" y="84905"/>
                  </a:cubicBezTo>
                  <a:close/>
                  <a:moveTo>
                    <a:pt x="181451" y="96335"/>
                  </a:moveTo>
                  <a:cubicBezTo>
                    <a:pt x="185261" y="70617"/>
                    <a:pt x="182404" y="94430"/>
                    <a:pt x="181451" y="96335"/>
                  </a:cubicBezTo>
                  <a:close/>
                  <a:moveTo>
                    <a:pt x="315754" y="72522"/>
                  </a:moveTo>
                  <a:cubicBezTo>
                    <a:pt x="314801" y="67760"/>
                    <a:pt x="310991" y="81095"/>
                    <a:pt x="315754" y="72522"/>
                  </a:cubicBezTo>
                  <a:close/>
                  <a:moveTo>
                    <a:pt x="290036" y="66807"/>
                  </a:moveTo>
                  <a:cubicBezTo>
                    <a:pt x="262414" y="114432"/>
                    <a:pt x="327184" y="61092"/>
                    <a:pt x="290036" y="66807"/>
                  </a:cubicBezTo>
                  <a:close/>
                  <a:moveTo>
                    <a:pt x="224314" y="68712"/>
                  </a:moveTo>
                  <a:cubicBezTo>
                    <a:pt x="247174" y="178250"/>
                    <a:pt x="304324" y="12515"/>
                    <a:pt x="224314" y="68712"/>
                  </a:cubicBezTo>
                  <a:close/>
                  <a:moveTo>
                    <a:pt x="216694" y="73475"/>
                  </a:moveTo>
                  <a:cubicBezTo>
                    <a:pt x="182404" y="120147"/>
                    <a:pt x="216694" y="67760"/>
                    <a:pt x="216694" y="73475"/>
                  </a:cubicBezTo>
                  <a:close/>
                  <a:moveTo>
                    <a:pt x="175736" y="40137"/>
                  </a:moveTo>
                  <a:cubicBezTo>
                    <a:pt x="175736" y="40137"/>
                    <a:pt x="175736" y="40137"/>
                    <a:pt x="175736" y="401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xmlns="" id="{138483B0-F4B5-4DAF-A387-B11C8209B207}"/>
                </a:ext>
              </a:extLst>
            </p:cNvPr>
            <p:cNvSpPr/>
            <p:nvPr/>
          </p:nvSpPr>
          <p:spPr>
            <a:xfrm>
              <a:off x="7582182" y="2451258"/>
              <a:ext cx="9525" cy="9525"/>
            </a:xfrm>
            <a:custGeom>
              <a:avLst/>
              <a:gdLst>
                <a:gd name="connsiteX0" fmla="*/ 7338 w 9525"/>
                <a:gd name="connsiteY0" fmla="*/ 10954 h 9525"/>
                <a:gd name="connsiteX1" fmla="*/ 9243 w 9525"/>
                <a:gd name="connsiteY1" fmla="*/ 7144 h 9525"/>
                <a:gd name="connsiteX2" fmla="*/ 7338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10954"/>
                  </a:moveTo>
                  <a:cubicBezTo>
                    <a:pt x="8291" y="10001"/>
                    <a:pt x="9243" y="10001"/>
                    <a:pt x="9243" y="7144"/>
                  </a:cubicBezTo>
                  <a:cubicBezTo>
                    <a:pt x="9243" y="10954"/>
                    <a:pt x="6386" y="8096"/>
                    <a:pt x="7338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xmlns="" id="{D1E6C09D-AE0A-44F0-8D86-F0F098516851}"/>
                </a:ext>
              </a:extLst>
            </p:cNvPr>
            <p:cNvSpPr/>
            <p:nvPr/>
          </p:nvSpPr>
          <p:spPr>
            <a:xfrm>
              <a:off x="7583858" y="2456679"/>
              <a:ext cx="9525" cy="9525"/>
            </a:xfrm>
            <a:custGeom>
              <a:avLst/>
              <a:gdLst>
                <a:gd name="connsiteX0" fmla="*/ 7567 w 9525"/>
                <a:gd name="connsiteY0" fmla="*/ 9343 h 9525"/>
                <a:gd name="connsiteX1" fmla="*/ 7567 w 9525"/>
                <a:gd name="connsiteY1" fmla="*/ 93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343"/>
                  </a:moveTo>
                  <a:cubicBezTo>
                    <a:pt x="7567" y="5533"/>
                    <a:pt x="6615" y="7438"/>
                    <a:pt x="7567" y="93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xmlns="" id="{6E1AF6AB-3299-4206-A871-CC78DEE9BCDC}"/>
                </a:ext>
              </a:extLst>
            </p:cNvPr>
            <p:cNvSpPr/>
            <p:nvPr/>
          </p:nvSpPr>
          <p:spPr>
            <a:xfrm>
              <a:off x="7585033" y="2479784"/>
              <a:ext cx="9525" cy="9525"/>
            </a:xfrm>
            <a:custGeom>
              <a:avLst/>
              <a:gdLst>
                <a:gd name="connsiteX0" fmla="*/ 7344 w 9525"/>
                <a:gd name="connsiteY0" fmla="*/ 8146 h 9525"/>
                <a:gd name="connsiteX1" fmla="*/ 7344 w 9525"/>
                <a:gd name="connsiteY1" fmla="*/ 814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8146"/>
                  </a:moveTo>
                  <a:cubicBezTo>
                    <a:pt x="9249" y="3383"/>
                    <a:pt x="6392" y="17671"/>
                    <a:pt x="7344" y="8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xmlns="" id="{B2BCA9A6-C23A-4C60-9EB5-31E17BD05155}"/>
                </a:ext>
              </a:extLst>
            </p:cNvPr>
            <p:cNvSpPr/>
            <p:nvPr/>
          </p:nvSpPr>
          <p:spPr>
            <a:xfrm>
              <a:off x="7583329" y="2489064"/>
              <a:ext cx="9525" cy="9525"/>
            </a:xfrm>
            <a:custGeom>
              <a:avLst/>
              <a:gdLst>
                <a:gd name="connsiteX0" fmla="*/ 7144 w 9525"/>
                <a:gd name="connsiteY0" fmla="*/ 9343 h 9525"/>
                <a:gd name="connsiteX1" fmla="*/ 7144 w 9525"/>
                <a:gd name="connsiteY1" fmla="*/ 93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343"/>
                  </a:moveTo>
                  <a:cubicBezTo>
                    <a:pt x="10001" y="5533"/>
                    <a:pt x="8096" y="7439"/>
                    <a:pt x="7144" y="93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xmlns="" id="{0060319E-81F5-4186-906C-2C6FD00121DE}"/>
                </a:ext>
              </a:extLst>
            </p:cNvPr>
            <p:cNvSpPr/>
            <p:nvPr/>
          </p:nvSpPr>
          <p:spPr>
            <a:xfrm>
              <a:off x="7549039" y="2422398"/>
              <a:ext cx="9525" cy="9525"/>
            </a:xfrm>
            <a:custGeom>
              <a:avLst/>
              <a:gdLst>
                <a:gd name="connsiteX0" fmla="*/ 9049 w 9525"/>
                <a:gd name="connsiteY0" fmla="*/ 8381 h 9525"/>
                <a:gd name="connsiteX1" fmla="*/ 7144 w 9525"/>
                <a:gd name="connsiteY1" fmla="*/ 9334 h 9525"/>
                <a:gd name="connsiteX2" fmla="*/ 9049 w 9525"/>
                <a:gd name="connsiteY2" fmla="*/ 838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381"/>
                  </a:moveTo>
                  <a:cubicBezTo>
                    <a:pt x="9049" y="5524"/>
                    <a:pt x="8096" y="8381"/>
                    <a:pt x="7144" y="9334"/>
                  </a:cubicBezTo>
                  <a:cubicBezTo>
                    <a:pt x="8096" y="9334"/>
                    <a:pt x="9049" y="9334"/>
                    <a:pt x="9049" y="83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xmlns="" id="{0DFF086F-57EF-4A1D-A0C7-514A41BC2C30}"/>
                </a:ext>
              </a:extLst>
            </p:cNvPr>
            <p:cNvSpPr/>
            <p:nvPr/>
          </p:nvSpPr>
          <p:spPr>
            <a:xfrm>
              <a:off x="7279481" y="2432208"/>
              <a:ext cx="19050" cy="9525"/>
            </a:xfrm>
            <a:custGeom>
              <a:avLst/>
              <a:gdLst>
                <a:gd name="connsiteX0" fmla="*/ 17621 w 19050"/>
                <a:gd name="connsiteY0" fmla="*/ 7144 h 9525"/>
                <a:gd name="connsiteX1" fmla="*/ 7144 w 19050"/>
                <a:gd name="connsiteY1" fmla="*/ 10001 h 9525"/>
                <a:gd name="connsiteX2" fmla="*/ 17621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7621" y="7144"/>
                  </a:moveTo>
                  <a:lnTo>
                    <a:pt x="7144" y="10001"/>
                  </a:lnTo>
                  <a:cubicBezTo>
                    <a:pt x="10954" y="8096"/>
                    <a:pt x="13811" y="8096"/>
                    <a:pt x="1762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xmlns="" id="{002C823F-A918-4019-AAA9-4EE57A4BA1D2}"/>
                </a:ext>
              </a:extLst>
            </p:cNvPr>
            <p:cNvSpPr/>
            <p:nvPr/>
          </p:nvSpPr>
          <p:spPr>
            <a:xfrm>
              <a:off x="7517606" y="2436340"/>
              <a:ext cx="19050" cy="19050"/>
            </a:xfrm>
            <a:custGeom>
              <a:avLst/>
              <a:gdLst>
                <a:gd name="connsiteX0" fmla="*/ 7144 w 19050"/>
                <a:gd name="connsiteY0" fmla="*/ 14442 h 19050"/>
                <a:gd name="connsiteX1" fmla="*/ 7144 w 19050"/>
                <a:gd name="connsiteY1" fmla="*/ 1444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442"/>
                  </a:moveTo>
                  <a:cubicBezTo>
                    <a:pt x="17621" y="2059"/>
                    <a:pt x="9049" y="7774"/>
                    <a:pt x="7144" y="144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xmlns="" id="{015D52E3-C15A-419B-9053-1B93DE7DF526}"/>
                </a:ext>
              </a:extLst>
            </p:cNvPr>
            <p:cNvSpPr/>
            <p:nvPr/>
          </p:nvSpPr>
          <p:spPr>
            <a:xfrm>
              <a:off x="7515701" y="2423636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0954" y="22384"/>
                    <a:pt x="7144" y="1381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:a16="http://schemas.microsoft.com/office/drawing/2014/main" xmlns="" id="{E609B678-FFDE-4E27-ABA8-C4E2DC054FAF}"/>
                </a:ext>
              </a:extLst>
            </p:cNvPr>
            <p:cNvSpPr/>
            <p:nvPr/>
          </p:nvSpPr>
          <p:spPr>
            <a:xfrm>
              <a:off x="7538138" y="249888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2859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xmlns="" id="{5E5FCDF9-DFCD-4176-9442-935C8ECBC336}"/>
                </a:ext>
              </a:extLst>
            </p:cNvPr>
            <p:cNvSpPr/>
            <p:nvPr/>
          </p:nvSpPr>
          <p:spPr>
            <a:xfrm>
              <a:off x="7502762" y="2427006"/>
              <a:ext cx="9525" cy="9525"/>
            </a:xfrm>
            <a:custGeom>
              <a:avLst/>
              <a:gdLst>
                <a:gd name="connsiteX0" fmla="*/ 8653 w 9525"/>
                <a:gd name="connsiteY0" fmla="*/ 9488 h 9525"/>
                <a:gd name="connsiteX1" fmla="*/ 8653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9488"/>
                  </a:moveTo>
                  <a:cubicBezTo>
                    <a:pt x="7700" y="8536"/>
                    <a:pt x="5795" y="4726"/>
                    <a:pt x="8653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xmlns="" id="{31830980-5B69-43C0-AC40-43ED12252B82}"/>
                </a:ext>
              </a:extLst>
            </p:cNvPr>
            <p:cNvSpPr/>
            <p:nvPr/>
          </p:nvSpPr>
          <p:spPr>
            <a:xfrm>
              <a:off x="7504271" y="24274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xmlns="" id="{7E4FF519-BEAA-4DC2-911B-B49149B84DF7}"/>
                </a:ext>
              </a:extLst>
            </p:cNvPr>
            <p:cNvSpPr/>
            <p:nvPr/>
          </p:nvSpPr>
          <p:spPr>
            <a:xfrm>
              <a:off x="7538561" y="25084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001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xmlns="" id="{0311C67B-EEEB-49B2-A419-795137B19529}"/>
                </a:ext>
              </a:extLst>
            </p:cNvPr>
            <p:cNvSpPr/>
            <p:nvPr/>
          </p:nvSpPr>
          <p:spPr>
            <a:xfrm>
              <a:off x="7524007" y="2483491"/>
              <a:ext cx="9525" cy="9525"/>
            </a:xfrm>
            <a:custGeom>
              <a:avLst/>
              <a:gdLst>
                <a:gd name="connsiteX0" fmla="*/ 7410 w 9525"/>
                <a:gd name="connsiteY0" fmla="*/ 9201 h 9525"/>
                <a:gd name="connsiteX1" fmla="*/ 8363 w 9525"/>
                <a:gd name="connsiteY1" fmla="*/ 7296 h 9525"/>
                <a:gd name="connsiteX2" fmla="*/ 7410 w 9525"/>
                <a:gd name="connsiteY2" fmla="*/ 92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0" y="9201"/>
                  </a:moveTo>
                  <a:lnTo>
                    <a:pt x="8363" y="7296"/>
                  </a:lnTo>
                  <a:cubicBezTo>
                    <a:pt x="8363" y="7296"/>
                    <a:pt x="6458" y="6344"/>
                    <a:pt x="7410" y="9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xmlns="" id="{334E79A6-4C24-46B1-9905-914B96639E22}"/>
                </a:ext>
              </a:extLst>
            </p:cNvPr>
            <p:cNvSpPr/>
            <p:nvPr/>
          </p:nvSpPr>
          <p:spPr>
            <a:xfrm>
              <a:off x="7494599" y="242839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11906"/>
                    <a:pt x="7291" y="9049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xmlns="" id="{FE51BB9B-74DA-49CF-B7AD-EB47D0E7BBF2}"/>
                </a:ext>
              </a:extLst>
            </p:cNvPr>
            <p:cNvSpPr/>
            <p:nvPr/>
          </p:nvSpPr>
          <p:spPr>
            <a:xfrm>
              <a:off x="7516935" y="2498883"/>
              <a:ext cx="9525" cy="9525"/>
            </a:xfrm>
            <a:custGeom>
              <a:avLst/>
              <a:gdLst>
                <a:gd name="connsiteX0" fmla="*/ 7815 w 9525"/>
                <a:gd name="connsiteY0" fmla="*/ 7144 h 9525"/>
                <a:gd name="connsiteX1" fmla="*/ 7815 w 9525"/>
                <a:gd name="connsiteY1" fmla="*/ 10954 h 9525"/>
                <a:gd name="connsiteX2" fmla="*/ 781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5" y="7144"/>
                  </a:moveTo>
                  <a:cubicBezTo>
                    <a:pt x="8767" y="10954"/>
                    <a:pt x="5909" y="8096"/>
                    <a:pt x="7815" y="10954"/>
                  </a:cubicBezTo>
                  <a:cubicBezTo>
                    <a:pt x="8767" y="10954"/>
                    <a:pt x="8767" y="9049"/>
                    <a:pt x="78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xmlns="" id="{A4403A65-A0DA-4BE6-8012-FD64DB8C1664}"/>
                </a:ext>
              </a:extLst>
            </p:cNvPr>
            <p:cNvSpPr/>
            <p:nvPr/>
          </p:nvSpPr>
          <p:spPr>
            <a:xfrm>
              <a:off x="7497842" y="247697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8096"/>
                    <a:pt x="7858" y="7144"/>
                  </a:cubicBez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xmlns="" id="{B7800809-CFD1-4E87-8BB2-44F2E189EE43}"/>
                </a:ext>
              </a:extLst>
            </p:cNvPr>
            <p:cNvSpPr/>
            <p:nvPr/>
          </p:nvSpPr>
          <p:spPr>
            <a:xfrm>
              <a:off x="7498556" y="247655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9049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8520"/>
                    <a:pt x="9049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xmlns="" id="{582767DE-85A5-44F9-935A-8C054C0AD02D}"/>
                </a:ext>
              </a:extLst>
            </p:cNvPr>
            <p:cNvSpPr/>
            <p:nvPr/>
          </p:nvSpPr>
          <p:spPr>
            <a:xfrm>
              <a:off x="7491688" y="2476368"/>
              <a:ext cx="9525" cy="9525"/>
            </a:xfrm>
            <a:custGeom>
              <a:avLst/>
              <a:gdLst>
                <a:gd name="connsiteX0" fmla="*/ 7344 w 9525"/>
                <a:gd name="connsiteY0" fmla="*/ 9657 h 9525"/>
                <a:gd name="connsiteX1" fmla="*/ 7344 w 9525"/>
                <a:gd name="connsiteY1" fmla="*/ 965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9657"/>
                  </a:moveTo>
                  <a:cubicBezTo>
                    <a:pt x="9249" y="5847"/>
                    <a:pt x="6392" y="6799"/>
                    <a:pt x="7344" y="9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xmlns="" id="{7D2CD8B2-1446-400E-B76D-4826E0058807}"/>
                </a:ext>
              </a:extLst>
            </p:cNvPr>
            <p:cNvSpPr/>
            <p:nvPr/>
          </p:nvSpPr>
          <p:spPr>
            <a:xfrm>
              <a:off x="7462361" y="2420683"/>
              <a:ext cx="9525" cy="9525"/>
            </a:xfrm>
            <a:custGeom>
              <a:avLst/>
              <a:gdLst>
                <a:gd name="connsiteX0" fmla="*/ 7144 w 9525"/>
                <a:gd name="connsiteY0" fmla="*/ 7239 h 9525"/>
                <a:gd name="connsiteX1" fmla="*/ 7144 w 9525"/>
                <a:gd name="connsiteY1" fmla="*/ 72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239"/>
                  </a:moveTo>
                  <a:cubicBezTo>
                    <a:pt x="15716" y="12954"/>
                    <a:pt x="9049" y="6286"/>
                    <a:pt x="7144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xmlns="" id="{563A763E-2E2D-46A8-9A09-2EA882CB764F}"/>
                </a:ext>
              </a:extLst>
            </p:cNvPr>
            <p:cNvSpPr/>
            <p:nvPr/>
          </p:nvSpPr>
          <p:spPr>
            <a:xfrm>
              <a:off x="7467124" y="242006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xmlns="" id="{FDD3C529-F9F4-40CB-945C-F0220EAA58A6}"/>
                </a:ext>
              </a:extLst>
            </p:cNvPr>
            <p:cNvSpPr/>
            <p:nvPr/>
          </p:nvSpPr>
          <p:spPr>
            <a:xfrm>
              <a:off x="7502895" y="2508408"/>
              <a:ext cx="9525" cy="19050"/>
            </a:xfrm>
            <a:custGeom>
              <a:avLst/>
              <a:gdLst>
                <a:gd name="connsiteX0" fmla="*/ 7567 w 9525"/>
                <a:gd name="connsiteY0" fmla="*/ 7144 h 19050"/>
                <a:gd name="connsiteX1" fmla="*/ 7567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67" y="7144"/>
                  </a:moveTo>
                  <a:cubicBezTo>
                    <a:pt x="6615" y="17621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xmlns="" id="{D30BA5D1-8E35-4CED-9F84-F4F76DE2B2E6}"/>
                </a:ext>
              </a:extLst>
            </p:cNvPr>
            <p:cNvSpPr/>
            <p:nvPr/>
          </p:nvSpPr>
          <p:spPr>
            <a:xfrm>
              <a:off x="7459237" y="2418873"/>
              <a:ext cx="9525" cy="9525"/>
            </a:xfrm>
            <a:custGeom>
              <a:avLst/>
              <a:gdLst>
                <a:gd name="connsiteX0" fmla="*/ 7410 w 9525"/>
                <a:gd name="connsiteY0" fmla="*/ 8096 h 9525"/>
                <a:gd name="connsiteX1" fmla="*/ 8363 w 9525"/>
                <a:gd name="connsiteY1" fmla="*/ 9049 h 9525"/>
                <a:gd name="connsiteX2" fmla="*/ 7410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0" y="8096"/>
                  </a:moveTo>
                  <a:cubicBezTo>
                    <a:pt x="7410" y="8096"/>
                    <a:pt x="8363" y="8096"/>
                    <a:pt x="8363" y="9049"/>
                  </a:cubicBezTo>
                  <a:cubicBezTo>
                    <a:pt x="8363" y="6191"/>
                    <a:pt x="6458" y="7144"/>
                    <a:pt x="7410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xmlns="" id="{95E6C192-A302-462A-A238-55E2A12B919D}"/>
                </a:ext>
              </a:extLst>
            </p:cNvPr>
            <p:cNvSpPr/>
            <p:nvPr/>
          </p:nvSpPr>
          <p:spPr>
            <a:xfrm>
              <a:off x="7469981" y="2472223"/>
              <a:ext cx="9525" cy="9525"/>
            </a:xfrm>
            <a:custGeom>
              <a:avLst/>
              <a:gdLst>
                <a:gd name="connsiteX0" fmla="*/ 7144 w 9525"/>
                <a:gd name="connsiteY0" fmla="*/ 9039 h 9525"/>
                <a:gd name="connsiteX1" fmla="*/ 9049 w 9525"/>
                <a:gd name="connsiteY1" fmla="*/ 9991 h 9525"/>
                <a:gd name="connsiteX2" fmla="*/ 7144 w 9525"/>
                <a:gd name="connsiteY2" fmla="*/ 90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39"/>
                  </a:moveTo>
                  <a:cubicBezTo>
                    <a:pt x="7144" y="10944"/>
                    <a:pt x="9049" y="9991"/>
                    <a:pt x="9049" y="9991"/>
                  </a:cubicBezTo>
                  <a:cubicBezTo>
                    <a:pt x="9049" y="9991"/>
                    <a:pt x="8096" y="4276"/>
                    <a:pt x="7144" y="90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xmlns="" id="{2209B501-CC3C-4831-9EDD-0E5D796A750B}"/>
                </a:ext>
              </a:extLst>
            </p:cNvPr>
            <p:cNvSpPr/>
            <p:nvPr/>
          </p:nvSpPr>
          <p:spPr>
            <a:xfrm>
              <a:off x="7454741" y="2430814"/>
              <a:ext cx="9525" cy="19050"/>
            </a:xfrm>
            <a:custGeom>
              <a:avLst/>
              <a:gdLst>
                <a:gd name="connsiteX0" fmla="*/ 7144 w 9525"/>
                <a:gd name="connsiteY0" fmla="*/ 7585 h 19050"/>
                <a:gd name="connsiteX1" fmla="*/ 8096 w 9525"/>
                <a:gd name="connsiteY1" fmla="*/ 12348 h 19050"/>
                <a:gd name="connsiteX2" fmla="*/ 7144 w 9525"/>
                <a:gd name="connsiteY2" fmla="*/ 75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7585"/>
                  </a:moveTo>
                  <a:cubicBezTo>
                    <a:pt x="7144" y="7585"/>
                    <a:pt x="8096" y="9490"/>
                    <a:pt x="8096" y="12348"/>
                  </a:cubicBezTo>
                  <a:cubicBezTo>
                    <a:pt x="8096" y="10443"/>
                    <a:pt x="9049" y="5680"/>
                    <a:pt x="7144" y="75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xmlns="" id="{6DC067A5-1538-4EF0-961E-CF91779AB220}"/>
                </a:ext>
              </a:extLst>
            </p:cNvPr>
            <p:cNvSpPr/>
            <p:nvPr/>
          </p:nvSpPr>
          <p:spPr>
            <a:xfrm>
              <a:off x="7466995" y="2473166"/>
              <a:ext cx="9525" cy="9525"/>
            </a:xfrm>
            <a:custGeom>
              <a:avLst/>
              <a:gdLst>
                <a:gd name="connsiteX0" fmla="*/ 7273 w 9525"/>
                <a:gd name="connsiteY0" fmla="*/ 7144 h 9525"/>
                <a:gd name="connsiteX1" fmla="*/ 72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73" y="7144"/>
                  </a:moveTo>
                  <a:cubicBezTo>
                    <a:pt x="6320" y="7144"/>
                    <a:pt x="11083" y="7144"/>
                    <a:pt x="72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xmlns="" id="{0422F0D4-8BE9-416A-86AD-B5D03067C615}"/>
                </a:ext>
              </a:extLst>
            </p:cNvPr>
            <p:cNvSpPr/>
            <p:nvPr/>
          </p:nvSpPr>
          <p:spPr>
            <a:xfrm>
              <a:off x="7474744" y="2505406"/>
              <a:ext cx="9525" cy="19050"/>
            </a:xfrm>
            <a:custGeom>
              <a:avLst/>
              <a:gdLst>
                <a:gd name="connsiteX0" fmla="*/ 7144 w 9525"/>
                <a:gd name="connsiteY0" fmla="*/ 15861 h 19050"/>
                <a:gd name="connsiteX1" fmla="*/ 7144 w 9525"/>
                <a:gd name="connsiteY1" fmla="*/ 1586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5861"/>
                  </a:moveTo>
                  <a:cubicBezTo>
                    <a:pt x="8096" y="13003"/>
                    <a:pt x="8096" y="-2237"/>
                    <a:pt x="7144" y="15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xmlns="" id="{252332B8-6D40-458D-BD7D-FA45D342BB1F}"/>
                </a:ext>
              </a:extLst>
            </p:cNvPr>
            <p:cNvSpPr/>
            <p:nvPr/>
          </p:nvSpPr>
          <p:spPr>
            <a:xfrm>
              <a:off x="7471886" y="25074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xmlns="" id="{F9D271A3-19B2-43F7-89F9-F29E556222CD}"/>
                </a:ext>
              </a:extLst>
            </p:cNvPr>
            <p:cNvSpPr/>
            <p:nvPr/>
          </p:nvSpPr>
          <p:spPr>
            <a:xfrm>
              <a:off x="7449026" y="248650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xmlns="" id="{0E8F4DCB-5483-499A-B72D-CD4D27E47208}"/>
                </a:ext>
              </a:extLst>
            </p:cNvPr>
            <p:cNvSpPr/>
            <p:nvPr/>
          </p:nvSpPr>
          <p:spPr>
            <a:xfrm>
              <a:off x="7462925" y="2506018"/>
              <a:ext cx="9525" cy="19050"/>
            </a:xfrm>
            <a:custGeom>
              <a:avLst/>
              <a:gdLst>
                <a:gd name="connsiteX0" fmla="*/ 8485 w 9525"/>
                <a:gd name="connsiteY0" fmla="*/ 11439 h 19050"/>
                <a:gd name="connsiteX1" fmla="*/ 8485 w 9525"/>
                <a:gd name="connsiteY1" fmla="*/ 1143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85" y="11439"/>
                  </a:moveTo>
                  <a:cubicBezTo>
                    <a:pt x="4675" y="-1896"/>
                    <a:pt x="10390" y="20964"/>
                    <a:pt x="8485" y="114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xmlns="" id="{95D58A6E-1421-462D-851B-A541CADE4597}"/>
                </a:ext>
              </a:extLst>
            </p:cNvPr>
            <p:cNvSpPr/>
            <p:nvPr/>
          </p:nvSpPr>
          <p:spPr>
            <a:xfrm>
              <a:off x="7433786" y="2418635"/>
              <a:ext cx="9525" cy="9525"/>
            </a:xfrm>
            <a:custGeom>
              <a:avLst/>
              <a:gdLst>
                <a:gd name="connsiteX0" fmla="*/ 7144 w 9525"/>
                <a:gd name="connsiteY0" fmla="*/ 9287 h 9525"/>
                <a:gd name="connsiteX1" fmla="*/ 7144 w 9525"/>
                <a:gd name="connsiteY1" fmla="*/ 92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87"/>
                  </a:moveTo>
                  <a:cubicBezTo>
                    <a:pt x="8096" y="6429"/>
                    <a:pt x="8096" y="6429"/>
                    <a:pt x="7144" y="9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xmlns="" id="{3CF6E978-E6A3-4E28-B48C-5B2F13638534}"/>
                </a:ext>
              </a:extLst>
            </p:cNvPr>
            <p:cNvSpPr/>
            <p:nvPr/>
          </p:nvSpPr>
          <p:spPr>
            <a:xfrm>
              <a:off x="7433786" y="24188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xmlns="" id="{929092D0-582C-4097-8F4C-4EB1A2C7EA4C}"/>
                </a:ext>
              </a:extLst>
            </p:cNvPr>
            <p:cNvSpPr/>
            <p:nvPr/>
          </p:nvSpPr>
          <p:spPr>
            <a:xfrm>
              <a:off x="7452836" y="248269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8096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8096" y="9049"/>
                    <a:pt x="9049" y="8096"/>
                  </a:cubicBezTo>
                  <a:cubicBezTo>
                    <a:pt x="9049" y="7144"/>
                    <a:pt x="7144" y="6191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xmlns="" id="{900CB207-087E-47CE-8AD4-BCDE0764DC8E}"/>
                </a:ext>
              </a:extLst>
            </p:cNvPr>
            <p:cNvSpPr/>
            <p:nvPr/>
          </p:nvSpPr>
          <p:spPr>
            <a:xfrm>
              <a:off x="7428071" y="2427128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10001" y="5556"/>
                    <a:pt x="7144" y="8414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xmlns="" id="{DA69FF0B-5E17-4AF4-A8B3-599499B1957D}"/>
                </a:ext>
              </a:extLst>
            </p:cNvPr>
            <p:cNvSpPr/>
            <p:nvPr/>
          </p:nvSpPr>
          <p:spPr>
            <a:xfrm>
              <a:off x="7418699" y="2420314"/>
              <a:ext cx="9525" cy="9525"/>
            </a:xfrm>
            <a:custGeom>
              <a:avLst/>
              <a:gdLst>
                <a:gd name="connsiteX0" fmla="*/ 8896 w 9525"/>
                <a:gd name="connsiteY0" fmla="*/ 7608 h 9525"/>
                <a:gd name="connsiteX1" fmla="*/ 8896 w 9525"/>
                <a:gd name="connsiteY1" fmla="*/ 760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96" y="7608"/>
                  </a:moveTo>
                  <a:cubicBezTo>
                    <a:pt x="10801" y="5703"/>
                    <a:pt x="4133" y="10465"/>
                    <a:pt x="8896" y="76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xmlns="" id="{DADB0F6F-1CDD-4FB8-9D68-45BE9B9943AF}"/>
                </a:ext>
              </a:extLst>
            </p:cNvPr>
            <p:cNvSpPr/>
            <p:nvPr/>
          </p:nvSpPr>
          <p:spPr>
            <a:xfrm>
              <a:off x="7431881" y="2512853"/>
              <a:ext cx="9525" cy="19050"/>
            </a:xfrm>
            <a:custGeom>
              <a:avLst/>
              <a:gdLst>
                <a:gd name="connsiteX0" fmla="*/ 7144 w 9525"/>
                <a:gd name="connsiteY0" fmla="*/ 12224 h 19050"/>
                <a:gd name="connsiteX1" fmla="*/ 7144 w 9525"/>
                <a:gd name="connsiteY1" fmla="*/ 1222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2224"/>
                  </a:moveTo>
                  <a:cubicBezTo>
                    <a:pt x="7144" y="12224"/>
                    <a:pt x="9049" y="794"/>
                    <a:pt x="7144" y="122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xmlns="" id="{DC51E39C-1E6E-404A-BA15-A48AC31698DF}"/>
                </a:ext>
              </a:extLst>
            </p:cNvPr>
            <p:cNvSpPr/>
            <p:nvPr/>
          </p:nvSpPr>
          <p:spPr>
            <a:xfrm>
              <a:off x="7364254" y="2424146"/>
              <a:ext cx="9525" cy="9525"/>
            </a:xfrm>
            <a:custGeom>
              <a:avLst/>
              <a:gdLst>
                <a:gd name="connsiteX0" fmla="*/ 7144 w 9525"/>
                <a:gd name="connsiteY0" fmla="*/ 10443 h 9525"/>
                <a:gd name="connsiteX1" fmla="*/ 7144 w 9525"/>
                <a:gd name="connsiteY1" fmla="*/ 10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443"/>
                  </a:moveTo>
                  <a:cubicBezTo>
                    <a:pt x="9049" y="4728"/>
                    <a:pt x="7144" y="7586"/>
                    <a:pt x="7144" y="10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xmlns="" id="{B1DF6320-2719-4BBE-B772-BDB8A206D6D3}"/>
                </a:ext>
              </a:extLst>
            </p:cNvPr>
            <p:cNvSpPr/>
            <p:nvPr/>
          </p:nvSpPr>
          <p:spPr>
            <a:xfrm>
              <a:off x="7371874" y="24341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xmlns="" id="{70887775-4FB7-4E8E-A540-78567A2FCA3A}"/>
                </a:ext>
              </a:extLst>
            </p:cNvPr>
            <p:cNvSpPr/>
            <p:nvPr/>
          </p:nvSpPr>
          <p:spPr>
            <a:xfrm>
              <a:off x="7333774" y="242101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9049" y="7858"/>
                  </a:ln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xmlns="" id="{22E0B499-7BCE-4E28-9306-EDDF1AEA6042}"/>
                </a:ext>
              </a:extLst>
            </p:cNvPr>
            <p:cNvSpPr/>
            <p:nvPr/>
          </p:nvSpPr>
          <p:spPr>
            <a:xfrm>
              <a:off x="7377568" y="2420737"/>
              <a:ext cx="9525" cy="9525"/>
            </a:xfrm>
            <a:custGeom>
              <a:avLst/>
              <a:gdLst>
                <a:gd name="connsiteX0" fmla="*/ 9069 w 9525"/>
                <a:gd name="connsiteY0" fmla="*/ 10995 h 9525"/>
                <a:gd name="connsiteX1" fmla="*/ 9069 w 9525"/>
                <a:gd name="connsiteY1" fmla="*/ 1099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10995"/>
                  </a:moveTo>
                  <a:cubicBezTo>
                    <a:pt x="5259" y="3375"/>
                    <a:pt x="8117" y="9090"/>
                    <a:pt x="9069" y="109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xmlns="" id="{B6E6A8D0-5039-4ABC-AE1C-BF89AA7AFE4E}"/>
                </a:ext>
              </a:extLst>
            </p:cNvPr>
            <p:cNvSpPr/>
            <p:nvPr/>
          </p:nvSpPr>
          <p:spPr>
            <a:xfrm>
              <a:off x="7375483" y="2417921"/>
              <a:ext cx="9525" cy="9525"/>
            </a:xfrm>
            <a:custGeom>
              <a:avLst/>
              <a:gdLst>
                <a:gd name="connsiteX0" fmla="*/ 7344 w 9525"/>
                <a:gd name="connsiteY0" fmla="*/ 7144 h 9525"/>
                <a:gd name="connsiteX1" fmla="*/ 73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7144"/>
                  </a:moveTo>
                  <a:cubicBezTo>
                    <a:pt x="6392" y="13811"/>
                    <a:pt x="9249" y="8096"/>
                    <a:pt x="73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xmlns="" id="{8E5F2924-7410-4270-BD4F-54606CA23B1B}"/>
                </a:ext>
              </a:extLst>
            </p:cNvPr>
            <p:cNvSpPr/>
            <p:nvPr/>
          </p:nvSpPr>
          <p:spPr>
            <a:xfrm>
              <a:off x="7374711" y="2500788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7144"/>
                    <a:pt x="5259" y="9049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xmlns="" id="{14FDC4FB-AC4A-4FDE-BAFA-DFCB2670C03E}"/>
                </a:ext>
              </a:extLst>
            </p:cNvPr>
            <p:cNvSpPr/>
            <p:nvPr/>
          </p:nvSpPr>
          <p:spPr>
            <a:xfrm>
              <a:off x="7367111" y="249274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10001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9472"/>
                    <a:pt x="9049" y="8520"/>
                    <a:pt x="10001" y="7567"/>
                  </a:cubicBezTo>
                  <a:cubicBezTo>
                    <a:pt x="8096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xmlns="" id="{D5CBEC64-D664-4AF2-89D6-457B83B37AC3}"/>
                </a:ext>
              </a:extLst>
            </p:cNvPr>
            <p:cNvSpPr/>
            <p:nvPr/>
          </p:nvSpPr>
          <p:spPr>
            <a:xfrm>
              <a:off x="7367507" y="251888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8096"/>
                    <a:pt x="5796" y="10001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xmlns="" id="{F38EE161-04E0-4E91-AC33-4A23A9DFA41D}"/>
                </a:ext>
              </a:extLst>
            </p:cNvPr>
            <p:cNvSpPr/>
            <p:nvPr/>
          </p:nvSpPr>
          <p:spPr>
            <a:xfrm>
              <a:off x="7321920" y="243697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8096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xmlns="" id="{FA9E1208-026F-447A-A7A2-D2F24BE66359}"/>
                </a:ext>
              </a:extLst>
            </p:cNvPr>
            <p:cNvSpPr/>
            <p:nvPr/>
          </p:nvSpPr>
          <p:spPr>
            <a:xfrm>
              <a:off x="7312819" y="2422230"/>
              <a:ext cx="28575" cy="19050"/>
            </a:xfrm>
            <a:custGeom>
              <a:avLst/>
              <a:gdLst>
                <a:gd name="connsiteX0" fmla="*/ 29051 w 28575"/>
                <a:gd name="connsiteY0" fmla="*/ 18074 h 19050"/>
                <a:gd name="connsiteX1" fmla="*/ 7144 w 28575"/>
                <a:gd name="connsiteY1" fmla="*/ 19979 h 19050"/>
                <a:gd name="connsiteX2" fmla="*/ 29051 w 28575"/>
                <a:gd name="connsiteY2" fmla="*/ 18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19050">
                  <a:moveTo>
                    <a:pt x="29051" y="18074"/>
                  </a:moveTo>
                  <a:cubicBezTo>
                    <a:pt x="28099" y="16169"/>
                    <a:pt x="17621" y="-6691"/>
                    <a:pt x="7144" y="19979"/>
                  </a:cubicBezTo>
                  <a:cubicBezTo>
                    <a:pt x="13811" y="19979"/>
                    <a:pt x="26194" y="20932"/>
                    <a:pt x="29051" y="18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xmlns="" id="{B1EA15F2-449B-40F0-9562-1687936D5D98}"/>
                </a:ext>
              </a:extLst>
            </p:cNvPr>
            <p:cNvSpPr/>
            <p:nvPr/>
          </p:nvSpPr>
          <p:spPr>
            <a:xfrm>
              <a:off x="7290911" y="24360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xmlns="" id="{0F421927-C9B8-4B0D-AE06-200D80FCE5BD}"/>
                </a:ext>
              </a:extLst>
            </p:cNvPr>
            <p:cNvSpPr/>
            <p:nvPr/>
          </p:nvSpPr>
          <p:spPr>
            <a:xfrm>
              <a:off x="7292102" y="2432028"/>
              <a:ext cx="9525" cy="19050"/>
            </a:xfrm>
            <a:custGeom>
              <a:avLst/>
              <a:gdLst>
                <a:gd name="connsiteX0" fmla="*/ 7858 w 9525"/>
                <a:gd name="connsiteY0" fmla="*/ 12086 h 19050"/>
                <a:gd name="connsiteX1" fmla="*/ 7858 w 9525"/>
                <a:gd name="connsiteY1" fmla="*/ 1208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858" y="12086"/>
                  </a:moveTo>
                  <a:cubicBezTo>
                    <a:pt x="6906" y="2561"/>
                    <a:pt x="6906" y="9229"/>
                    <a:pt x="7858" y="120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xmlns="" id="{600E6BB9-C199-41AE-B8CD-68DD07417314}"/>
                </a:ext>
              </a:extLst>
            </p:cNvPr>
            <p:cNvSpPr/>
            <p:nvPr/>
          </p:nvSpPr>
          <p:spPr>
            <a:xfrm>
              <a:off x="7295379" y="2428398"/>
              <a:ext cx="9525" cy="19050"/>
            </a:xfrm>
            <a:custGeom>
              <a:avLst/>
              <a:gdLst>
                <a:gd name="connsiteX0" fmla="*/ 9343 w 9525"/>
                <a:gd name="connsiteY0" fmla="*/ 7144 h 19050"/>
                <a:gd name="connsiteX1" fmla="*/ 9343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343" y="7144"/>
                  </a:moveTo>
                  <a:cubicBezTo>
                    <a:pt x="7439" y="8096"/>
                    <a:pt x="5533" y="28099"/>
                    <a:pt x="93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xmlns="" id="{B94CAAF2-08F7-4374-8536-CFD427C298BB}"/>
                </a:ext>
              </a:extLst>
            </p:cNvPr>
            <p:cNvSpPr/>
            <p:nvPr/>
          </p:nvSpPr>
          <p:spPr>
            <a:xfrm>
              <a:off x="7309961" y="24303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7144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xmlns="" id="{F93C2788-3CD8-40FD-92E3-C0ABF648C40C}"/>
                </a:ext>
              </a:extLst>
            </p:cNvPr>
            <p:cNvSpPr/>
            <p:nvPr/>
          </p:nvSpPr>
          <p:spPr>
            <a:xfrm>
              <a:off x="7307508" y="2432124"/>
              <a:ext cx="9525" cy="9525"/>
            </a:xfrm>
            <a:custGeom>
              <a:avLst/>
              <a:gdLst>
                <a:gd name="connsiteX0" fmla="*/ 8644 w 9525"/>
                <a:gd name="connsiteY0" fmla="*/ 7228 h 9525"/>
                <a:gd name="connsiteX1" fmla="*/ 8644 w 9525"/>
                <a:gd name="connsiteY1" fmla="*/ 722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44" y="7228"/>
                  </a:moveTo>
                  <a:cubicBezTo>
                    <a:pt x="9597" y="6275"/>
                    <a:pt x="4834" y="13895"/>
                    <a:pt x="8644" y="72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xmlns="" id="{63CD8F10-0AE6-4055-8CF6-E24DF6CC7772}"/>
                </a:ext>
              </a:extLst>
            </p:cNvPr>
            <p:cNvSpPr/>
            <p:nvPr/>
          </p:nvSpPr>
          <p:spPr>
            <a:xfrm>
              <a:off x="7303294" y="2429351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8096" y="7144"/>
                    <a:pt x="7144" y="7144"/>
                  </a:cubicBezTo>
                  <a:lnTo>
                    <a:pt x="9049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xmlns="" id="{6926210D-F86D-4C52-8513-1612507B861E}"/>
                </a:ext>
              </a:extLst>
            </p:cNvPr>
            <p:cNvSpPr/>
            <p:nvPr/>
          </p:nvSpPr>
          <p:spPr>
            <a:xfrm>
              <a:off x="7304881" y="2430409"/>
              <a:ext cx="9525" cy="9525"/>
            </a:xfrm>
            <a:custGeom>
              <a:avLst/>
              <a:gdLst>
                <a:gd name="connsiteX0" fmla="*/ 8414 w 9525"/>
                <a:gd name="connsiteY0" fmla="*/ 7990 h 9525"/>
                <a:gd name="connsiteX1" fmla="*/ 84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990"/>
                  </a:moveTo>
                  <a:cubicBezTo>
                    <a:pt x="8414" y="7990"/>
                    <a:pt x="5556" y="6085"/>
                    <a:pt x="841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xmlns="" id="{A4F928FA-E70C-4EF6-8761-BC2F3E8DCA8A}"/>
                </a:ext>
              </a:extLst>
            </p:cNvPr>
            <p:cNvSpPr/>
            <p:nvPr/>
          </p:nvSpPr>
          <p:spPr>
            <a:xfrm>
              <a:off x="7307210" y="2426709"/>
              <a:ext cx="9525" cy="19050"/>
            </a:xfrm>
            <a:custGeom>
              <a:avLst/>
              <a:gdLst>
                <a:gd name="connsiteX0" fmla="*/ 7990 w 9525"/>
                <a:gd name="connsiteY0" fmla="*/ 12643 h 19050"/>
                <a:gd name="connsiteX1" fmla="*/ 7990 w 9525"/>
                <a:gd name="connsiteY1" fmla="*/ 1264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990" y="12643"/>
                  </a:moveTo>
                  <a:cubicBezTo>
                    <a:pt x="7990" y="3118"/>
                    <a:pt x="6085" y="7881"/>
                    <a:pt x="7990" y="126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xmlns="" id="{F29DBAC5-9AA1-49B2-A4CF-F63690AD92C2}"/>
                </a:ext>
              </a:extLst>
            </p:cNvPr>
            <p:cNvSpPr/>
            <p:nvPr/>
          </p:nvSpPr>
          <p:spPr>
            <a:xfrm>
              <a:off x="7356486" y="251412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10954"/>
                    <a:pt x="7291" y="8096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xmlns="" id="{69F7AD43-7D18-43F7-8668-FA339C6D0B81}"/>
                </a:ext>
              </a:extLst>
            </p:cNvPr>
            <p:cNvSpPr/>
            <p:nvPr/>
          </p:nvSpPr>
          <p:spPr>
            <a:xfrm>
              <a:off x="7349014" y="251126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8096"/>
                    <a:pt x="7144" y="9049"/>
                  </a:cubicBez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xmlns="" id="{E0216DD7-A2C9-4E64-A4C7-45DED34B65E1}"/>
                </a:ext>
              </a:extLst>
            </p:cNvPr>
            <p:cNvSpPr/>
            <p:nvPr/>
          </p:nvSpPr>
          <p:spPr>
            <a:xfrm>
              <a:off x="7342751" y="2515142"/>
              <a:ext cx="9525" cy="28575"/>
            </a:xfrm>
            <a:custGeom>
              <a:avLst/>
              <a:gdLst>
                <a:gd name="connsiteX0" fmla="*/ 8644 w 9525"/>
                <a:gd name="connsiteY0" fmla="*/ 24223 h 28575"/>
                <a:gd name="connsiteX1" fmla="*/ 8644 w 9525"/>
                <a:gd name="connsiteY1" fmla="*/ 2422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575">
                  <a:moveTo>
                    <a:pt x="8644" y="24223"/>
                  </a:moveTo>
                  <a:cubicBezTo>
                    <a:pt x="4834" y="16603"/>
                    <a:pt x="9597" y="-10067"/>
                    <a:pt x="8644" y="242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xmlns="" id="{6C916F1E-E126-46FC-A9BC-ACD081A36F9A}"/>
                </a:ext>
              </a:extLst>
            </p:cNvPr>
            <p:cNvSpPr/>
            <p:nvPr/>
          </p:nvSpPr>
          <p:spPr>
            <a:xfrm>
              <a:off x="7347109" y="2538233"/>
              <a:ext cx="9525" cy="9525"/>
            </a:xfrm>
            <a:custGeom>
              <a:avLst/>
              <a:gdLst>
                <a:gd name="connsiteX0" fmla="*/ 7144 w 9525"/>
                <a:gd name="connsiteY0" fmla="*/ 8751 h 9525"/>
                <a:gd name="connsiteX1" fmla="*/ 8096 w 9525"/>
                <a:gd name="connsiteY1" fmla="*/ 7799 h 9525"/>
                <a:gd name="connsiteX2" fmla="*/ 7144 w 9525"/>
                <a:gd name="connsiteY2" fmla="*/ 8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751"/>
                  </a:moveTo>
                  <a:cubicBezTo>
                    <a:pt x="8096" y="8751"/>
                    <a:pt x="8096" y="8751"/>
                    <a:pt x="8096" y="7799"/>
                  </a:cubicBezTo>
                  <a:cubicBezTo>
                    <a:pt x="8096" y="5894"/>
                    <a:pt x="7144" y="8751"/>
                    <a:pt x="7144" y="8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xmlns="" id="{AAF86D6D-B203-43A2-83C0-E75846E02573}"/>
                </a:ext>
              </a:extLst>
            </p:cNvPr>
            <p:cNvSpPr/>
            <p:nvPr/>
          </p:nvSpPr>
          <p:spPr>
            <a:xfrm>
              <a:off x="7329540" y="248459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5716"/>
                    <a:pt x="7567" y="10001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xmlns="" id="{B87ED2CB-8ED7-4979-ABA8-953FE2D6CF9A}"/>
                </a:ext>
              </a:extLst>
            </p:cNvPr>
            <p:cNvSpPr/>
            <p:nvPr/>
          </p:nvSpPr>
          <p:spPr>
            <a:xfrm>
              <a:off x="7331154" y="248745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8096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xmlns="" id="{C67F7AA4-7589-4441-82A8-7A1184B26676}"/>
                </a:ext>
              </a:extLst>
            </p:cNvPr>
            <p:cNvSpPr/>
            <p:nvPr/>
          </p:nvSpPr>
          <p:spPr>
            <a:xfrm>
              <a:off x="7329964" y="2484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xmlns="" id="{CE684E4D-64D8-4BD7-858C-25BEA337DCE7}"/>
                </a:ext>
              </a:extLst>
            </p:cNvPr>
            <p:cNvSpPr/>
            <p:nvPr/>
          </p:nvSpPr>
          <p:spPr>
            <a:xfrm>
              <a:off x="7299484" y="2427298"/>
              <a:ext cx="9525" cy="9525"/>
            </a:xfrm>
            <a:custGeom>
              <a:avLst/>
              <a:gdLst>
                <a:gd name="connsiteX0" fmla="*/ 8096 w 9525"/>
                <a:gd name="connsiteY0" fmla="*/ 8244 h 9525"/>
                <a:gd name="connsiteX1" fmla="*/ 7144 w 9525"/>
                <a:gd name="connsiteY1" fmla="*/ 8244 h 9525"/>
                <a:gd name="connsiteX2" fmla="*/ 8096 w 9525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244"/>
                  </a:moveTo>
                  <a:cubicBezTo>
                    <a:pt x="8096" y="6339"/>
                    <a:pt x="7144" y="7291"/>
                    <a:pt x="7144" y="8244"/>
                  </a:cubicBezTo>
                  <a:cubicBezTo>
                    <a:pt x="7144" y="8244"/>
                    <a:pt x="7144" y="9196"/>
                    <a:pt x="8096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xmlns="" id="{B65CBE22-745C-4221-9FDD-9FC7BF0FE765}"/>
                </a:ext>
              </a:extLst>
            </p:cNvPr>
            <p:cNvSpPr/>
            <p:nvPr/>
          </p:nvSpPr>
          <p:spPr>
            <a:xfrm>
              <a:off x="7265194" y="2435066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lnTo>
                    <a:pt x="7144" y="7144"/>
                  </a:lnTo>
                  <a:cubicBezTo>
                    <a:pt x="8096" y="8096"/>
                    <a:pt x="8096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xmlns="" id="{8D464300-0639-4F6A-8BC0-1E228BEE0AF1}"/>
                </a:ext>
              </a:extLst>
            </p:cNvPr>
            <p:cNvSpPr/>
            <p:nvPr/>
          </p:nvSpPr>
          <p:spPr>
            <a:xfrm>
              <a:off x="7253764" y="24912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xmlns="" id="{B08433D4-0D11-464C-AE80-14DF63DB0E93}"/>
                </a:ext>
              </a:extLst>
            </p:cNvPr>
            <p:cNvSpPr/>
            <p:nvPr/>
          </p:nvSpPr>
          <p:spPr>
            <a:xfrm>
              <a:off x="7253049" y="249221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10001"/>
                    <a:pt x="6906" y="10001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xmlns="" id="{D63BD5C5-4366-4FB9-BBCC-E255904C8A10}"/>
                </a:ext>
              </a:extLst>
            </p:cNvPr>
            <p:cNvSpPr/>
            <p:nvPr/>
          </p:nvSpPr>
          <p:spPr>
            <a:xfrm>
              <a:off x="6925021" y="1983471"/>
              <a:ext cx="9525" cy="9525"/>
            </a:xfrm>
            <a:custGeom>
              <a:avLst/>
              <a:gdLst>
                <a:gd name="connsiteX0" fmla="*/ 8227 w 9525"/>
                <a:gd name="connsiteY0" fmla="*/ 7253 h 9525"/>
                <a:gd name="connsiteX1" fmla="*/ 8227 w 9525"/>
                <a:gd name="connsiteY1" fmla="*/ 72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7253"/>
                  </a:moveTo>
                  <a:cubicBezTo>
                    <a:pt x="9179" y="6301"/>
                    <a:pt x="5369" y="12016"/>
                    <a:pt x="8227" y="7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xmlns="" id="{2D58EB16-4A96-48C3-A096-F61DC733C688}"/>
                </a:ext>
              </a:extLst>
            </p:cNvPr>
            <p:cNvSpPr/>
            <p:nvPr/>
          </p:nvSpPr>
          <p:spPr>
            <a:xfrm>
              <a:off x="6918484" y="1975008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8574" y="26194"/>
                    <a:pt x="10001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xmlns="" id="{36849752-C12C-4692-B995-4F297E51AD3E}"/>
                </a:ext>
              </a:extLst>
            </p:cNvPr>
            <p:cNvSpPr/>
            <p:nvPr/>
          </p:nvSpPr>
          <p:spPr>
            <a:xfrm>
              <a:off x="6919436" y="1979771"/>
              <a:ext cx="9525" cy="9525"/>
            </a:xfrm>
            <a:custGeom>
              <a:avLst/>
              <a:gdLst>
                <a:gd name="connsiteX0" fmla="*/ 8096 w 9525"/>
                <a:gd name="connsiteY0" fmla="*/ 10954 h 9525"/>
                <a:gd name="connsiteX1" fmla="*/ 7144 w 9525"/>
                <a:gd name="connsiteY1" fmla="*/ 7144 h 9525"/>
                <a:gd name="connsiteX2" fmla="*/ 8096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954"/>
                  </a:moveTo>
                  <a:cubicBezTo>
                    <a:pt x="8096" y="9049"/>
                    <a:pt x="7144" y="8096"/>
                    <a:pt x="7144" y="7144"/>
                  </a:cubicBezTo>
                  <a:cubicBezTo>
                    <a:pt x="7144" y="8096"/>
                    <a:pt x="7144" y="10001"/>
                    <a:pt x="8096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xmlns="" id="{E2C2708F-C059-41B3-83C9-15D797BE31D7}"/>
                </a:ext>
              </a:extLst>
            </p:cNvPr>
            <p:cNvSpPr/>
            <p:nvPr/>
          </p:nvSpPr>
          <p:spPr>
            <a:xfrm>
              <a:off x="6918166" y="1984533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5556" y="7144"/>
                    <a:pt x="8414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xmlns="" id="{0DB0769B-5504-4B98-9890-E391C7FEFD40}"/>
                </a:ext>
              </a:extLst>
            </p:cNvPr>
            <p:cNvSpPr/>
            <p:nvPr/>
          </p:nvSpPr>
          <p:spPr>
            <a:xfrm>
              <a:off x="6916579" y="19864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xmlns="" id="{2C713997-F1DB-4F0F-810F-5773A83FB2A7}"/>
                </a:ext>
              </a:extLst>
            </p:cNvPr>
            <p:cNvSpPr/>
            <p:nvPr/>
          </p:nvSpPr>
          <p:spPr>
            <a:xfrm>
              <a:off x="6913332" y="1977218"/>
              <a:ext cx="9525" cy="19050"/>
            </a:xfrm>
            <a:custGeom>
              <a:avLst/>
              <a:gdLst>
                <a:gd name="connsiteX0" fmla="*/ 8485 w 9525"/>
                <a:gd name="connsiteY0" fmla="*/ 17316 h 19050"/>
                <a:gd name="connsiteX1" fmla="*/ 8485 w 9525"/>
                <a:gd name="connsiteY1" fmla="*/ 1731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85" y="17316"/>
                  </a:moveTo>
                  <a:cubicBezTo>
                    <a:pt x="10390" y="19221"/>
                    <a:pt x="4675" y="-6496"/>
                    <a:pt x="8485" y="173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xmlns="" id="{A4A5F527-A61F-4B7A-A28D-B91083E3F3D2}"/>
                </a:ext>
              </a:extLst>
            </p:cNvPr>
            <p:cNvSpPr/>
            <p:nvPr/>
          </p:nvSpPr>
          <p:spPr>
            <a:xfrm>
              <a:off x="6916579" y="1985338"/>
              <a:ext cx="9525" cy="9525"/>
            </a:xfrm>
            <a:custGeom>
              <a:avLst/>
              <a:gdLst>
                <a:gd name="connsiteX0" fmla="*/ 7144 w 9525"/>
                <a:gd name="connsiteY0" fmla="*/ 8244 h 9525"/>
                <a:gd name="connsiteX1" fmla="*/ 7144 w 9525"/>
                <a:gd name="connsiteY1" fmla="*/ 8244 h 9525"/>
                <a:gd name="connsiteX2" fmla="*/ 7144 w 9525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244"/>
                  </a:moveTo>
                  <a:cubicBezTo>
                    <a:pt x="7144" y="7291"/>
                    <a:pt x="7144" y="7291"/>
                    <a:pt x="7144" y="8244"/>
                  </a:cubicBezTo>
                  <a:cubicBezTo>
                    <a:pt x="7144" y="6339"/>
                    <a:pt x="7144" y="7291"/>
                    <a:pt x="7144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xmlns="" id="{060D8F14-9E21-471E-818F-3D96F9E14632}"/>
                </a:ext>
              </a:extLst>
            </p:cNvPr>
            <p:cNvSpPr/>
            <p:nvPr/>
          </p:nvSpPr>
          <p:spPr>
            <a:xfrm>
              <a:off x="6917637" y="1982721"/>
              <a:ext cx="9525" cy="9525"/>
            </a:xfrm>
            <a:custGeom>
              <a:avLst/>
              <a:gdLst>
                <a:gd name="connsiteX0" fmla="*/ 7990 w 9525"/>
                <a:gd name="connsiteY0" fmla="*/ 9909 h 9525"/>
                <a:gd name="connsiteX1" fmla="*/ 7990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9909"/>
                  </a:moveTo>
                  <a:cubicBezTo>
                    <a:pt x="7990" y="8956"/>
                    <a:pt x="6085" y="4194"/>
                    <a:pt x="7990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xmlns="" id="{D57ECA77-6443-42D0-8D03-2C5183F82BE1}"/>
                </a:ext>
              </a:extLst>
            </p:cNvPr>
            <p:cNvSpPr/>
            <p:nvPr/>
          </p:nvSpPr>
          <p:spPr>
            <a:xfrm>
              <a:off x="6906865" y="1981421"/>
              <a:ext cx="19050" cy="19050"/>
            </a:xfrm>
            <a:custGeom>
              <a:avLst/>
              <a:gdLst>
                <a:gd name="connsiteX0" fmla="*/ 13047 w 19050"/>
                <a:gd name="connsiteY0" fmla="*/ 15018 h 19050"/>
                <a:gd name="connsiteX1" fmla="*/ 13047 w 19050"/>
                <a:gd name="connsiteY1" fmla="*/ 1501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047" y="15018"/>
                  </a:moveTo>
                  <a:cubicBezTo>
                    <a:pt x="8285" y="5493"/>
                    <a:pt x="2570" y="3588"/>
                    <a:pt x="13047" y="150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xmlns="" id="{5A790FE2-03B9-4985-97B3-7796BAC75AD1}"/>
                </a:ext>
              </a:extLst>
            </p:cNvPr>
            <p:cNvSpPr/>
            <p:nvPr/>
          </p:nvSpPr>
          <p:spPr>
            <a:xfrm>
              <a:off x="6903244" y="19778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xmlns="" id="{C42FE64C-4965-4B60-9D9C-E0207F50FB2A}"/>
                </a:ext>
              </a:extLst>
            </p:cNvPr>
            <p:cNvSpPr/>
            <p:nvPr/>
          </p:nvSpPr>
          <p:spPr>
            <a:xfrm>
              <a:off x="6901890" y="1982374"/>
              <a:ext cx="9525" cy="19050"/>
            </a:xfrm>
            <a:custGeom>
              <a:avLst/>
              <a:gdLst>
                <a:gd name="connsiteX0" fmla="*/ 7544 w 9525"/>
                <a:gd name="connsiteY0" fmla="*/ 15018 h 19050"/>
                <a:gd name="connsiteX1" fmla="*/ 7544 w 9525"/>
                <a:gd name="connsiteY1" fmla="*/ 1501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44" y="15018"/>
                  </a:moveTo>
                  <a:cubicBezTo>
                    <a:pt x="11354" y="5493"/>
                    <a:pt x="5640" y="3588"/>
                    <a:pt x="7544" y="150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xmlns="" id="{7EF07AB3-2E1C-49A0-A527-8C2F982C20DB}"/>
                </a:ext>
              </a:extLst>
            </p:cNvPr>
            <p:cNvSpPr/>
            <p:nvPr/>
          </p:nvSpPr>
          <p:spPr>
            <a:xfrm>
              <a:off x="6896729" y="1982926"/>
              <a:ext cx="9525" cy="9525"/>
            </a:xfrm>
            <a:custGeom>
              <a:avLst/>
              <a:gdLst>
                <a:gd name="connsiteX0" fmla="*/ 8896 w 9525"/>
                <a:gd name="connsiteY0" fmla="*/ 8751 h 9525"/>
                <a:gd name="connsiteX1" fmla="*/ 8896 w 9525"/>
                <a:gd name="connsiteY1" fmla="*/ 8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96" y="8751"/>
                  </a:moveTo>
                  <a:cubicBezTo>
                    <a:pt x="4133" y="3989"/>
                    <a:pt x="10801" y="11608"/>
                    <a:pt x="8896" y="8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xmlns="" id="{CFD539CD-AFB3-408C-976B-8E1A6F9CDC98}"/>
                </a:ext>
              </a:extLst>
            </p:cNvPr>
            <p:cNvSpPr/>
            <p:nvPr/>
          </p:nvSpPr>
          <p:spPr>
            <a:xfrm>
              <a:off x="6895088" y="1987602"/>
              <a:ext cx="19050" cy="19050"/>
            </a:xfrm>
            <a:custGeom>
              <a:avLst/>
              <a:gdLst>
                <a:gd name="connsiteX0" fmla="*/ 12442 w 19050"/>
                <a:gd name="connsiteY0" fmla="*/ 12647 h 19050"/>
                <a:gd name="connsiteX1" fmla="*/ 12442 w 19050"/>
                <a:gd name="connsiteY1" fmla="*/ 126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2442" y="12647"/>
                  </a:moveTo>
                  <a:cubicBezTo>
                    <a:pt x="1012" y="265"/>
                    <a:pt x="11490" y="12647"/>
                    <a:pt x="12442" y="126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xmlns="" id="{BC2111CB-EF17-4E80-8662-20E91B65AA9E}"/>
                </a:ext>
              </a:extLst>
            </p:cNvPr>
            <p:cNvSpPr/>
            <p:nvPr/>
          </p:nvSpPr>
          <p:spPr>
            <a:xfrm>
              <a:off x="6901339" y="199120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8096" y="8096"/>
                    <a:pt x="9049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xmlns="" id="{1F0D9602-1647-4536-B2FE-145AD60797F7}"/>
                </a:ext>
              </a:extLst>
            </p:cNvPr>
            <p:cNvSpPr/>
            <p:nvPr/>
          </p:nvSpPr>
          <p:spPr>
            <a:xfrm>
              <a:off x="6891814" y="19892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xmlns="" id="{86D7418D-09EB-4E5B-80D1-1875CA18B141}"/>
                </a:ext>
              </a:extLst>
            </p:cNvPr>
            <p:cNvSpPr/>
            <p:nvPr/>
          </p:nvSpPr>
          <p:spPr>
            <a:xfrm>
              <a:off x="6896301" y="1994058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9049"/>
                    <a:pt x="8371" y="9049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xmlns="" id="{BBED9627-CB43-4A5E-9DEE-33C3BC7B980F}"/>
                </a:ext>
              </a:extLst>
            </p:cNvPr>
            <p:cNvSpPr/>
            <p:nvPr/>
          </p:nvSpPr>
          <p:spPr>
            <a:xfrm>
              <a:off x="6859429" y="1988343"/>
              <a:ext cx="47625" cy="47625"/>
            </a:xfrm>
            <a:custGeom>
              <a:avLst/>
              <a:gdLst>
                <a:gd name="connsiteX0" fmla="*/ 7144 w 47625"/>
                <a:gd name="connsiteY0" fmla="*/ 38576 h 47625"/>
                <a:gd name="connsiteX1" fmla="*/ 36671 w 47625"/>
                <a:gd name="connsiteY1" fmla="*/ 12859 h 47625"/>
                <a:gd name="connsiteX2" fmla="*/ 36671 w 47625"/>
                <a:gd name="connsiteY2" fmla="*/ 7144 h 47625"/>
                <a:gd name="connsiteX3" fmla="*/ 7144 w 47625"/>
                <a:gd name="connsiteY3" fmla="*/ 3857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38576"/>
                  </a:moveTo>
                  <a:cubicBezTo>
                    <a:pt x="23336" y="50959"/>
                    <a:pt x="38576" y="20479"/>
                    <a:pt x="36671" y="12859"/>
                  </a:cubicBezTo>
                  <a:cubicBezTo>
                    <a:pt x="47149" y="26194"/>
                    <a:pt x="38576" y="9049"/>
                    <a:pt x="36671" y="7144"/>
                  </a:cubicBezTo>
                  <a:cubicBezTo>
                    <a:pt x="21431" y="9049"/>
                    <a:pt x="12859" y="36671"/>
                    <a:pt x="7144" y="38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xmlns="" id="{AC430ECE-8BFA-49D0-B33F-2F079511B3D4}"/>
                </a:ext>
              </a:extLst>
            </p:cNvPr>
            <p:cNvSpPr/>
            <p:nvPr/>
          </p:nvSpPr>
          <p:spPr>
            <a:xfrm>
              <a:off x="6859281" y="2013504"/>
              <a:ext cx="9525" cy="9525"/>
            </a:xfrm>
            <a:custGeom>
              <a:avLst/>
              <a:gdLst>
                <a:gd name="connsiteX0" fmla="*/ 8244 w 9525"/>
                <a:gd name="connsiteY0" fmla="*/ 8653 h 9525"/>
                <a:gd name="connsiteX1" fmla="*/ 82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8653"/>
                  </a:moveTo>
                  <a:cubicBezTo>
                    <a:pt x="6339" y="5795"/>
                    <a:pt x="7291" y="7700"/>
                    <a:pt x="82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xmlns="" id="{246B4188-A5DA-4566-BF36-C5D7644CFEE0}"/>
                </a:ext>
              </a:extLst>
            </p:cNvPr>
            <p:cNvSpPr/>
            <p:nvPr/>
          </p:nvSpPr>
          <p:spPr>
            <a:xfrm>
              <a:off x="6859005" y="201977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xmlns="" id="{3EE88676-5430-4DE0-A745-399D4E0DF857}"/>
                </a:ext>
              </a:extLst>
            </p:cNvPr>
            <p:cNvSpPr/>
            <p:nvPr/>
          </p:nvSpPr>
          <p:spPr>
            <a:xfrm>
              <a:off x="6873569" y="201977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xmlns="" id="{21EFD2C9-CF9E-449F-869A-E3AB1B591C58}"/>
                </a:ext>
              </a:extLst>
            </p:cNvPr>
            <p:cNvSpPr/>
            <p:nvPr/>
          </p:nvSpPr>
          <p:spPr>
            <a:xfrm>
              <a:off x="6864191" y="2008904"/>
              <a:ext cx="9525" cy="9525"/>
            </a:xfrm>
            <a:custGeom>
              <a:avLst/>
              <a:gdLst>
                <a:gd name="connsiteX0" fmla="*/ 7144 w 9525"/>
                <a:gd name="connsiteY0" fmla="*/ 7538 h 9525"/>
                <a:gd name="connsiteX1" fmla="*/ 10954 w 9525"/>
                <a:gd name="connsiteY1" fmla="*/ 8491 h 9525"/>
                <a:gd name="connsiteX2" fmla="*/ 7144 w 9525"/>
                <a:gd name="connsiteY2" fmla="*/ 75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38"/>
                  </a:moveTo>
                  <a:cubicBezTo>
                    <a:pt x="8096" y="8491"/>
                    <a:pt x="9049" y="8491"/>
                    <a:pt x="10954" y="8491"/>
                  </a:cubicBezTo>
                  <a:cubicBezTo>
                    <a:pt x="9049" y="7538"/>
                    <a:pt x="8096" y="6586"/>
                    <a:pt x="7144" y="7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xmlns="" id="{AD274963-CB5A-4C0F-BA1D-2479699D40CE}"/>
                </a:ext>
              </a:extLst>
            </p:cNvPr>
            <p:cNvSpPr/>
            <p:nvPr/>
          </p:nvSpPr>
          <p:spPr>
            <a:xfrm>
              <a:off x="6871811" y="2001678"/>
              <a:ext cx="9525" cy="9525"/>
            </a:xfrm>
            <a:custGeom>
              <a:avLst/>
              <a:gdLst>
                <a:gd name="connsiteX0" fmla="*/ 9049 w 9525"/>
                <a:gd name="connsiteY0" fmla="*/ 9049 h 9525"/>
                <a:gd name="connsiteX1" fmla="*/ 7144 w 9525"/>
                <a:gd name="connsiteY1" fmla="*/ 7144 h 9525"/>
                <a:gd name="connsiteX2" fmla="*/ 9049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049"/>
                  </a:moveTo>
                  <a:cubicBezTo>
                    <a:pt x="9049" y="8096"/>
                    <a:pt x="8096" y="8096"/>
                    <a:pt x="7144" y="7144"/>
                  </a:cubicBezTo>
                  <a:cubicBezTo>
                    <a:pt x="7144" y="7144"/>
                    <a:pt x="8096" y="8096"/>
                    <a:pt x="9049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xmlns="" id="{C2231D3F-2C46-445A-B54A-668EA5CF2E92}"/>
                </a:ext>
              </a:extLst>
            </p:cNvPr>
            <p:cNvSpPr/>
            <p:nvPr/>
          </p:nvSpPr>
          <p:spPr>
            <a:xfrm>
              <a:off x="6858476" y="20159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1285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xmlns="" id="{38E7C2D0-E1F5-414F-9865-455555FA7DD1}"/>
                </a:ext>
              </a:extLst>
            </p:cNvPr>
            <p:cNvSpPr/>
            <p:nvPr/>
          </p:nvSpPr>
          <p:spPr>
            <a:xfrm>
              <a:off x="6852076" y="2021681"/>
              <a:ext cx="28575" cy="38100"/>
            </a:xfrm>
            <a:custGeom>
              <a:avLst/>
              <a:gdLst>
                <a:gd name="connsiteX0" fmla="*/ 11639 w 28575"/>
                <a:gd name="connsiteY0" fmla="*/ 31909 h 38100"/>
                <a:gd name="connsiteX1" fmla="*/ 22117 w 28575"/>
                <a:gd name="connsiteY1" fmla="*/ 18574 h 38100"/>
                <a:gd name="connsiteX2" fmla="*/ 14496 w 28575"/>
                <a:gd name="connsiteY2" fmla="*/ 7144 h 38100"/>
                <a:gd name="connsiteX3" fmla="*/ 12592 w 28575"/>
                <a:gd name="connsiteY3" fmla="*/ 10001 h 38100"/>
                <a:gd name="connsiteX4" fmla="*/ 10686 w 28575"/>
                <a:gd name="connsiteY4" fmla="*/ 10954 h 38100"/>
                <a:gd name="connsiteX5" fmla="*/ 11639 w 28575"/>
                <a:gd name="connsiteY5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38100">
                  <a:moveTo>
                    <a:pt x="11639" y="31909"/>
                  </a:moveTo>
                  <a:cubicBezTo>
                    <a:pt x="17354" y="33814"/>
                    <a:pt x="8781" y="12859"/>
                    <a:pt x="22117" y="18574"/>
                  </a:cubicBezTo>
                  <a:cubicBezTo>
                    <a:pt x="24021" y="11906"/>
                    <a:pt x="18306" y="10001"/>
                    <a:pt x="14496" y="7144"/>
                  </a:cubicBezTo>
                  <a:cubicBezTo>
                    <a:pt x="16401" y="11906"/>
                    <a:pt x="16401" y="12859"/>
                    <a:pt x="12592" y="10001"/>
                  </a:cubicBezTo>
                  <a:cubicBezTo>
                    <a:pt x="14496" y="12859"/>
                    <a:pt x="14496" y="12859"/>
                    <a:pt x="10686" y="10954"/>
                  </a:cubicBezTo>
                  <a:cubicBezTo>
                    <a:pt x="10686" y="10001"/>
                    <a:pt x="2114" y="34766"/>
                    <a:pt x="11639" y="31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xmlns="" id="{DC363281-6997-4DCC-B090-CBEFFDEB2CE1}"/>
                </a:ext>
              </a:extLst>
            </p:cNvPr>
            <p:cNvSpPr/>
            <p:nvPr/>
          </p:nvSpPr>
          <p:spPr>
            <a:xfrm>
              <a:off x="6854666" y="20254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9049"/>
                  </a:lnTo>
                  <a:cubicBezTo>
                    <a:pt x="8096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xmlns="" id="{537BB3B0-93A1-4232-B262-2A7A23AD80A1}"/>
                </a:ext>
              </a:extLst>
            </p:cNvPr>
            <p:cNvSpPr/>
            <p:nvPr/>
          </p:nvSpPr>
          <p:spPr>
            <a:xfrm>
              <a:off x="6845141" y="2042588"/>
              <a:ext cx="19050" cy="28575"/>
            </a:xfrm>
            <a:custGeom>
              <a:avLst/>
              <a:gdLst>
                <a:gd name="connsiteX0" fmla="*/ 9049 w 19050"/>
                <a:gd name="connsiteY0" fmla="*/ 12907 h 28575"/>
                <a:gd name="connsiteX1" fmla="*/ 7144 w 19050"/>
                <a:gd name="connsiteY1" fmla="*/ 23384 h 28575"/>
                <a:gd name="connsiteX2" fmla="*/ 9049 w 19050"/>
                <a:gd name="connsiteY2" fmla="*/ 129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9049" y="12907"/>
                  </a:moveTo>
                  <a:cubicBezTo>
                    <a:pt x="8096" y="12907"/>
                    <a:pt x="8096" y="24337"/>
                    <a:pt x="7144" y="23384"/>
                  </a:cubicBezTo>
                  <a:cubicBezTo>
                    <a:pt x="23336" y="25289"/>
                    <a:pt x="6191" y="-5191"/>
                    <a:pt x="9049" y="129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xmlns="" id="{E71C1CB0-D5B9-47FB-9817-AF94E00070D1}"/>
                </a:ext>
              </a:extLst>
            </p:cNvPr>
            <p:cNvSpPr/>
            <p:nvPr/>
          </p:nvSpPr>
          <p:spPr>
            <a:xfrm>
              <a:off x="6847046" y="20435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1906" y="1095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xmlns="" id="{876EA239-CED2-4ECC-955D-70148B3EE94D}"/>
                </a:ext>
              </a:extLst>
            </p:cNvPr>
            <p:cNvSpPr/>
            <p:nvPr/>
          </p:nvSpPr>
          <p:spPr>
            <a:xfrm>
              <a:off x="6854413" y="2049303"/>
              <a:ext cx="9525" cy="9525"/>
            </a:xfrm>
            <a:custGeom>
              <a:avLst/>
              <a:gdLst>
                <a:gd name="connsiteX0" fmla="*/ 10255 w 9525"/>
                <a:gd name="connsiteY0" fmla="*/ 9049 h 9525"/>
                <a:gd name="connsiteX1" fmla="*/ 7397 w 9525"/>
                <a:gd name="connsiteY1" fmla="*/ 7144 h 9525"/>
                <a:gd name="connsiteX2" fmla="*/ 10255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255" y="9049"/>
                  </a:moveTo>
                  <a:cubicBezTo>
                    <a:pt x="9302" y="8096"/>
                    <a:pt x="9302" y="8096"/>
                    <a:pt x="7397" y="7144"/>
                  </a:cubicBezTo>
                  <a:cubicBezTo>
                    <a:pt x="6445" y="7144"/>
                    <a:pt x="8350" y="8096"/>
                    <a:pt x="10255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xmlns="" id="{B06F2B65-D717-49B4-9958-A6973833D1F3}"/>
                </a:ext>
              </a:extLst>
            </p:cNvPr>
            <p:cNvSpPr/>
            <p:nvPr/>
          </p:nvSpPr>
          <p:spPr>
            <a:xfrm>
              <a:off x="6840379" y="20540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xmlns="" id="{8D24D6FD-7217-432F-BC55-B9702E051A68}"/>
                </a:ext>
              </a:extLst>
            </p:cNvPr>
            <p:cNvSpPr/>
            <p:nvPr/>
          </p:nvSpPr>
          <p:spPr>
            <a:xfrm>
              <a:off x="6844690" y="2061767"/>
              <a:ext cx="9525" cy="19050"/>
            </a:xfrm>
            <a:custGeom>
              <a:avLst/>
              <a:gdLst>
                <a:gd name="connsiteX0" fmla="*/ 11405 w 9525"/>
                <a:gd name="connsiteY0" fmla="*/ 14683 h 19050"/>
                <a:gd name="connsiteX1" fmla="*/ 11405 w 9525"/>
                <a:gd name="connsiteY1" fmla="*/ 1468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1405" y="14683"/>
                  </a:moveTo>
                  <a:cubicBezTo>
                    <a:pt x="13310" y="3253"/>
                    <a:pt x="928" y="6110"/>
                    <a:pt x="11405" y="146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xmlns="" id="{221EBA23-162C-4171-B001-4C734B9FFFE0}"/>
                </a:ext>
              </a:extLst>
            </p:cNvPr>
            <p:cNvSpPr/>
            <p:nvPr/>
          </p:nvSpPr>
          <p:spPr>
            <a:xfrm>
              <a:off x="6820376" y="2068353"/>
              <a:ext cx="28575" cy="47625"/>
            </a:xfrm>
            <a:custGeom>
              <a:avLst/>
              <a:gdLst>
                <a:gd name="connsiteX0" fmla="*/ 22384 w 28575"/>
                <a:gd name="connsiteY0" fmla="*/ 7144 h 47625"/>
                <a:gd name="connsiteX1" fmla="*/ 7144 w 28575"/>
                <a:gd name="connsiteY1" fmla="*/ 34766 h 47625"/>
                <a:gd name="connsiteX2" fmla="*/ 11906 w 28575"/>
                <a:gd name="connsiteY2" fmla="*/ 41434 h 47625"/>
                <a:gd name="connsiteX3" fmla="*/ 22384 w 28575"/>
                <a:gd name="connsiteY3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47625">
                  <a:moveTo>
                    <a:pt x="22384" y="7144"/>
                  </a:moveTo>
                  <a:cubicBezTo>
                    <a:pt x="20479" y="10001"/>
                    <a:pt x="13811" y="37624"/>
                    <a:pt x="7144" y="34766"/>
                  </a:cubicBezTo>
                  <a:cubicBezTo>
                    <a:pt x="13811" y="36671"/>
                    <a:pt x="15716" y="39529"/>
                    <a:pt x="11906" y="41434"/>
                  </a:cubicBezTo>
                  <a:cubicBezTo>
                    <a:pt x="19526" y="17621"/>
                    <a:pt x="33814" y="14764"/>
                    <a:pt x="2238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xmlns="" id="{69FCF586-3EFD-4EAA-B171-2C8AD076C47E}"/>
                </a:ext>
              </a:extLst>
            </p:cNvPr>
            <p:cNvSpPr/>
            <p:nvPr/>
          </p:nvSpPr>
          <p:spPr>
            <a:xfrm>
              <a:off x="6845379" y="2070496"/>
              <a:ext cx="9525" cy="9525"/>
            </a:xfrm>
            <a:custGeom>
              <a:avLst/>
              <a:gdLst>
                <a:gd name="connsiteX0" fmla="*/ 7858 w 9525"/>
                <a:gd name="connsiteY0" fmla="*/ 7858 h 9525"/>
                <a:gd name="connsiteX1" fmla="*/ 7858 w 9525"/>
                <a:gd name="connsiteY1" fmla="*/ 7858 h 9525"/>
                <a:gd name="connsiteX2" fmla="*/ 7858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858"/>
                  </a:moveTo>
                  <a:cubicBezTo>
                    <a:pt x="7858" y="6906"/>
                    <a:pt x="6906" y="6906"/>
                    <a:pt x="7858" y="7858"/>
                  </a:cubicBezTo>
                  <a:cubicBezTo>
                    <a:pt x="6906" y="6906"/>
                    <a:pt x="6906" y="6906"/>
                    <a:pt x="7858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xmlns="" id="{E2701315-B2E9-44F7-97FC-716FFBBCC1D6}"/>
                </a:ext>
              </a:extLst>
            </p:cNvPr>
            <p:cNvSpPr/>
            <p:nvPr/>
          </p:nvSpPr>
          <p:spPr>
            <a:xfrm>
              <a:off x="6824186" y="2102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xmlns="" id="{549EACFA-CE43-489B-A235-5FD728672484}"/>
                </a:ext>
              </a:extLst>
            </p:cNvPr>
            <p:cNvSpPr/>
            <p:nvPr/>
          </p:nvSpPr>
          <p:spPr>
            <a:xfrm>
              <a:off x="6845141" y="20674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xmlns="" id="{08AB19DB-4C64-4342-8DE3-5AF2CEE102F3}"/>
                </a:ext>
              </a:extLst>
            </p:cNvPr>
            <p:cNvSpPr/>
            <p:nvPr/>
          </p:nvSpPr>
          <p:spPr>
            <a:xfrm>
              <a:off x="6837521" y="20616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xmlns="" id="{7989BBD7-407C-4F27-9BFF-95E54D5C8867}"/>
                </a:ext>
              </a:extLst>
            </p:cNvPr>
            <p:cNvSpPr/>
            <p:nvPr/>
          </p:nvSpPr>
          <p:spPr>
            <a:xfrm>
              <a:off x="6817519" y="21083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8096"/>
                  </a:ln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xmlns="" id="{3AD654FB-393C-4622-A598-9B706BE3CD0A}"/>
                </a:ext>
              </a:extLst>
            </p:cNvPr>
            <p:cNvSpPr/>
            <p:nvPr/>
          </p:nvSpPr>
          <p:spPr>
            <a:xfrm>
              <a:off x="6812042" y="212645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xmlns="" id="{DAE300A7-CA54-446B-A058-789D95593478}"/>
                </a:ext>
              </a:extLst>
            </p:cNvPr>
            <p:cNvSpPr/>
            <p:nvPr/>
          </p:nvSpPr>
          <p:spPr>
            <a:xfrm>
              <a:off x="6810851" y="2103596"/>
              <a:ext cx="28575" cy="85725"/>
            </a:xfrm>
            <a:custGeom>
              <a:avLst/>
              <a:gdLst>
                <a:gd name="connsiteX0" fmla="*/ 8096 w 28575"/>
                <a:gd name="connsiteY0" fmla="*/ 74771 h 85725"/>
                <a:gd name="connsiteX1" fmla="*/ 7144 w 28575"/>
                <a:gd name="connsiteY1" fmla="*/ 40481 h 85725"/>
                <a:gd name="connsiteX2" fmla="*/ 10954 w 28575"/>
                <a:gd name="connsiteY2" fmla="*/ 20479 h 85725"/>
                <a:gd name="connsiteX3" fmla="*/ 13811 w 28575"/>
                <a:gd name="connsiteY3" fmla="*/ 7144 h 85725"/>
                <a:gd name="connsiteX4" fmla="*/ 23336 w 28575"/>
                <a:gd name="connsiteY4" fmla="*/ 14764 h 85725"/>
                <a:gd name="connsiteX5" fmla="*/ 8096 w 28575"/>
                <a:gd name="connsiteY5" fmla="*/ 7477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85725">
                  <a:moveTo>
                    <a:pt x="8096" y="74771"/>
                  </a:moveTo>
                  <a:cubicBezTo>
                    <a:pt x="28099" y="95726"/>
                    <a:pt x="10001" y="45244"/>
                    <a:pt x="7144" y="40481"/>
                  </a:cubicBezTo>
                  <a:cubicBezTo>
                    <a:pt x="30004" y="39529"/>
                    <a:pt x="13811" y="36671"/>
                    <a:pt x="10954" y="20479"/>
                  </a:cubicBezTo>
                  <a:cubicBezTo>
                    <a:pt x="18574" y="19526"/>
                    <a:pt x="35719" y="11906"/>
                    <a:pt x="13811" y="7144"/>
                  </a:cubicBezTo>
                  <a:cubicBezTo>
                    <a:pt x="17621" y="11906"/>
                    <a:pt x="18574" y="14764"/>
                    <a:pt x="23336" y="14764"/>
                  </a:cubicBezTo>
                  <a:cubicBezTo>
                    <a:pt x="5239" y="476"/>
                    <a:pt x="11906" y="73819"/>
                    <a:pt x="8096" y="747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xmlns="" id="{F7801435-53B1-42EE-B39C-0E13395932DC}"/>
                </a:ext>
              </a:extLst>
            </p:cNvPr>
            <p:cNvSpPr/>
            <p:nvPr/>
          </p:nvSpPr>
          <p:spPr>
            <a:xfrm>
              <a:off x="6809793" y="2152173"/>
              <a:ext cx="9525" cy="9525"/>
            </a:xfrm>
            <a:custGeom>
              <a:avLst/>
              <a:gdLst>
                <a:gd name="connsiteX0" fmla="*/ 10107 w 9525"/>
                <a:gd name="connsiteY0" fmla="*/ 7144 h 9525"/>
                <a:gd name="connsiteX1" fmla="*/ 1010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07" y="7144"/>
                  </a:moveTo>
                  <a:cubicBezTo>
                    <a:pt x="3440" y="10001"/>
                    <a:pt x="10107" y="7144"/>
                    <a:pt x="1010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xmlns="" id="{92BEF0DB-1A31-4AB5-8356-57981B1A27F0}"/>
                </a:ext>
              </a:extLst>
            </p:cNvPr>
            <p:cNvSpPr/>
            <p:nvPr/>
          </p:nvSpPr>
          <p:spPr>
            <a:xfrm>
              <a:off x="6812756" y="21531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xmlns="" id="{DD036D2D-57FA-4EA4-A1E6-68ADB6C49E5C}"/>
                </a:ext>
              </a:extLst>
            </p:cNvPr>
            <p:cNvSpPr/>
            <p:nvPr/>
          </p:nvSpPr>
          <p:spPr>
            <a:xfrm>
              <a:off x="6812333" y="21759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8096"/>
                  </a:cubicBezTo>
                  <a:cubicBezTo>
                    <a:pt x="8520" y="8096"/>
                    <a:pt x="8520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xmlns="" id="{EBE2487F-025A-45CD-A85F-887834E5EE55}"/>
                </a:ext>
              </a:extLst>
            </p:cNvPr>
            <p:cNvSpPr/>
            <p:nvPr/>
          </p:nvSpPr>
          <p:spPr>
            <a:xfrm>
              <a:off x="6814661" y="217651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9049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xmlns="" id="{A73949C8-87DB-4B3B-B5E9-D0ED24F64E47}"/>
                </a:ext>
              </a:extLst>
            </p:cNvPr>
            <p:cNvSpPr/>
            <p:nvPr/>
          </p:nvSpPr>
          <p:spPr>
            <a:xfrm>
              <a:off x="6812756" y="2177891"/>
              <a:ext cx="19050" cy="38100"/>
            </a:xfrm>
            <a:custGeom>
              <a:avLst/>
              <a:gdLst>
                <a:gd name="connsiteX0" fmla="*/ 14764 w 19050"/>
                <a:gd name="connsiteY0" fmla="*/ 38576 h 38100"/>
                <a:gd name="connsiteX1" fmla="*/ 10954 w 19050"/>
                <a:gd name="connsiteY1" fmla="*/ 7144 h 38100"/>
                <a:gd name="connsiteX2" fmla="*/ 13811 w 19050"/>
                <a:gd name="connsiteY2" fmla="*/ 10954 h 38100"/>
                <a:gd name="connsiteX3" fmla="*/ 7144 w 19050"/>
                <a:gd name="connsiteY3" fmla="*/ 15716 h 38100"/>
                <a:gd name="connsiteX4" fmla="*/ 14764 w 19050"/>
                <a:gd name="connsiteY4" fmla="*/ 3857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38100">
                  <a:moveTo>
                    <a:pt x="14764" y="38576"/>
                  </a:moveTo>
                  <a:cubicBezTo>
                    <a:pt x="14764" y="34766"/>
                    <a:pt x="22384" y="20479"/>
                    <a:pt x="10954" y="7144"/>
                  </a:cubicBezTo>
                  <a:cubicBezTo>
                    <a:pt x="12859" y="11906"/>
                    <a:pt x="13811" y="12859"/>
                    <a:pt x="13811" y="10954"/>
                  </a:cubicBezTo>
                  <a:cubicBezTo>
                    <a:pt x="18574" y="11906"/>
                    <a:pt x="8096" y="15716"/>
                    <a:pt x="7144" y="15716"/>
                  </a:cubicBezTo>
                  <a:cubicBezTo>
                    <a:pt x="20479" y="10954"/>
                    <a:pt x="11906" y="38576"/>
                    <a:pt x="14764" y="38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xmlns="" id="{33B99506-6754-4B69-9C74-82E460A4FC1C}"/>
                </a:ext>
              </a:extLst>
            </p:cNvPr>
            <p:cNvSpPr/>
            <p:nvPr/>
          </p:nvSpPr>
          <p:spPr>
            <a:xfrm>
              <a:off x="6822608" y="2215590"/>
              <a:ext cx="19050" cy="9525"/>
            </a:xfrm>
            <a:custGeom>
              <a:avLst/>
              <a:gdLst>
                <a:gd name="connsiteX0" fmla="*/ 10627 w 19050"/>
                <a:gd name="connsiteY0" fmla="*/ 7545 h 9525"/>
                <a:gd name="connsiteX1" fmla="*/ 10627 w 19050"/>
                <a:gd name="connsiteY1" fmla="*/ 75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0627" y="7545"/>
                  </a:moveTo>
                  <a:cubicBezTo>
                    <a:pt x="149" y="5640"/>
                    <a:pt x="17295" y="11355"/>
                    <a:pt x="10627" y="75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xmlns="" id="{2F5D5AD1-F9EE-4F23-AE0E-78F9BD0526A7}"/>
                </a:ext>
              </a:extLst>
            </p:cNvPr>
            <p:cNvSpPr/>
            <p:nvPr/>
          </p:nvSpPr>
          <p:spPr>
            <a:xfrm>
              <a:off x="6821329" y="2222552"/>
              <a:ext cx="19050" cy="19050"/>
            </a:xfrm>
            <a:custGeom>
              <a:avLst/>
              <a:gdLst>
                <a:gd name="connsiteX0" fmla="*/ 12859 w 19050"/>
                <a:gd name="connsiteY0" fmla="*/ 13917 h 19050"/>
                <a:gd name="connsiteX1" fmla="*/ 7144 w 19050"/>
                <a:gd name="connsiteY1" fmla="*/ 11060 h 19050"/>
                <a:gd name="connsiteX2" fmla="*/ 12859 w 19050"/>
                <a:gd name="connsiteY2" fmla="*/ 1391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2859" y="13917"/>
                  </a:moveTo>
                  <a:cubicBezTo>
                    <a:pt x="-1429" y="10107"/>
                    <a:pt x="27146" y="2487"/>
                    <a:pt x="7144" y="11060"/>
                  </a:cubicBezTo>
                  <a:cubicBezTo>
                    <a:pt x="10954" y="17727"/>
                    <a:pt x="10954" y="23442"/>
                    <a:pt x="12859" y="139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xmlns="" id="{9279F550-1DFA-48A8-B83C-9681C4013791}"/>
                </a:ext>
              </a:extLst>
            </p:cNvPr>
            <p:cNvSpPr/>
            <p:nvPr/>
          </p:nvSpPr>
          <p:spPr>
            <a:xfrm>
              <a:off x="6830007" y="2229855"/>
              <a:ext cx="9525" cy="9525"/>
            </a:xfrm>
            <a:custGeom>
              <a:avLst/>
              <a:gdLst>
                <a:gd name="connsiteX0" fmla="*/ 7990 w 9525"/>
                <a:gd name="connsiteY0" fmla="*/ 7567 h 9525"/>
                <a:gd name="connsiteX1" fmla="*/ 7990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67"/>
                  </a:moveTo>
                  <a:cubicBezTo>
                    <a:pt x="7990" y="6615"/>
                    <a:pt x="6086" y="7567"/>
                    <a:pt x="7990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48" name="Group 647">
            <a:extLst>
              <a:ext uri="{FF2B5EF4-FFF2-40B4-BE49-F238E27FC236}">
                <a16:creationId xmlns:a16="http://schemas.microsoft.com/office/drawing/2014/main" xmlns="" id="{4F3646D5-0988-4369-8988-00D85B874C60}"/>
              </a:ext>
            </a:extLst>
          </p:cNvPr>
          <p:cNvGrpSpPr/>
          <p:nvPr userDrawn="1"/>
        </p:nvGrpSpPr>
        <p:grpSpPr>
          <a:xfrm flipH="1">
            <a:off x="844972" y="4636278"/>
            <a:ext cx="270931" cy="344010"/>
            <a:chOff x="6843236" y="157160"/>
            <a:chExt cx="947072" cy="1202528"/>
          </a:xfrm>
          <a:solidFill>
            <a:schemeClr val="accent2"/>
          </a:solidFill>
        </p:grpSpPr>
        <p:sp>
          <p:nvSpPr>
            <p:cNvPr id="649" name="Freeform: Shape 648">
              <a:extLst>
                <a:ext uri="{FF2B5EF4-FFF2-40B4-BE49-F238E27FC236}">
                  <a16:creationId xmlns:a16="http://schemas.microsoft.com/office/drawing/2014/main" xmlns="" id="{BC0B6B41-1F7E-443A-B3C7-D4E2C74C0438}"/>
                </a:ext>
              </a:extLst>
            </p:cNvPr>
            <p:cNvSpPr/>
            <p:nvPr/>
          </p:nvSpPr>
          <p:spPr>
            <a:xfrm>
              <a:off x="7263183" y="188542"/>
              <a:ext cx="19050" cy="9525"/>
            </a:xfrm>
            <a:custGeom>
              <a:avLst/>
              <a:gdLst>
                <a:gd name="connsiteX0" fmla="*/ 13917 w 19050"/>
                <a:gd name="connsiteY0" fmla="*/ 10530 h 9525"/>
                <a:gd name="connsiteX1" fmla="*/ 13917 w 19050"/>
                <a:gd name="connsiteY1" fmla="*/ 105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3917" y="10530"/>
                  </a:moveTo>
                  <a:cubicBezTo>
                    <a:pt x="13917" y="10530"/>
                    <a:pt x="-1323" y="2910"/>
                    <a:pt x="13917" y="10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0" name="Freeform: Shape 649">
              <a:extLst>
                <a:ext uri="{FF2B5EF4-FFF2-40B4-BE49-F238E27FC236}">
                  <a16:creationId xmlns:a16="http://schemas.microsoft.com/office/drawing/2014/main" xmlns="" id="{38EFEE21-31CE-461D-AA24-D9A341EEAE2F}"/>
                </a:ext>
              </a:extLst>
            </p:cNvPr>
            <p:cNvSpPr/>
            <p:nvPr/>
          </p:nvSpPr>
          <p:spPr>
            <a:xfrm>
              <a:off x="7235250" y="171185"/>
              <a:ext cx="19050" cy="19050"/>
            </a:xfrm>
            <a:custGeom>
              <a:avLst/>
              <a:gdLst>
                <a:gd name="connsiteX0" fmla="*/ 15180 w 19050"/>
                <a:gd name="connsiteY0" fmla="*/ 12647 h 19050"/>
                <a:gd name="connsiteX1" fmla="*/ 15180 w 19050"/>
                <a:gd name="connsiteY1" fmla="*/ 126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5180" y="12647"/>
                  </a:moveTo>
                  <a:cubicBezTo>
                    <a:pt x="-8632" y="12647"/>
                    <a:pt x="29468" y="265"/>
                    <a:pt x="15180" y="126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1" name="Freeform: Shape 650">
              <a:extLst>
                <a:ext uri="{FF2B5EF4-FFF2-40B4-BE49-F238E27FC236}">
                  <a16:creationId xmlns:a16="http://schemas.microsoft.com/office/drawing/2014/main" xmlns="" id="{857FB5D4-54F9-44AF-B3CA-88E9DE39E332}"/>
                </a:ext>
              </a:extLst>
            </p:cNvPr>
            <p:cNvSpPr/>
            <p:nvPr/>
          </p:nvSpPr>
          <p:spPr>
            <a:xfrm>
              <a:off x="7409021" y="559593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2" name="Freeform: Shape 651">
              <a:extLst>
                <a:ext uri="{FF2B5EF4-FFF2-40B4-BE49-F238E27FC236}">
                  <a16:creationId xmlns:a16="http://schemas.microsoft.com/office/drawing/2014/main" xmlns="" id="{15680CA0-F9D5-4139-86BA-0C4A8D1181C5}"/>
                </a:ext>
              </a:extLst>
            </p:cNvPr>
            <p:cNvSpPr/>
            <p:nvPr/>
          </p:nvSpPr>
          <p:spPr>
            <a:xfrm>
              <a:off x="7597616" y="751284"/>
              <a:ext cx="9525" cy="9525"/>
            </a:xfrm>
            <a:custGeom>
              <a:avLst/>
              <a:gdLst>
                <a:gd name="connsiteX0" fmla="*/ 10001 w 9525"/>
                <a:gd name="connsiteY0" fmla="*/ 7858 h 9525"/>
                <a:gd name="connsiteX1" fmla="*/ 7144 w 9525"/>
                <a:gd name="connsiteY1" fmla="*/ 7858 h 9525"/>
                <a:gd name="connsiteX2" fmla="*/ 10001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858"/>
                  </a:moveTo>
                  <a:cubicBezTo>
                    <a:pt x="8096" y="6906"/>
                    <a:pt x="7144" y="6906"/>
                    <a:pt x="7144" y="7858"/>
                  </a:cubicBezTo>
                  <a:cubicBezTo>
                    <a:pt x="9049" y="8811"/>
                    <a:pt x="10954" y="8811"/>
                    <a:pt x="10001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3" name="Freeform: Shape 652">
              <a:extLst>
                <a:ext uri="{FF2B5EF4-FFF2-40B4-BE49-F238E27FC236}">
                  <a16:creationId xmlns:a16="http://schemas.microsoft.com/office/drawing/2014/main" xmlns="" id="{9810851D-E59B-473F-BC43-8AAA4D52109D}"/>
                </a:ext>
              </a:extLst>
            </p:cNvPr>
            <p:cNvSpPr/>
            <p:nvPr/>
          </p:nvSpPr>
          <p:spPr>
            <a:xfrm>
              <a:off x="7640479" y="771048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8096" y="7144"/>
                    <a:pt x="7144" y="7144"/>
                  </a:cubicBezTo>
                  <a:cubicBezTo>
                    <a:pt x="8096" y="7144"/>
                    <a:pt x="9049" y="8096"/>
                    <a:pt x="1000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4" name="Freeform: Shape 653">
              <a:extLst>
                <a:ext uri="{FF2B5EF4-FFF2-40B4-BE49-F238E27FC236}">
                  <a16:creationId xmlns:a16="http://schemas.microsoft.com/office/drawing/2014/main" xmlns="" id="{659CAFCE-FCCE-4F0B-9664-1986E4978B00}"/>
                </a:ext>
              </a:extLst>
            </p:cNvPr>
            <p:cNvSpPr/>
            <p:nvPr/>
          </p:nvSpPr>
          <p:spPr>
            <a:xfrm>
              <a:off x="7408069" y="562451"/>
              <a:ext cx="9525" cy="19050"/>
            </a:xfrm>
            <a:custGeom>
              <a:avLst/>
              <a:gdLst>
                <a:gd name="connsiteX0" fmla="*/ 8096 w 9525"/>
                <a:gd name="connsiteY0" fmla="*/ 7144 h 19050"/>
                <a:gd name="connsiteX1" fmla="*/ 7144 w 9525"/>
                <a:gd name="connsiteY1" fmla="*/ 14764 h 19050"/>
                <a:gd name="connsiteX2" fmla="*/ 8096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7144"/>
                  </a:moveTo>
                  <a:lnTo>
                    <a:pt x="7144" y="14764"/>
                  </a:lnTo>
                  <a:cubicBezTo>
                    <a:pt x="8096" y="14764"/>
                    <a:pt x="8096" y="1095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5" name="Freeform: Shape 654">
              <a:extLst>
                <a:ext uri="{FF2B5EF4-FFF2-40B4-BE49-F238E27FC236}">
                  <a16:creationId xmlns:a16="http://schemas.microsoft.com/office/drawing/2014/main" xmlns="" id="{5449434C-7AF6-4DEF-B8AA-EB895771EDEB}"/>
                </a:ext>
              </a:extLst>
            </p:cNvPr>
            <p:cNvSpPr/>
            <p:nvPr/>
          </p:nvSpPr>
          <p:spPr>
            <a:xfrm>
              <a:off x="7282648" y="164306"/>
              <a:ext cx="9525" cy="9525"/>
            </a:xfrm>
            <a:custGeom>
              <a:avLst/>
              <a:gdLst>
                <a:gd name="connsiteX0" fmla="*/ 11597 w 9525"/>
                <a:gd name="connsiteY0" fmla="*/ 7144 h 9525"/>
                <a:gd name="connsiteX1" fmla="*/ 1159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597" y="7144"/>
                  </a:moveTo>
                  <a:cubicBezTo>
                    <a:pt x="2072" y="8096"/>
                    <a:pt x="10644" y="9049"/>
                    <a:pt x="1159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6" name="Freeform: Shape 655">
              <a:extLst>
                <a:ext uri="{FF2B5EF4-FFF2-40B4-BE49-F238E27FC236}">
                  <a16:creationId xmlns:a16="http://schemas.microsoft.com/office/drawing/2014/main" xmlns="" id="{70073711-32FD-4830-BDE5-26AD3566357F}"/>
                </a:ext>
              </a:extLst>
            </p:cNvPr>
            <p:cNvSpPr/>
            <p:nvPr/>
          </p:nvSpPr>
          <p:spPr>
            <a:xfrm>
              <a:off x="7404111" y="435841"/>
              <a:ext cx="9525" cy="9525"/>
            </a:xfrm>
            <a:custGeom>
              <a:avLst/>
              <a:gdLst>
                <a:gd name="connsiteX0" fmla="*/ 8244 w 9525"/>
                <a:gd name="connsiteY0" fmla="*/ 11833 h 9525"/>
                <a:gd name="connsiteX1" fmla="*/ 8244 w 9525"/>
                <a:gd name="connsiteY1" fmla="*/ 1183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11833"/>
                  </a:moveTo>
                  <a:cubicBezTo>
                    <a:pt x="7291" y="9928"/>
                    <a:pt x="6339" y="2308"/>
                    <a:pt x="8244" y="118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7" name="Freeform: Shape 656">
              <a:extLst>
                <a:ext uri="{FF2B5EF4-FFF2-40B4-BE49-F238E27FC236}">
                  <a16:creationId xmlns:a16="http://schemas.microsoft.com/office/drawing/2014/main" xmlns="" id="{5FE2453B-FDC7-4F4E-867D-D03425B90DD3}"/>
                </a:ext>
              </a:extLst>
            </p:cNvPr>
            <p:cNvSpPr/>
            <p:nvPr/>
          </p:nvSpPr>
          <p:spPr>
            <a:xfrm>
              <a:off x="7409503" y="215636"/>
              <a:ext cx="9525" cy="19050"/>
            </a:xfrm>
            <a:custGeom>
              <a:avLst/>
              <a:gdLst>
                <a:gd name="connsiteX0" fmla="*/ 7615 w 9525"/>
                <a:gd name="connsiteY0" fmla="*/ 8201 h 19050"/>
                <a:gd name="connsiteX1" fmla="*/ 7615 w 9525"/>
                <a:gd name="connsiteY1" fmla="*/ 820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615" y="8201"/>
                  </a:moveTo>
                  <a:cubicBezTo>
                    <a:pt x="4757" y="22488"/>
                    <a:pt x="16187" y="2486"/>
                    <a:pt x="7615" y="8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8" name="Freeform: Shape 657">
              <a:extLst>
                <a:ext uri="{FF2B5EF4-FFF2-40B4-BE49-F238E27FC236}">
                  <a16:creationId xmlns:a16="http://schemas.microsoft.com/office/drawing/2014/main" xmlns="" id="{16FCCEA4-0CAC-4213-9B60-DE290C170050}"/>
                </a:ext>
              </a:extLst>
            </p:cNvPr>
            <p:cNvSpPr/>
            <p:nvPr/>
          </p:nvSpPr>
          <p:spPr>
            <a:xfrm>
              <a:off x="7305199" y="175736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8096" y="7144"/>
                    <a:pt x="9049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9" name="Freeform: Shape 658">
              <a:extLst>
                <a:ext uri="{FF2B5EF4-FFF2-40B4-BE49-F238E27FC236}">
                  <a16:creationId xmlns:a16="http://schemas.microsoft.com/office/drawing/2014/main" xmlns="" id="{09FC34F6-39D3-4874-BB3C-91BD5CD53C8B}"/>
                </a:ext>
              </a:extLst>
            </p:cNvPr>
            <p:cNvSpPr/>
            <p:nvPr/>
          </p:nvSpPr>
          <p:spPr>
            <a:xfrm>
              <a:off x="7402354" y="50720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0" name="Freeform: Shape 659">
              <a:extLst>
                <a:ext uri="{FF2B5EF4-FFF2-40B4-BE49-F238E27FC236}">
                  <a16:creationId xmlns:a16="http://schemas.microsoft.com/office/drawing/2014/main" xmlns="" id="{C25B0B08-95AB-4A5C-8E82-ADD5644FBDF4}"/>
                </a:ext>
              </a:extLst>
            </p:cNvPr>
            <p:cNvSpPr/>
            <p:nvPr/>
          </p:nvSpPr>
          <p:spPr>
            <a:xfrm>
              <a:off x="7208996" y="4024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xmlns="" id="{218FD484-0034-4DF7-B29F-B7737FABDD15}"/>
                </a:ext>
              </a:extLst>
            </p:cNvPr>
            <p:cNvSpPr/>
            <p:nvPr/>
          </p:nvSpPr>
          <p:spPr>
            <a:xfrm>
              <a:off x="7228999" y="1662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9049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xmlns="" id="{5AD167D9-6AEE-4DBB-9D76-76C120A37A18}"/>
                </a:ext>
              </a:extLst>
            </p:cNvPr>
            <p:cNvSpPr/>
            <p:nvPr/>
          </p:nvSpPr>
          <p:spPr>
            <a:xfrm>
              <a:off x="7710113" y="815392"/>
              <a:ext cx="9525" cy="9525"/>
            </a:xfrm>
            <a:custGeom>
              <a:avLst/>
              <a:gdLst>
                <a:gd name="connsiteX0" fmla="*/ 8947 w 9525"/>
                <a:gd name="connsiteY0" fmla="*/ 7567 h 9525"/>
                <a:gd name="connsiteX1" fmla="*/ 8947 w 9525"/>
                <a:gd name="connsiteY1" fmla="*/ 7567 h 9525"/>
                <a:gd name="connsiteX2" fmla="*/ 894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947" y="7567"/>
                  </a:moveTo>
                  <a:cubicBezTo>
                    <a:pt x="7995" y="7567"/>
                    <a:pt x="7995" y="7567"/>
                    <a:pt x="8947" y="7567"/>
                  </a:cubicBezTo>
                  <a:cubicBezTo>
                    <a:pt x="6090" y="6615"/>
                    <a:pt x="7042" y="7567"/>
                    <a:pt x="894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3" name="Freeform: Shape 662">
              <a:extLst>
                <a:ext uri="{FF2B5EF4-FFF2-40B4-BE49-F238E27FC236}">
                  <a16:creationId xmlns:a16="http://schemas.microsoft.com/office/drawing/2014/main" xmlns="" id="{9C846068-5946-4B2F-B7B2-F255B5DC4F11}"/>
                </a:ext>
              </a:extLst>
            </p:cNvPr>
            <p:cNvSpPr/>
            <p:nvPr/>
          </p:nvSpPr>
          <p:spPr>
            <a:xfrm>
              <a:off x="7269956" y="1302044"/>
              <a:ext cx="38100" cy="19050"/>
            </a:xfrm>
            <a:custGeom>
              <a:avLst/>
              <a:gdLst>
                <a:gd name="connsiteX0" fmla="*/ 7144 w 38100"/>
                <a:gd name="connsiteY0" fmla="*/ 12405 h 19050"/>
                <a:gd name="connsiteX1" fmla="*/ 38576 w 38100"/>
                <a:gd name="connsiteY1" fmla="*/ 7643 h 19050"/>
                <a:gd name="connsiteX2" fmla="*/ 7144 w 38100"/>
                <a:gd name="connsiteY2" fmla="*/ 1240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9050">
                  <a:moveTo>
                    <a:pt x="7144" y="12405"/>
                  </a:moveTo>
                  <a:cubicBezTo>
                    <a:pt x="15716" y="15263"/>
                    <a:pt x="25241" y="4785"/>
                    <a:pt x="38576" y="7643"/>
                  </a:cubicBezTo>
                  <a:cubicBezTo>
                    <a:pt x="36671" y="6690"/>
                    <a:pt x="17621" y="14310"/>
                    <a:pt x="7144" y="124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4" name="Freeform: Shape 663">
              <a:extLst>
                <a:ext uri="{FF2B5EF4-FFF2-40B4-BE49-F238E27FC236}">
                  <a16:creationId xmlns:a16="http://schemas.microsoft.com/office/drawing/2014/main" xmlns="" id="{A327B83D-0F58-4659-9921-25F2DA1F81FA}"/>
                </a:ext>
              </a:extLst>
            </p:cNvPr>
            <p:cNvSpPr/>
            <p:nvPr/>
          </p:nvSpPr>
          <p:spPr>
            <a:xfrm>
              <a:off x="7289006" y="16454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1095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10954" y="7858"/>
                  </a:lnTo>
                  <a:cubicBezTo>
                    <a:pt x="10001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5" name="Freeform: Shape 664">
              <a:extLst>
                <a:ext uri="{FF2B5EF4-FFF2-40B4-BE49-F238E27FC236}">
                  <a16:creationId xmlns:a16="http://schemas.microsoft.com/office/drawing/2014/main" xmlns="" id="{4D4BA6E0-ABB6-45B9-8E18-3974258170F5}"/>
                </a:ext>
              </a:extLst>
            </p:cNvPr>
            <p:cNvSpPr/>
            <p:nvPr/>
          </p:nvSpPr>
          <p:spPr>
            <a:xfrm>
              <a:off x="7300436" y="13025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xmlns="" id="{385C257F-5F9B-4217-AE3F-ED3AFD53C2D6}"/>
                </a:ext>
              </a:extLst>
            </p:cNvPr>
            <p:cNvSpPr/>
            <p:nvPr/>
          </p:nvSpPr>
          <p:spPr>
            <a:xfrm>
              <a:off x="7754779" y="98631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8096" y="8096"/>
                    <a:pt x="9049" y="7144"/>
                  </a:cubicBezTo>
                  <a:cubicBezTo>
                    <a:pt x="9049" y="7144"/>
                    <a:pt x="8096" y="7144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xmlns="" id="{E04F0FF3-06F9-4186-8967-DA3C436F41AA}"/>
                </a:ext>
              </a:extLst>
            </p:cNvPr>
            <p:cNvSpPr/>
            <p:nvPr/>
          </p:nvSpPr>
          <p:spPr>
            <a:xfrm>
              <a:off x="7744301" y="8491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10001"/>
                  </a:lnTo>
                  <a:cubicBezTo>
                    <a:pt x="8096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xmlns="" id="{D233EF4F-4514-4E29-9862-69162F23B26C}"/>
                </a:ext>
              </a:extLst>
            </p:cNvPr>
            <p:cNvSpPr/>
            <p:nvPr/>
          </p:nvSpPr>
          <p:spPr>
            <a:xfrm>
              <a:off x="7735932" y="1060466"/>
              <a:ext cx="9525" cy="19050"/>
            </a:xfrm>
            <a:custGeom>
              <a:avLst/>
              <a:gdLst>
                <a:gd name="connsiteX0" fmla="*/ 10751 w 9525"/>
                <a:gd name="connsiteY0" fmla="*/ 7286 h 19050"/>
                <a:gd name="connsiteX1" fmla="*/ 10751 w 9525"/>
                <a:gd name="connsiteY1" fmla="*/ 728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751" y="7286"/>
                  </a:moveTo>
                  <a:cubicBezTo>
                    <a:pt x="2178" y="23479"/>
                    <a:pt x="11703" y="5381"/>
                    <a:pt x="10751" y="7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9" name="Freeform: Shape 668">
              <a:extLst>
                <a:ext uri="{FF2B5EF4-FFF2-40B4-BE49-F238E27FC236}">
                  <a16:creationId xmlns:a16="http://schemas.microsoft.com/office/drawing/2014/main" xmlns="" id="{26C7CF03-CE26-4D43-B449-B2BF5A79F1BD}"/>
                </a:ext>
              </a:extLst>
            </p:cNvPr>
            <p:cNvSpPr/>
            <p:nvPr/>
          </p:nvSpPr>
          <p:spPr>
            <a:xfrm>
              <a:off x="7703344" y="1127177"/>
              <a:ext cx="9525" cy="9525"/>
            </a:xfrm>
            <a:custGeom>
              <a:avLst/>
              <a:gdLst>
                <a:gd name="connsiteX0" fmla="*/ 7144 w 9525"/>
                <a:gd name="connsiteY0" fmla="*/ 10107 h 9525"/>
                <a:gd name="connsiteX1" fmla="*/ 7144 w 9525"/>
                <a:gd name="connsiteY1" fmla="*/ 1010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107"/>
                  </a:moveTo>
                  <a:cubicBezTo>
                    <a:pt x="8096" y="10107"/>
                    <a:pt x="12859" y="3440"/>
                    <a:pt x="7144" y="101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0" name="Freeform: Shape 669">
              <a:extLst>
                <a:ext uri="{FF2B5EF4-FFF2-40B4-BE49-F238E27FC236}">
                  <a16:creationId xmlns:a16="http://schemas.microsoft.com/office/drawing/2014/main" xmlns="" id="{74AB9752-3191-4696-8A87-AC4E5E3AC278}"/>
                </a:ext>
              </a:extLst>
            </p:cNvPr>
            <p:cNvSpPr/>
            <p:nvPr/>
          </p:nvSpPr>
          <p:spPr>
            <a:xfrm>
              <a:off x="7190899" y="638077"/>
              <a:ext cx="9525" cy="19050"/>
            </a:xfrm>
            <a:custGeom>
              <a:avLst/>
              <a:gdLst>
                <a:gd name="connsiteX0" fmla="*/ 7144 w 9525"/>
                <a:gd name="connsiteY0" fmla="*/ 14385 h 19050"/>
                <a:gd name="connsiteX1" fmla="*/ 10001 w 9525"/>
                <a:gd name="connsiteY1" fmla="*/ 10575 h 19050"/>
                <a:gd name="connsiteX2" fmla="*/ 7144 w 9525"/>
                <a:gd name="connsiteY2" fmla="*/ 143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4385"/>
                  </a:moveTo>
                  <a:cubicBezTo>
                    <a:pt x="8096" y="12480"/>
                    <a:pt x="9049" y="11528"/>
                    <a:pt x="10001" y="10575"/>
                  </a:cubicBezTo>
                  <a:cubicBezTo>
                    <a:pt x="8096" y="11528"/>
                    <a:pt x="8096" y="98"/>
                    <a:pt x="7144" y="14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xmlns="" id="{AEC43DF6-07DA-43F6-BE0B-DAC07D5B1489}"/>
                </a:ext>
              </a:extLst>
            </p:cNvPr>
            <p:cNvSpPr/>
            <p:nvPr/>
          </p:nvSpPr>
          <p:spPr>
            <a:xfrm>
              <a:off x="7287101" y="164094"/>
              <a:ext cx="9525" cy="9525"/>
            </a:xfrm>
            <a:custGeom>
              <a:avLst/>
              <a:gdLst>
                <a:gd name="connsiteX0" fmla="*/ 7144 w 9525"/>
                <a:gd name="connsiteY0" fmla="*/ 9260 h 9525"/>
                <a:gd name="connsiteX1" fmla="*/ 7144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60"/>
                  </a:moveTo>
                  <a:cubicBezTo>
                    <a:pt x="10001" y="4498"/>
                    <a:pt x="8096" y="9260"/>
                    <a:pt x="7144" y="9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xmlns="" id="{7ABD79FC-ECA9-4680-989D-05F5EDE51F59}"/>
                </a:ext>
              </a:extLst>
            </p:cNvPr>
            <p:cNvSpPr/>
            <p:nvPr/>
          </p:nvSpPr>
          <p:spPr>
            <a:xfrm>
              <a:off x="7752874" y="1072038"/>
              <a:ext cx="19050" cy="19050"/>
            </a:xfrm>
            <a:custGeom>
              <a:avLst/>
              <a:gdLst>
                <a:gd name="connsiteX0" fmla="*/ 12859 w 19050"/>
                <a:gd name="connsiteY0" fmla="*/ 7144 h 19050"/>
                <a:gd name="connsiteX1" fmla="*/ 7144 w 19050"/>
                <a:gd name="connsiteY1" fmla="*/ 18574 h 19050"/>
                <a:gd name="connsiteX2" fmla="*/ 12859 w 19050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2859" y="7144"/>
                  </a:moveTo>
                  <a:lnTo>
                    <a:pt x="7144" y="18574"/>
                  </a:lnTo>
                  <a:cubicBezTo>
                    <a:pt x="9049" y="15716"/>
                    <a:pt x="10954" y="11906"/>
                    <a:pt x="128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xmlns="" id="{5F8D06C3-7E24-4DD9-B4DF-8793A479D0A3}"/>
                </a:ext>
              </a:extLst>
            </p:cNvPr>
            <p:cNvSpPr/>
            <p:nvPr/>
          </p:nvSpPr>
          <p:spPr>
            <a:xfrm>
              <a:off x="6852999" y="1048226"/>
              <a:ext cx="9525" cy="9525"/>
            </a:xfrm>
            <a:custGeom>
              <a:avLst/>
              <a:gdLst>
                <a:gd name="connsiteX0" fmla="*/ 7858 w 9525"/>
                <a:gd name="connsiteY0" fmla="*/ 10001 h 9525"/>
                <a:gd name="connsiteX1" fmla="*/ 7858 w 9525"/>
                <a:gd name="connsiteY1" fmla="*/ 7144 h 9525"/>
                <a:gd name="connsiteX2" fmla="*/ 7858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10001"/>
                  </a:moveTo>
                  <a:lnTo>
                    <a:pt x="7858" y="7144"/>
                  </a:lnTo>
                  <a:cubicBezTo>
                    <a:pt x="6906" y="8096"/>
                    <a:pt x="6906" y="9049"/>
                    <a:pt x="7858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xmlns="" id="{C743D0C6-316A-48B1-9F8A-11C71244E910}"/>
                </a:ext>
              </a:extLst>
            </p:cNvPr>
            <p:cNvSpPr/>
            <p:nvPr/>
          </p:nvSpPr>
          <p:spPr>
            <a:xfrm>
              <a:off x="7729162" y="1119663"/>
              <a:ext cx="19050" cy="19050"/>
            </a:xfrm>
            <a:custGeom>
              <a:avLst/>
              <a:gdLst>
                <a:gd name="connsiteX0" fmla="*/ 13711 w 19050"/>
                <a:gd name="connsiteY0" fmla="*/ 7144 h 19050"/>
                <a:gd name="connsiteX1" fmla="*/ 13711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711" y="7144"/>
                  </a:moveTo>
                  <a:cubicBezTo>
                    <a:pt x="12758" y="8096"/>
                    <a:pt x="-577" y="24289"/>
                    <a:pt x="137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xmlns="" id="{4171E47E-DAE3-4C3E-B673-7F32B22EDA62}"/>
                </a:ext>
              </a:extLst>
            </p:cNvPr>
            <p:cNvSpPr/>
            <p:nvPr/>
          </p:nvSpPr>
          <p:spPr>
            <a:xfrm>
              <a:off x="7193756" y="6415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6" name="Freeform: Shape 675">
              <a:extLst>
                <a:ext uri="{FF2B5EF4-FFF2-40B4-BE49-F238E27FC236}">
                  <a16:creationId xmlns:a16="http://schemas.microsoft.com/office/drawing/2014/main" xmlns="" id="{EB89D2DE-4F5C-4382-B049-9519BC174E64}"/>
                </a:ext>
              </a:extLst>
            </p:cNvPr>
            <p:cNvSpPr/>
            <p:nvPr/>
          </p:nvSpPr>
          <p:spPr>
            <a:xfrm>
              <a:off x="6847333" y="157160"/>
              <a:ext cx="942975" cy="1181100"/>
            </a:xfrm>
            <a:custGeom>
              <a:avLst/>
              <a:gdLst>
                <a:gd name="connsiteX0" fmla="*/ 353567 w 942975"/>
                <a:gd name="connsiteY0" fmla="*/ 407672 h 1181100"/>
                <a:gd name="connsiteX1" fmla="*/ 358330 w 942975"/>
                <a:gd name="connsiteY1" fmla="*/ 501970 h 1181100"/>
                <a:gd name="connsiteX2" fmla="*/ 353567 w 942975"/>
                <a:gd name="connsiteY2" fmla="*/ 524830 h 1181100"/>
                <a:gd name="connsiteX3" fmla="*/ 353567 w 942975"/>
                <a:gd name="connsiteY3" fmla="*/ 504827 h 1181100"/>
                <a:gd name="connsiteX4" fmla="*/ 46862 w 942975"/>
                <a:gd name="connsiteY4" fmla="*/ 678182 h 1181100"/>
                <a:gd name="connsiteX5" fmla="*/ 71627 w 942975"/>
                <a:gd name="connsiteY5" fmla="*/ 1047752 h 1181100"/>
                <a:gd name="connsiteX6" fmla="*/ 940307 w 942975"/>
                <a:gd name="connsiteY6" fmla="*/ 779147 h 1181100"/>
                <a:gd name="connsiteX7" fmla="*/ 945070 w 942975"/>
                <a:gd name="connsiteY7" fmla="*/ 806770 h 1181100"/>
                <a:gd name="connsiteX8" fmla="*/ 941260 w 942975"/>
                <a:gd name="connsiteY8" fmla="*/ 748667 h 1181100"/>
                <a:gd name="connsiteX9" fmla="*/ 920305 w 942975"/>
                <a:gd name="connsiteY9" fmla="*/ 685802 h 1181100"/>
                <a:gd name="connsiteX10" fmla="*/ 757427 w 942975"/>
                <a:gd name="connsiteY10" fmla="*/ 584837 h 1181100"/>
                <a:gd name="connsiteX11" fmla="*/ 598360 w 942975"/>
                <a:gd name="connsiteY11" fmla="*/ 542927 h 1181100"/>
                <a:gd name="connsiteX12" fmla="*/ 578357 w 942975"/>
                <a:gd name="connsiteY12" fmla="*/ 308612 h 1181100"/>
                <a:gd name="connsiteX13" fmla="*/ 579310 w 942975"/>
                <a:gd name="connsiteY13" fmla="*/ 41912 h 1181100"/>
                <a:gd name="connsiteX14" fmla="*/ 399287 w 942975"/>
                <a:gd name="connsiteY14" fmla="*/ 18100 h 1181100"/>
                <a:gd name="connsiteX15" fmla="*/ 571690 w 942975"/>
                <a:gd name="connsiteY15" fmla="*/ 336235 h 1181100"/>
                <a:gd name="connsiteX16" fmla="*/ 566927 w 942975"/>
                <a:gd name="connsiteY16" fmla="*/ 406720 h 1181100"/>
                <a:gd name="connsiteX17" fmla="*/ 579310 w 942975"/>
                <a:gd name="connsiteY17" fmla="*/ 528640 h 1181100"/>
                <a:gd name="connsiteX18" fmla="*/ 576452 w 942975"/>
                <a:gd name="connsiteY18" fmla="*/ 520067 h 1181100"/>
                <a:gd name="connsiteX19" fmla="*/ 657415 w 942975"/>
                <a:gd name="connsiteY19" fmla="*/ 570550 h 1181100"/>
                <a:gd name="connsiteX20" fmla="*/ 750760 w 942975"/>
                <a:gd name="connsiteY20" fmla="*/ 601030 h 1181100"/>
                <a:gd name="connsiteX21" fmla="*/ 874585 w 942975"/>
                <a:gd name="connsiteY21" fmla="*/ 662942 h 1181100"/>
                <a:gd name="connsiteX22" fmla="*/ 919352 w 942975"/>
                <a:gd name="connsiteY22" fmla="*/ 762955 h 1181100"/>
                <a:gd name="connsiteX23" fmla="*/ 914590 w 942975"/>
                <a:gd name="connsiteY23" fmla="*/ 742000 h 1181100"/>
                <a:gd name="connsiteX24" fmla="*/ 916495 w 942975"/>
                <a:gd name="connsiteY24" fmla="*/ 738190 h 1181100"/>
                <a:gd name="connsiteX25" fmla="*/ 919352 w 942975"/>
                <a:gd name="connsiteY25" fmla="*/ 809627 h 1181100"/>
                <a:gd name="connsiteX26" fmla="*/ 645985 w 942975"/>
                <a:gd name="connsiteY26" fmla="*/ 1147765 h 1181100"/>
                <a:gd name="connsiteX27" fmla="*/ 656462 w 942975"/>
                <a:gd name="connsiteY27" fmla="*/ 1139192 h 1181100"/>
                <a:gd name="connsiteX28" fmla="*/ 64007 w 942975"/>
                <a:gd name="connsiteY28" fmla="*/ 1002985 h 1181100"/>
                <a:gd name="connsiteX29" fmla="*/ 53530 w 942975"/>
                <a:gd name="connsiteY29" fmla="*/ 722950 h 1181100"/>
                <a:gd name="connsiteX30" fmla="*/ 173545 w 942975"/>
                <a:gd name="connsiteY30" fmla="*/ 591505 h 1181100"/>
                <a:gd name="connsiteX31" fmla="*/ 240220 w 942975"/>
                <a:gd name="connsiteY31" fmla="*/ 566740 h 1181100"/>
                <a:gd name="connsiteX32" fmla="*/ 220217 w 942975"/>
                <a:gd name="connsiteY32" fmla="*/ 573407 h 1181100"/>
                <a:gd name="connsiteX33" fmla="*/ 316420 w 942975"/>
                <a:gd name="connsiteY33" fmla="*/ 552452 h 1181100"/>
                <a:gd name="connsiteX34" fmla="*/ 388810 w 942975"/>
                <a:gd name="connsiteY34" fmla="*/ 15242 h 1181100"/>
                <a:gd name="connsiteX35" fmla="*/ 378332 w 942975"/>
                <a:gd name="connsiteY35" fmla="*/ 14290 h 1181100"/>
                <a:gd name="connsiteX36" fmla="*/ 353567 w 942975"/>
                <a:gd name="connsiteY36" fmla="*/ 407672 h 1181100"/>
                <a:gd name="connsiteX37" fmla="*/ 202120 w 942975"/>
                <a:gd name="connsiteY37" fmla="*/ 565787 h 1181100"/>
                <a:gd name="connsiteX38" fmla="*/ 202120 w 942975"/>
                <a:gd name="connsiteY38" fmla="*/ 565787 h 1181100"/>
                <a:gd name="connsiteX39" fmla="*/ 179260 w 942975"/>
                <a:gd name="connsiteY39" fmla="*/ 574360 h 1181100"/>
                <a:gd name="connsiteX40" fmla="*/ 179260 w 942975"/>
                <a:gd name="connsiteY40" fmla="*/ 574360 h 1181100"/>
                <a:gd name="connsiteX41" fmla="*/ 233552 w 942975"/>
                <a:gd name="connsiteY41" fmla="*/ 576265 h 1181100"/>
                <a:gd name="connsiteX42" fmla="*/ 233552 w 942975"/>
                <a:gd name="connsiteY42" fmla="*/ 576265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42975" h="1181100">
                  <a:moveTo>
                    <a:pt x="353567" y="407672"/>
                  </a:moveTo>
                  <a:cubicBezTo>
                    <a:pt x="352615" y="423865"/>
                    <a:pt x="362140" y="499112"/>
                    <a:pt x="358330" y="501970"/>
                  </a:cubicBezTo>
                  <a:cubicBezTo>
                    <a:pt x="360235" y="483872"/>
                    <a:pt x="358330" y="518162"/>
                    <a:pt x="353567" y="524830"/>
                  </a:cubicBezTo>
                  <a:cubicBezTo>
                    <a:pt x="349757" y="524830"/>
                    <a:pt x="353567" y="505780"/>
                    <a:pt x="353567" y="504827"/>
                  </a:cubicBezTo>
                  <a:cubicBezTo>
                    <a:pt x="304990" y="580075"/>
                    <a:pt x="112585" y="556262"/>
                    <a:pt x="46862" y="678182"/>
                  </a:cubicBezTo>
                  <a:cubicBezTo>
                    <a:pt x="-20765" y="803912"/>
                    <a:pt x="4952" y="970600"/>
                    <a:pt x="71627" y="1047752"/>
                  </a:cubicBezTo>
                  <a:cubicBezTo>
                    <a:pt x="291655" y="1300165"/>
                    <a:pt x="968882" y="1193485"/>
                    <a:pt x="940307" y="779147"/>
                  </a:cubicBezTo>
                  <a:cubicBezTo>
                    <a:pt x="942212" y="788672"/>
                    <a:pt x="943165" y="797245"/>
                    <a:pt x="945070" y="806770"/>
                  </a:cubicBezTo>
                  <a:cubicBezTo>
                    <a:pt x="927925" y="744857"/>
                    <a:pt x="926973" y="725807"/>
                    <a:pt x="941260" y="748667"/>
                  </a:cubicBezTo>
                  <a:cubicBezTo>
                    <a:pt x="907923" y="686755"/>
                    <a:pt x="900302" y="665800"/>
                    <a:pt x="920305" y="685802"/>
                  </a:cubicBezTo>
                  <a:cubicBezTo>
                    <a:pt x="891730" y="637225"/>
                    <a:pt x="804100" y="595315"/>
                    <a:pt x="757427" y="584837"/>
                  </a:cubicBezTo>
                  <a:cubicBezTo>
                    <a:pt x="764095" y="585790"/>
                    <a:pt x="616457" y="561977"/>
                    <a:pt x="598360" y="542927"/>
                  </a:cubicBezTo>
                  <a:cubicBezTo>
                    <a:pt x="600265" y="483872"/>
                    <a:pt x="575500" y="384812"/>
                    <a:pt x="578357" y="308612"/>
                  </a:cubicBezTo>
                  <a:cubicBezTo>
                    <a:pt x="571690" y="267655"/>
                    <a:pt x="607885" y="78107"/>
                    <a:pt x="579310" y="41912"/>
                  </a:cubicBezTo>
                  <a:cubicBezTo>
                    <a:pt x="565023" y="23815"/>
                    <a:pt x="427862" y="-10475"/>
                    <a:pt x="399287" y="18100"/>
                  </a:cubicBezTo>
                  <a:cubicBezTo>
                    <a:pt x="569785" y="35245"/>
                    <a:pt x="553592" y="147640"/>
                    <a:pt x="571690" y="336235"/>
                  </a:cubicBezTo>
                  <a:cubicBezTo>
                    <a:pt x="558355" y="341950"/>
                    <a:pt x="565975" y="366715"/>
                    <a:pt x="566927" y="406720"/>
                  </a:cubicBezTo>
                  <a:cubicBezTo>
                    <a:pt x="567880" y="448630"/>
                    <a:pt x="578357" y="487682"/>
                    <a:pt x="579310" y="528640"/>
                  </a:cubicBezTo>
                  <a:cubicBezTo>
                    <a:pt x="577405" y="525782"/>
                    <a:pt x="576452" y="522925"/>
                    <a:pt x="576452" y="520067"/>
                  </a:cubicBezTo>
                  <a:cubicBezTo>
                    <a:pt x="580262" y="567692"/>
                    <a:pt x="625982" y="577217"/>
                    <a:pt x="657415" y="570550"/>
                  </a:cubicBezTo>
                  <a:cubicBezTo>
                    <a:pt x="673607" y="575312"/>
                    <a:pt x="762190" y="608650"/>
                    <a:pt x="750760" y="601030"/>
                  </a:cubicBezTo>
                  <a:cubicBezTo>
                    <a:pt x="774573" y="607697"/>
                    <a:pt x="878395" y="649607"/>
                    <a:pt x="874585" y="662942"/>
                  </a:cubicBezTo>
                  <a:cubicBezTo>
                    <a:pt x="885062" y="673420"/>
                    <a:pt x="901255" y="713425"/>
                    <a:pt x="919352" y="762955"/>
                  </a:cubicBezTo>
                  <a:cubicBezTo>
                    <a:pt x="918400" y="756287"/>
                    <a:pt x="916495" y="748667"/>
                    <a:pt x="914590" y="742000"/>
                  </a:cubicBezTo>
                  <a:cubicBezTo>
                    <a:pt x="921257" y="750572"/>
                    <a:pt x="920305" y="770575"/>
                    <a:pt x="916495" y="738190"/>
                  </a:cubicBezTo>
                  <a:cubicBezTo>
                    <a:pt x="923162" y="751525"/>
                    <a:pt x="919352" y="811532"/>
                    <a:pt x="919352" y="809627"/>
                  </a:cubicBezTo>
                  <a:cubicBezTo>
                    <a:pt x="1005077" y="923927"/>
                    <a:pt x="699325" y="1129667"/>
                    <a:pt x="645985" y="1147765"/>
                  </a:cubicBezTo>
                  <a:cubicBezTo>
                    <a:pt x="703135" y="1106807"/>
                    <a:pt x="639317" y="1142050"/>
                    <a:pt x="656462" y="1139192"/>
                  </a:cubicBezTo>
                  <a:cubicBezTo>
                    <a:pt x="547877" y="1240157"/>
                    <a:pt x="131635" y="1117285"/>
                    <a:pt x="64007" y="1002985"/>
                  </a:cubicBezTo>
                  <a:cubicBezTo>
                    <a:pt x="17335" y="924880"/>
                    <a:pt x="25907" y="801055"/>
                    <a:pt x="53530" y="722950"/>
                  </a:cubicBezTo>
                  <a:cubicBezTo>
                    <a:pt x="76390" y="657227"/>
                    <a:pt x="174498" y="590552"/>
                    <a:pt x="173545" y="591505"/>
                  </a:cubicBezTo>
                  <a:cubicBezTo>
                    <a:pt x="177355" y="599125"/>
                    <a:pt x="234505" y="566740"/>
                    <a:pt x="240220" y="566740"/>
                  </a:cubicBezTo>
                  <a:cubicBezTo>
                    <a:pt x="237362" y="566740"/>
                    <a:pt x="219265" y="573407"/>
                    <a:pt x="220217" y="573407"/>
                  </a:cubicBezTo>
                  <a:cubicBezTo>
                    <a:pt x="243077" y="557215"/>
                    <a:pt x="317373" y="551500"/>
                    <a:pt x="316420" y="552452"/>
                  </a:cubicBezTo>
                  <a:cubicBezTo>
                    <a:pt x="449770" y="510542"/>
                    <a:pt x="340232" y="126685"/>
                    <a:pt x="388810" y="15242"/>
                  </a:cubicBezTo>
                  <a:cubicBezTo>
                    <a:pt x="386905" y="35245"/>
                    <a:pt x="386905" y="11432"/>
                    <a:pt x="378332" y="14290"/>
                  </a:cubicBezTo>
                  <a:cubicBezTo>
                    <a:pt x="364045" y="20005"/>
                    <a:pt x="361187" y="383860"/>
                    <a:pt x="353567" y="407672"/>
                  </a:cubicBezTo>
                  <a:close/>
                  <a:moveTo>
                    <a:pt x="202120" y="565787"/>
                  </a:moveTo>
                  <a:cubicBezTo>
                    <a:pt x="204977" y="564835"/>
                    <a:pt x="214502" y="560072"/>
                    <a:pt x="202120" y="565787"/>
                  </a:cubicBezTo>
                  <a:close/>
                  <a:moveTo>
                    <a:pt x="179260" y="574360"/>
                  </a:moveTo>
                  <a:cubicBezTo>
                    <a:pt x="195452" y="567692"/>
                    <a:pt x="188785" y="572455"/>
                    <a:pt x="179260" y="574360"/>
                  </a:cubicBezTo>
                  <a:close/>
                  <a:moveTo>
                    <a:pt x="233552" y="576265"/>
                  </a:moveTo>
                  <a:cubicBezTo>
                    <a:pt x="218312" y="582932"/>
                    <a:pt x="239267" y="570550"/>
                    <a:pt x="233552" y="5762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7" name="Freeform: Shape 676">
              <a:extLst>
                <a:ext uri="{FF2B5EF4-FFF2-40B4-BE49-F238E27FC236}">
                  <a16:creationId xmlns:a16="http://schemas.microsoft.com/office/drawing/2014/main" xmlns="" id="{601FC9AC-BCE8-4990-BD57-882F49E32611}"/>
                </a:ext>
              </a:extLst>
            </p:cNvPr>
            <p:cNvSpPr/>
            <p:nvPr/>
          </p:nvSpPr>
          <p:spPr>
            <a:xfrm>
              <a:off x="7076473" y="720016"/>
              <a:ext cx="9525" cy="9525"/>
            </a:xfrm>
            <a:custGeom>
              <a:avLst/>
              <a:gdLst>
                <a:gd name="connsiteX0" fmla="*/ 9174 w 9525"/>
                <a:gd name="connsiteY0" fmla="*/ 7694 h 9525"/>
                <a:gd name="connsiteX1" fmla="*/ 9174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174" y="7694"/>
                  </a:moveTo>
                  <a:cubicBezTo>
                    <a:pt x="14889" y="5789"/>
                    <a:pt x="2507" y="9599"/>
                    <a:pt x="9174" y="7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8" name="Freeform: Shape 677">
              <a:extLst>
                <a:ext uri="{FF2B5EF4-FFF2-40B4-BE49-F238E27FC236}">
                  <a16:creationId xmlns:a16="http://schemas.microsoft.com/office/drawing/2014/main" xmlns="" id="{DF5A0D59-084D-44D9-BD30-E7EDE59F8CEE}"/>
                </a:ext>
              </a:extLst>
            </p:cNvPr>
            <p:cNvSpPr/>
            <p:nvPr/>
          </p:nvSpPr>
          <p:spPr>
            <a:xfrm>
              <a:off x="7408598" y="558366"/>
              <a:ext cx="9525" cy="9525"/>
            </a:xfrm>
            <a:custGeom>
              <a:avLst/>
              <a:gdLst>
                <a:gd name="connsiteX0" fmla="*/ 7567 w 9525"/>
                <a:gd name="connsiteY0" fmla="*/ 7419 h 9525"/>
                <a:gd name="connsiteX1" fmla="*/ 7567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419"/>
                  </a:moveTo>
                  <a:cubicBezTo>
                    <a:pt x="6615" y="8371"/>
                    <a:pt x="7567" y="6466"/>
                    <a:pt x="7567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9" name="Freeform: Shape 678">
              <a:extLst>
                <a:ext uri="{FF2B5EF4-FFF2-40B4-BE49-F238E27FC236}">
                  <a16:creationId xmlns:a16="http://schemas.microsoft.com/office/drawing/2014/main" xmlns="" id="{CAC482CE-0366-4B7E-81D9-EC87FDF48B56}"/>
                </a:ext>
              </a:extLst>
            </p:cNvPr>
            <p:cNvSpPr/>
            <p:nvPr/>
          </p:nvSpPr>
          <p:spPr>
            <a:xfrm>
              <a:off x="6851809" y="1021873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7144" y="9684"/>
                    <a:pt x="9049" y="3969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0" name="Freeform: Shape 679">
              <a:extLst>
                <a:ext uri="{FF2B5EF4-FFF2-40B4-BE49-F238E27FC236}">
                  <a16:creationId xmlns:a16="http://schemas.microsoft.com/office/drawing/2014/main" xmlns="" id="{9CA12BD4-E621-4F3E-9308-ECCF73E88608}"/>
                </a:ext>
              </a:extLst>
            </p:cNvPr>
            <p:cNvSpPr/>
            <p:nvPr/>
          </p:nvSpPr>
          <p:spPr>
            <a:xfrm>
              <a:off x="7418546" y="42624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9049"/>
                    <a:pt x="8096" y="8096"/>
                    <a:pt x="8096" y="7144"/>
                  </a:cubicBezTo>
                  <a:cubicBezTo>
                    <a:pt x="8096" y="7144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1" name="Freeform: Shape 680">
              <a:extLst>
                <a:ext uri="{FF2B5EF4-FFF2-40B4-BE49-F238E27FC236}">
                  <a16:creationId xmlns:a16="http://schemas.microsoft.com/office/drawing/2014/main" xmlns="" id="{2105697F-18BE-4740-A537-F7D5C1ED59B7}"/>
                </a:ext>
              </a:extLst>
            </p:cNvPr>
            <p:cNvSpPr/>
            <p:nvPr/>
          </p:nvSpPr>
          <p:spPr>
            <a:xfrm>
              <a:off x="7421404" y="234791"/>
              <a:ext cx="9525" cy="19050"/>
            </a:xfrm>
            <a:custGeom>
              <a:avLst/>
              <a:gdLst>
                <a:gd name="connsiteX0" fmla="*/ 7144 w 9525"/>
                <a:gd name="connsiteY0" fmla="*/ 14764 h 19050"/>
                <a:gd name="connsiteX1" fmla="*/ 9049 w 9525"/>
                <a:gd name="connsiteY1" fmla="*/ 7144 h 19050"/>
                <a:gd name="connsiteX2" fmla="*/ 7144 w 9525"/>
                <a:gd name="connsiteY2" fmla="*/ 14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4764"/>
                  </a:moveTo>
                  <a:lnTo>
                    <a:pt x="9049" y="7144"/>
                  </a:lnTo>
                  <a:cubicBezTo>
                    <a:pt x="8096" y="10954"/>
                    <a:pt x="7144" y="12859"/>
                    <a:pt x="7144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2" name="Freeform: Shape 681">
              <a:extLst>
                <a:ext uri="{FF2B5EF4-FFF2-40B4-BE49-F238E27FC236}">
                  <a16:creationId xmlns:a16="http://schemas.microsoft.com/office/drawing/2014/main" xmlns="" id="{1632308D-D437-4A31-AFEA-338415E75D32}"/>
                </a:ext>
              </a:extLst>
            </p:cNvPr>
            <p:cNvSpPr/>
            <p:nvPr/>
          </p:nvSpPr>
          <p:spPr>
            <a:xfrm>
              <a:off x="7425849" y="197749"/>
              <a:ext cx="9525" cy="9525"/>
            </a:xfrm>
            <a:custGeom>
              <a:avLst/>
              <a:gdLst>
                <a:gd name="connsiteX0" fmla="*/ 8414 w 9525"/>
                <a:gd name="connsiteY0" fmla="*/ 7990 h 9525"/>
                <a:gd name="connsiteX1" fmla="*/ 84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990"/>
                  </a:moveTo>
                  <a:cubicBezTo>
                    <a:pt x="8414" y="7990"/>
                    <a:pt x="5556" y="6085"/>
                    <a:pt x="841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3" name="Freeform: Shape 682">
              <a:extLst>
                <a:ext uri="{FF2B5EF4-FFF2-40B4-BE49-F238E27FC236}">
                  <a16:creationId xmlns:a16="http://schemas.microsoft.com/office/drawing/2014/main" xmlns="" id="{093D0B34-9133-4E70-9259-89CAE28D6CC0}"/>
                </a:ext>
              </a:extLst>
            </p:cNvPr>
            <p:cNvSpPr/>
            <p:nvPr/>
          </p:nvSpPr>
          <p:spPr>
            <a:xfrm>
              <a:off x="7759541" y="8377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8096" y="9049"/>
                  </a:cubicBezTo>
                  <a:cubicBezTo>
                    <a:pt x="10954" y="11906"/>
                    <a:pt x="9049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4" name="Freeform: Shape 683">
              <a:extLst>
                <a:ext uri="{FF2B5EF4-FFF2-40B4-BE49-F238E27FC236}">
                  <a16:creationId xmlns:a16="http://schemas.microsoft.com/office/drawing/2014/main" xmlns="" id="{04D81739-B824-4B29-88AC-A910E51E59D0}"/>
                </a:ext>
              </a:extLst>
            </p:cNvPr>
            <p:cNvSpPr/>
            <p:nvPr/>
          </p:nvSpPr>
          <p:spPr>
            <a:xfrm>
              <a:off x="7543324" y="723337"/>
              <a:ext cx="19050" cy="9525"/>
            </a:xfrm>
            <a:custGeom>
              <a:avLst/>
              <a:gdLst>
                <a:gd name="connsiteX0" fmla="*/ 7144 w 19050"/>
                <a:gd name="connsiteY0" fmla="*/ 8182 h 9525"/>
                <a:gd name="connsiteX1" fmla="*/ 13811 w 19050"/>
                <a:gd name="connsiteY1" fmla="*/ 9135 h 9525"/>
                <a:gd name="connsiteX2" fmla="*/ 7144 w 19050"/>
                <a:gd name="connsiteY2" fmla="*/ 81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182"/>
                  </a:moveTo>
                  <a:cubicBezTo>
                    <a:pt x="9049" y="8182"/>
                    <a:pt x="11906" y="8182"/>
                    <a:pt x="13811" y="9135"/>
                  </a:cubicBezTo>
                  <a:cubicBezTo>
                    <a:pt x="10954" y="7230"/>
                    <a:pt x="8096" y="6277"/>
                    <a:pt x="7144" y="81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5" name="Freeform: Shape 684">
              <a:extLst>
                <a:ext uri="{FF2B5EF4-FFF2-40B4-BE49-F238E27FC236}">
                  <a16:creationId xmlns:a16="http://schemas.microsoft.com/office/drawing/2014/main" xmlns="" id="{DB0902E5-582D-4866-BD0F-7CA946625DFC}"/>
                </a:ext>
              </a:extLst>
            </p:cNvPr>
            <p:cNvSpPr/>
            <p:nvPr/>
          </p:nvSpPr>
          <p:spPr>
            <a:xfrm>
              <a:off x="7759118" y="10710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10001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6" name="Freeform: Shape 685">
              <a:extLst>
                <a:ext uri="{FF2B5EF4-FFF2-40B4-BE49-F238E27FC236}">
                  <a16:creationId xmlns:a16="http://schemas.microsoft.com/office/drawing/2014/main" xmlns="" id="{82ABACDD-F662-47B2-990B-96B8A9454D18}"/>
                </a:ext>
              </a:extLst>
            </p:cNvPr>
            <p:cNvSpPr/>
            <p:nvPr/>
          </p:nvSpPr>
          <p:spPr>
            <a:xfrm>
              <a:off x="7550944" y="725328"/>
              <a:ext cx="57150" cy="19050"/>
            </a:xfrm>
            <a:custGeom>
              <a:avLst/>
              <a:gdLst>
                <a:gd name="connsiteX0" fmla="*/ 52864 w 57150"/>
                <a:gd name="connsiteY0" fmla="*/ 20479 h 19050"/>
                <a:gd name="connsiteX1" fmla="*/ 7144 w 57150"/>
                <a:gd name="connsiteY1" fmla="*/ 7144 h 19050"/>
                <a:gd name="connsiteX2" fmla="*/ 52864 w 57150"/>
                <a:gd name="connsiteY2" fmla="*/ 2047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050">
                  <a:moveTo>
                    <a:pt x="52864" y="20479"/>
                  </a:moveTo>
                  <a:cubicBezTo>
                    <a:pt x="50006" y="18574"/>
                    <a:pt x="10001" y="7144"/>
                    <a:pt x="7144" y="7144"/>
                  </a:cubicBezTo>
                  <a:cubicBezTo>
                    <a:pt x="9049" y="8096"/>
                    <a:pt x="49054" y="19526"/>
                    <a:pt x="52864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7" name="Freeform: Shape 686">
              <a:extLst>
                <a:ext uri="{FF2B5EF4-FFF2-40B4-BE49-F238E27FC236}">
                  <a16:creationId xmlns:a16="http://schemas.microsoft.com/office/drawing/2014/main" xmlns="" id="{99CCFF2D-7805-4147-8E36-494D999D2666}"/>
                </a:ext>
              </a:extLst>
            </p:cNvPr>
            <p:cNvSpPr/>
            <p:nvPr/>
          </p:nvSpPr>
          <p:spPr>
            <a:xfrm>
              <a:off x="7246123" y="16430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8096"/>
                    <a:pt x="5259" y="8096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8" name="Freeform: Shape 687">
              <a:extLst>
                <a:ext uri="{FF2B5EF4-FFF2-40B4-BE49-F238E27FC236}">
                  <a16:creationId xmlns:a16="http://schemas.microsoft.com/office/drawing/2014/main" xmlns="" id="{1C3703E1-FAE6-4F6A-A46E-87DDE853CE39}"/>
                </a:ext>
              </a:extLst>
            </p:cNvPr>
            <p:cNvSpPr/>
            <p:nvPr/>
          </p:nvSpPr>
          <p:spPr>
            <a:xfrm>
              <a:off x="7244239" y="16525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7144" y="7144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9" name="Freeform: Shape 688">
              <a:extLst>
                <a:ext uri="{FF2B5EF4-FFF2-40B4-BE49-F238E27FC236}">
                  <a16:creationId xmlns:a16="http://schemas.microsoft.com/office/drawing/2014/main" xmlns="" id="{A14A5595-84A6-4209-AC6D-A5285414DE92}"/>
                </a:ext>
              </a:extLst>
            </p:cNvPr>
            <p:cNvSpPr/>
            <p:nvPr/>
          </p:nvSpPr>
          <p:spPr>
            <a:xfrm>
              <a:off x="7238524" y="165258"/>
              <a:ext cx="19050" cy="9525"/>
            </a:xfrm>
            <a:custGeom>
              <a:avLst/>
              <a:gdLst>
                <a:gd name="connsiteX0" fmla="*/ 7144 w 19050"/>
                <a:gd name="connsiteY0" fmla="*/ 8096 h 9525"/>
                <a:gd name="connsiteX1" fmla="*/ 11906 w 19050"/>
                <a:gd name="connsiteY1" fmla="*/ 7144 h 9525"/>
                <a:gd name="connsiteX2" fmla="*/ 7144 w 19050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096"/>
                  </a:moveTo>
                  <a:lnTo>
                    <a:pt x="11906" y="7144"/>
                  </a:lnTo>
                  <a:cubicBezTo>
                    <a:pt x="10954" y="7144"/>
                    <a:pt x="8096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0" name="Freeform: Shape 689">
              <a:extLst>
                <a:ext uri="{FF2B5EF4-FFF2-40B4-BE49-F238E27FC236}">
                  <a16:creationId xmlns:a16="http://schemas.microsoft.com/office/drawing/2014/main" xmlns="" id="{43BD6FDC-9FFE-4A4A-B744-F20C501AABE8}"/>
                </a:ext>
              </a:extLst>
            </p:cNvPr>
            <p:cNvSpPr/>
            <p:nvPr/>
          </p:nvSpPr>
          <p:spPr>
            <a:xfrm>
              <a:off x="7306151" y="16430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1" name="Freeform: Shape 690">
              <a:extLst>
                <a:ext uri="{FF2B5EF4-FFF2-40B4-BE49-F238E27FC236}">
                  <a16:creationId xmlns:a16="http://schemas.microsoft.com/office/drawing/2014/main" xmlns="" id="{2038596F-CEF5-4393-9DCC-608BCE54B62D}"/>
                </a:ext>
              </a:extLst>
            </p:cNvPr>
            <p:cNvSpPr/>
            <p:nvPr/>
          </p:nvSpPr>
          <p:spPr>
            <a:xfrm>
              <a:off x="7303610" y="163459"/>
              <a:ext cx="28575" cy="9525"/>
            </a:xfrm>
            <a:custGeom>
              <a:avLst/>
              <a:gdLst>
                <a:gd name="connsiteX0" fmla="*/ 26830 w 28575"/>
                <a:gd name="connsiteY0" fmla="*/ 7990 h 9525"/>
                <a:gd name="connsiteX1" fmla="*/ 26830 w 2857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26830" y="7990"/>
                  </a:moveTo>
                  <a:cubicBezTo>
                    <a:pt x="-17937" y="6085"/>
                    <a:pt x="27783" y="7990"/>
                    <a:pt x="26830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2" name="Freeform: Shape 691">
              <a:extLst>
                <a:ext uri="{FF2B5EF4-FFF2-40B4-BE49-F238E27FC236}">
                  <a16:creationId xmlns:a16="http://schemas.microsoft.com/office/drawing/2014/main" xmlns="" id="{5D4FAD11-4B2A-45C0-8664-565137D19FFD}"/>
                </a:ext>
              </a:extLst>
            </p:cNvPr>
            <p:cNvSpPr/>
            <p:nvPr/>
          </p:nvSpPr>
          <p:spPr>
            <a:xfrm>
              <a:off x="7382827" y="176413"/>
              <a:ext cx="19050" cy="9525"/>
            </a:xfrm>
            <a:custGeom>
              <a:avLst/>
              <a:gdLst>
                <a:gd name="connsiteX0" fmla="*/ 20003 w 19050"/>
                <a:gd name="connsiteY0" fmla="*/ 7419 h 9525"/>
                <a:gd name="connsiteX1" fmla="*/ 20003 w 19050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20003" y="7419"/>
                  </a:moveTo>
                  <a:cubicBezTo>
                    <a:pt x="2857" y="8371"/>
                    <a:pt x="2857" y="6466"/>
                    <a:pt x="20003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xmlns="" id="{02399857-0885-4846-AC71-864D9F6A7A23}"/>
                </a:ext>
              </a:extLst>
            </p:cNvPr>
            <p:cNvSpPr/>
            <p:nvPr/>
          </p:nvSpPr>
          <p:spPr>
            <a:xfrm>
              <a:off x="7410926" y="199972"/>
              <a:ext cx="9525" cy="19050"/>
            </a:xfrm>
            <a:custGeom>
              <a:avLst/>
              <a:gdLst>
                <a:gd name="connsiteX0" fmla="*/ 9049 w 9525"/>
                <a:gd name="connsiteY0" fmla="*/ 10530 h 19050"/>
                <a:gd name="connsiteX1" fmla="*/ 7144 w 9525"/>
                <a:gd name="connsiteY1" fmla="*/ 10530 h 19050"/>
                <a:gd name="connsiteX2" fmla="*/ 9049 w 9525"/>
                <a:gd name="connsiteY2" fmla="*/ 1053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10530"/>
                  </a:moveTo>
                  <a:cubicBezTo>
                    <a:pt x="9049" y="2910"/>
                    <a:pt x="7144" y="10530"/>
                    <a:pt x="7144" y="10530"/>
                  </a:cubicBezTo>
                  <a:cubicBezTo>
                    <a:pt x="7144" y="15293"/>
                    <a:pt x="7144" y="16245"/>
                    <a:pt x="9049" y="10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xmlns="" id="{467675B8-FB86-4A41-B2BC-A5468ED64B1D}"/>
                </a:ext>
              </a:extLst>
            </p:cNvPr>
            <p:cNvSpPr/>
            <p:nvPr/>
          </p:nvSpPr>
          <p:spPr>
            <a:xfrm>
              <a:off x="7414736" y="66151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8096" y="12859"/>
                    <a:pt x="8096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5" name="Freeform: Shape 694">
              <a:extLst>
                <a:ext uri="{FF2B5EF4-FFF2-40B4-BE49-F238E27FC236}">
                  <a16:creationId xmlns:a16="http://schemas.microsoft.com/office/drawing/2014/main" xmlns="" id="{4C6B291A-312F-497E-ADBD-876E0ACB5464}"/>
                </a:ext>
              </a:extLst>
            </p:cNvPr>
            <p:cNvSpPr/>
            <p:nvPr/>
          </p:nvSpPr>
          <p:spPr>
            <a:xfrm>
              <a:off x="7448806" y="697004"/>
              <a:ext cx="19050" cy="9525"/>
            </a:xfrm>
            <a:custGeom>
              <a:avLst/>
              <a:gdLst>
                <a:gd name="connsiteX0" fmla="*/ 15936 w 19050"/>
                <a:gd name="connsiteY0" fmla="*/ 9750 h 9525"/>
                <a:gd name="connsiteX1" fmla="*/ 15936 w 19050"/>
                <a:gd name="connsiteY1" fmla="*/ 97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5936" y="9750"/>
                  </a:moveTo>
                  <a:cubicBezTo>
                    <a:pt x="11174" y="7845"/>
                    <a:pt x="-1209" y="4988"/>
                    <a:pt x="15936" y="97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6" name="Freeform: Shape 695">
              <a:extLst>
                <a:ext uri="{FF2B5EF4-FFF2-40B4-BE49-F238E27FC236}">
                  <a16:creationId xmlns:a16="http://schemas.microsoft.com/office/drawing/2014/main" xmlns="" id="{1A1B85AB-5A61-4EFD-ABB7-683A6D4B909C}"/>
                </a:ext>
              </a:extLst>
            </p:cNvPr>
            <p:cNvSpPr/>
            <p:nvPr/>
          </p:nvSpPr>
          <p:spPr>
            <a:xfrm>
              <a:off x="7487270" y="724976"/>
              <a:ext cx="19050" cy="9525"/>
            </a:xfrm>
            <a:custGeom>
              <a:avLst/>
              <a:gdLst>
                <a:gd name="connsiteX0" fmla="*/ 8905 w 19050"/>
                <a:gd name="connsiteY0" fmla="*/ 7496 h 9525"/>
                <a:gd name="connsiteX1" fmla="*/ 8905 w 19050"/>
                <a:gd name="connsiteY1" fmla="*/ 74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8905" y="7496"/>
                  </a:moveTo>
                  <a:cubicBezTo>
                    <a:pt x="-620" y="5591"/>
                    <a:pt x="32718" y="12259"/>
                    <a:pt x="8905" y="74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7" name="Freeform: Shape 696">
              <a:extLst>
                <a:ext uri="{FF2B5EF4-FFF2-40B4-BE49-F238E27FC236}">
                  <a16:creationId xmlns:a16="http://schemas.microsoft.com/office/drawing/2014/main" xmlns="" id="{6AF47AA6-2A69-4579-AC3C-9DF6C1FC5894}"/>
                </a:ext>
              </a:extLst>
            </p:cNvPr>
            <p:cNvSpPr/>
            <p:nvPr/>
          </p:nvSpPr>
          <p:spPr>
            <a:xfrm>
              <a:off x="7708106" y="1113759"/>
              <a:ext cx="9525" cy="9525"/>
            </a:xfrm>
            <a:custGeom>
              <a:avLst/>
              <a:gdLst>
                <a:gd name="connsiteX0" fmla="*/ 7144 w 9525"/>
                <a:gd name="connsiteY0" fmla="*/ 11143 h 9525"/>
                <a:gd name="connsiteX1" fmla="*/ 10954 w 9525"/>
                <a:gd name="connsiteY1" fmla="*/ 11143 h 9525"/>
                <a:gd name="connsiteX2" fmla="*/ 7144 w 9525"/>
                <a:gd name="connsiteY2" fmla="*/ 111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1143"/>
                  </a:moveTo>
                  <a:lnTo>
                    <a:pt x="10954" y="11143"/>
                  </a:lnTo>
                  <a:cubicBezTo>
                    <a:pt x="12859" y="7333"/>
                    <a:pt x="10001" y="4476"/>
                    <a:pt x="7144" y="111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8" name="Freeform: Shape 697">
              <a:extLst>
                <a:ext uri="{FF2B5EF4-FFF2-40B4-BE49-F238E27FC236}">
                  <a16:creationId xmlns:a16="http://schemas.microsoft.com/office/drawing/2014/main" xmlns="" id="{9680F079-610A-4EE6-9321-B9CF70256402}"/>
                </a:ext>
              </a:extLst>
            </p:cNvPr>
            <p:cNvSpPr/>
            <p:nvPr/>
          </p:nvSpPr>
          <p:spPr>
            <a:xfrm>
              <a:off x="7529036" y="1274921"/>
              <a:ext cx="19050" cy="19050"/>
            </a:xfrm>
            <a:custGeom>
              <a:avLst/>
              <a:gdLst>
                <a:gd name="connsiteX0" fmla="*/ 19526 w 19050"/>
                <a:gd name="connsiteY0" fmla="*/ 7144 h 19050"/>
                <a:gd name="connsiteX1" fmla="*/ 7144 w 19050"/>
                <a:gd name="connsiteY1" fmla="*/ 11906 h 19050"/>
                <a:gd name="connsiteX2" fmla="*/ 19526 w 19050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9526" y="7144"/>
                  </a:moveTo>
                  <a:cubicBezTo>
                    <a:pt x="16669" y="7144"/>
                    <a:pt x="10001" y="9049"/>
                    <a:pt x="7144" y="11906"/>
                  </a:cubicBezTo>
                  <a:cubicBezTo>
                    <a:pt x="11906" y="10001"/>
                    <a:pt x="16669" y="8096"/>
                    <a:pt x="1952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9" name="Freeform: Shape 698">
              <a:extLst>
                <a:ext uri="{FF2B5EF4-FFF2-40B4-BE49-F238E27FC236}">
                  <a16:creationId xmlns:a16="http://schemas.microsoft.com/office/drawing/2014/main" xmlns="" id="{35E13680-CC7D-4BEE-BDC0-89931FAFC2A6}"/>
                </a:ext>
              </a:extLst>
            </p:cNvPr>
            <p:cNvSpPr/>
            <p:nvPr/>
          </p:nvSpPr>
          <p:spPr>
            <a:xfrm>
              <a:off x="6879322" y="1084639"/>
              <a:ext cx="19050" cy="9525"/>
            </a:xfrm>
            <a:custGeom>
              <a:avLst/>
              <a:gdLst>
                <a:gd name="connsiteX0" fmla="*/ 9158 w 19050"/>
                <a:gd name="connsiteY0" fmla="*/ 7878 h 9525"/>
                <a:gd name="connsiteX1" fmla="*/ 9158 w 19050"/>
                <a:gd name="connsiteY1" fmla="*/ 787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9158" y="7878"/>
                  </a:moveTo>
                  <a:cubicBezTo>
                    <a:pt x="18683" y="11688"/>
                    <a:pt x="1538" y="5021"/>
                    <a:pt x="9158" y="78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0" name="Freeform: Shape 699">
              <a:extLst>
                <a:ext uri="{FF2B5EF4-FFF2-40B4-BE49-F238E27FC236}">
                  <a16:creationId xmlns:a16="http://schemas.microsoft.com/office/drawing/2014/main" xmlns="" id="{83A24C1A-069C-4F95-AB2A-7FD90BD1A992}"/>
                </a:ext>
              </a:extLst>
            </p:cNvPr>
            <p:cNvSpPr/>
            <p:nvPr/>
          </p:nvSpPr>
          <p:spPr>
            <a:xfrm>
              <a:off x="7459504" y="197855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8096" y="5027"/>
                    <a:pt x="7144" y="883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xmlns="" id="{AE1742DA-DBC0-4B76-944A-57FF8C2E326A}"/>
                </a:ext>
              </a:extLst>
            </p:cNvPr>
            <p:cNvSpPr/>
            <p:nvPr/>
          </p:nvSpPr>
          <p:spPr>
            <a:xfrm>
              <a:off x="7455254" y="192881"/>
              <a:ext cx="9525" cy="19050"/>
            </a:xfrm>
            <a:custGeom>
              <a:avLst/>
              <a:gdLst>
                <a:gd name="connsiteX0" fmla="*/ 9488 w 9525"/>
                <a:gd name="connsiteY0" fmla="*/ 7144 h 19050"/>
                <a:gd name="connsiteX1" fmla="*/ 9488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8" y="7144"/>
                  </a:moveTo>
                  <a:cubicBezTo>
                    <a:pt x="4726" y="15716"/>
                    <a:pt x="8536" y="11906"/>
                    <a:pt x="94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xmlns="" id="{9010F611-C7D0-4091-B72D-46ABCC0FE7E3}"/>
                </a:ext>
              </a:extLst>
            </p:cNvPr>
            <p:cNvSpPr/>
            <p:nvPr/>
          </p:nvSpPr>
          <p:spPr>
            <a:xfrm>
              <a:off x="7415689" y="181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xmlns="" id="{459E210F-9A93-4B0E-B3AA-E2641947763A}"/>
                </a:ext>
              </a:extLst>
            </p:cNvPr>
            <p:cNvSpPr/>
            <p:nvPr/>
          </p:nvSpPr>
          <p:spPr>
            <a:xfrm>
              <a:off x="7389019" y="1766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xmlns="" id="{A6320669-8615-4A7E-A6F4-CAFD5861547E}"/>
                </a:ext>
              </a:extLst>
            </p:cNvPr>
            <p:cNvSpPr/>
            <p:nvPr/>
          </p:nvSpPr>
          <p:spPr>
            <a:xfrm>
              <a:off x="7385209" y="172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xmlns="" id="{D5D1A7E8-C8F7-4944-B60D-CE372212A10F}"/>
                </a:ext>
              </a:extLst>
            </p:cNvPr>
            <p:cNvSpPr/>
            <p:nvPr/>
          </p:nvSpPr>
          <p:spPr>
            <a:xfrm>
              <a:off x="7414736" y="18049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8096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xmlns="" id="{DBEE0D55-3815-4F2A-AA8F-6C0035DBFEF2}"/>
                </a:ext>
              </a:extLst>
            </p:cNvPr>
            <p:cNvSpPr/>
            <p:nvPr/>
          </p:nvSpPr>
          <p:spPr>
            <a:xfrm>
              <a:off x="7449979" y="19912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xmlns="" id="{8088A572-C462-4BC7-B4DC-5EDBAFDACB86}"/>
                </a:ext>
              </a:extLst>
            </p:cNvPr>
            <p:cNvSpPr/>
            <p:nvPr/>
          </p:nvSpPr>
          <p:spPr>
            <a:xfrm>
              <a:off x="7427119" y="179228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9049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xmlns="" id="{B4EEC4D3-9BB7-430A-B831-568C857C88F5}"/>
                </a:ext>
              </a:extLst>
            </p:cNvPr>
            <p:cNvSpPr/>
            <p:nvPr/>
          </p:nvSpPr>
          <p:spPr>
            <a:xfrm>
              <a:off x="7436220" y="18145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13811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9" name="Freeform: Shape 708">
              <a:extLst>
                <a:ext uri="{FF2B5EF4-FFF2-40B4-BE49-F238E27FC236}">
                  <a16:creationId xmlns:a16="http://schemas.microsoft.com/office/drawing/2014/main" xmlns="" id="{A0BE4888-EF3F-4906-B4F6-1F6398993B2E}"/>
                </a:ext>
              </a:extLst>
            </p:cNvPr>
            <p:cNvSpPr/>
            <p:nvPr/>
          </p:nvSpPr>
          <p:spPr>
            <a:xfrm>
              <a:off x="7449979" y="188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0" name="Freeform: Shape 709">
              <a:extLst>
                <a:ext uri="{FF2B5EF4-FFF2-40B4-BE49-F238E27FC236}">
                  <a16:creationId xmlns:a16="http://schemas.microsoft.com/office/drawing/2014/main" xmlns="" id="{91704A19-9400-4441-AE69-7662823DB52B}"/>
                </a:ext>
              </a:extLst>
            </p:cNvPr>
            <p:cNvSpPr/>
            <p:nvPr/>
          </p:nvSpPr>
          <p:spPr>
            <a:xfrm>
              <a:off x="7421404" y="17859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1" name="Freeform: Shape 710">
              <a:extLst>
                <a:ext uri="{FF2B5EF4-FFF2-40B4-BE49-F238E27FC236}">
                  <a16:creationId xmlns:a16="http://schemas.microsoft.com/office/drawing/2014/main" xmlns="" id="{D0CF565E-5536-412D-ABDF-E55C9144F339}"/>
                </a:ext>
              </a:extLst>
            </p:cNvPr>
            <p:cNvSpPr/>
            <p:nvPr/>
          </p:nvSpPr>
          <p:spPr>
            <a:xfrm>
              <a:off x="7171849" y="195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2" name="Freeform: Shape 711">
              <a:extLst>
                <a:ext uri="{FF2B5EF4-FFF2-40B4-BE49-F238E27FC236}">
                  <a16:creationId xmlns:a16="http://schemas.microsoft.com/office/drawing/2014/main" xmlns="" id="{F0FE3557-658C-44C4-926D-5166DB33F749}"/>
                </a:ext>
              </a:extLst>
            </p:cNvPr>
            <p:cNvSpPr/>
            <p:nvPr/>
          </p:nvSpPr>
          <p:spPr>
            <a:xfrm>
              <a:off x="7160419" y="18071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3" name="Freeform: Shape 712">
              <a:extLst>
                <a:ext uri="{FF2B5EF4-FFF2-40B4-BE49-F238E27FC236}">
                  <a16:creationId xmlns:a16="http://schemas.microsoft.com/office/drawing/2014/main" xmlns="" id="{A7C0B374-99C2-4154-8EE9-7AA73E6E7127}"/>
                </a:ext>
              </a:extLst>
            </p:cNvPr>
            <p:cNvSpPr/>
            <p:nvPr/>
          </p:nvSpPr>
          <p:spPr>
            <a:xfrm>
              <a:off x="7377589" y="16835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xmlns="" id="{0F7A042F-21E3-4956-8703-B1BBAF75FF2E}"/>
                </a:ext>
              </a:extLst>
            </p:cNvPr>
            <p:cNvSpPr/>
            <p:nvPr/>
          </p:nvSpPr>
          <p:spPr>
            <a:xfrm>
              <a:off x="7299766" y="166211"/>
              <a:ext cx="9525" cy="19050"/>
            </a:xfrm>
            <a:custGeom>
              <a:avLst/>
              <a:gdLst>
                <a:gd name="connsiteX0" fmla="*/ 7815 w 9525"/>
                <a:gd name="connsiteY0" fmla="*/ 7144 h 19050"/>
                <a:gd name="connsiteX1" fmla="*/ 7815 w 9525"/>
                <a:gd name="connsiteY1" fmla="*/ 12859 h 19050"/>
                <a:gd name="connsiteX2" fmla="*/ 7815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815" y="7144"/>
                  </a:moveTo>
                  <a:cubicBezTo>
                    <a:pt x="8767" y="10001"/>
                    <a:pt x="5909" y="10001"/>
                    <a:pt x="7815" y="12859"/>
                  </a:cubicBezTo>
                  <a:cubicBezTo>
                    <a:pt x="7815" y="12859"/>
                    <a:pt x="8767" y="9049"/>
                    <a:pt x="78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xmlns="" id="{B14B329B-CC32-4F2D-BB28-0246B53C2356}"/>
                </a:ext>
              </a:extLst>
            </p:cNvPr>
            <p:cNvSpPr/>
            <p:nvPr/>
          </p:nvSpPr>
          <p:spPr>
            <a:xfrm>
              <a:off x="7449979" y="199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xmlns="" id="{B9C08DE0-B2CA-4179-9A6E-3430CE5157F0}"/>
                </a:ext>
              </a:extLst>
            </p:cNvPr>
            <p:cNvSpPr/>
            <p:nvPr/>
          </p:nvSpPr>
          <p:spPr>
            <a:xfrm>
              <a:off x="7300436" y="172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xmlns="" id="{AE4C03CB-25AA-40DC-98F8-F0428D20F60F}"/>
                </a:ext>
              </a:extLst>
            </p:cNvPr>
            <p:cNvSpPr/>
            <p:nvPr/>
          </p:nvSpPr>
          <p:spPr>
            <a:xfrm>
              <a:off x="7357586" y="1690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xmlns="" id="{67068892-5EA7-4A47-BB44-86B48FF53338}"/>
                </a:ext>
              </a:extLst>
            </p:cNvPr>
            <p:cNvSpPr/>
            <p:nvPr/>
          </p:nvSpPr>
          <p:spPr>
            <a:xfrm>
              <a:off x="7371874" y="1738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xmlns="" id="{DAEB6C44-1658-49BB-9E5A-9BCFCD57A5A5}"/>
                </a:ext>
              </a:extLst>
            </p:cNvPr>
            <p:cNvSpPr/>
            <p:nvPr/>
          </p:nvSpPr>
          <p:spPr>
            <a:xfrm>
              <a:off x="7349691" y="171376"/>
              <a:ext cx="9525" cy="9525"/>
            </a:xfrm>
            <a:custGeom>
              <a:avLst/>
              <a:gdLst>
                <a:gd name="connsiteX0" fmla="*/ 7419 w 9525"/>
                <a:gd name="connsiteY0" fmla="*/ 7694 h 9525"/>
                <a:gd name="connsiteX1" fmla="*/ 7419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694"/>
                  </a:moveTo>
                  <a:cubicBezTo>
                    <a:pt x="6466" y="5789"/>
                    <a:pt x="8371" y="9599"/>
                    <a:pt x="7419" y="7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xmlns="" id="{0B987E61-8072-4AAD-BDED-317785C4C82D}"/>
                </a:ext>
              </a:extLst>
            </p:cNvPr>
            <p:cNvSpPr/>
            <p:nvPr/>
          </p:nvSpPr>
          <p:spPr>
            <a:xfrm>
              <a:off x="7342346" y="1719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xmlns="" id="{3BA196E6-B740-4E9B-8CAE-DBD3B2E0DA63}"/>
                </a:ext>
              </a:extLst>
            </p:cNvPr>
            <p:cNvSpPr/>
            <p:nvPr/>
          </p:nvSpPr>
          <p:spPr>
            <a:xfrm>
              <a:off x="7193518" y="190023"/>
              <a:ext cx="9525" cy="9525"/>
            </a:xfrm>
            <a:custGeom>
              <a:avLst/>
              <a:gdLst>
                <a:gd name="connsiteX0" fmla="*/ 8334 w 9525"/>
                <a:gd name="connsiteY0" fmla="*/ 10001 h 9525"/>
                <a:gd name="connsiteX1" fmla="*/ 7382 w 9525"/>
                <a:gd name="connsiteY1" fmla="*/ 7144 h 9525"/>
                <a:gd name="connsiteX2" fmla="*/ 833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334" y="10001"/>
                  </a:moveTo>
                  <a:cubicBezTo>
                    <a:pt x="8334" y="9049"/>
                    <a:pt x="8334" y="8096"/>
                    <a:pt x="7382" y="7144"/>
                  </a:cubicBezTo>
                  <a:cubicBezTo>
                    <a:pt x="7382" y="9049"/>
                    <a:pt x="6429" y="10001"/>
                    <a:pt x="833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xmlns="" id="{EA1170A2-E0B1-41DB-9701-35DAF46AD3E5}"/>
                </a:ext>
              </a:extLst>
            </p:cNvPr>
            <p:cNvSpPr/>
            <p:nvPr/>
          </p:nvSpPr>
          <p:spPr>
            <a:xfrm>
              <a:off x="7449979" y="198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xmlns="" id="{22622044-9C63-428B-BCBF-DECDF4D388B7}"/>
                </a:ext>
              </a:extLst>
            </p:cNvPr>
            <p:cNvSpPr/>
            <p:nvPr/>
          </p:nvSpPr>
          <p:spPr>
            <a:xfrm>
              <a:off x="7347109" y="193833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8096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xmlns="" id="{412CFC69-23D6-4CE2-B64A-28FE09F073C4}"/>
                </a:ext>
              </a:extLst>
            </p:cNvPr>
            <p:cNvSpPr/>
            <p:nvPr/>
          </p:nvSpPr>
          <p:spPr>
            <a:xfrm>
              <a:off x="7249001" y="1900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xmlns="" id="{D57B4E8D-5389-458F-8033-0246CDE7DBBA}"/>
                </a:ext>
              </a:extLst>
            </p:cNvPr>
            <p:cNvSpPr/>
            <p:nvPr/>
          </p:nvSpPr>
          <p:spPr>
            <a:xfrm>
              <a:off x="7343299" y="192982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7144" y="6090"/>
                    <a:pt x="7144" y="7042"/>
                    <a:pt x="7144" y="89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xmlns="" id="{38F153D3-9845-4F08-B2CB-03779AB92488}"/>
                </a:ext>
              </a:extLst>
            </p:cNvPr>
            <p:cNvSpPr/>
            <p:nvPr/>
          </p:nvSpPr>
          <p:spPr>
            <a:xfrm>
              <a:off x="7193756" y="1900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xmlns="" id="{2C565A6C-6578-44CF-859F-C418387F662B}"/>
                </a:ext>
              </a:extLst>
            </p:cNvPr>
            <p:cNvSpPr/>
            <p:nvPr/>
          </p:nvSpPr>
          <p:spPr>
            <a:xfrm>
              <a:off x="7160309" y="163353"/>
              <a:ext cx="304800" cy="47625"/>
            </a:xfrm>
            <a:custGeom>
              <a:avLst/>
              <a:gdLst>
                <a:gd name="connsiteX0" fmla="*/ 32972 w 304800"/>
                <a:gd name="connsiteY0" fmla="*/ 41434 h 47625"/>
                <a:gd name="connsiteX1" fmla="*/ 42497 w 304800"/>
                <a:gd name="connsiteY1" fmla="*/ 38576 h 47625"/>
                <a:gd name="connsiteX2" fmla="*/ 220614 w 304800"/>
                <a:gd name="connsiteY2" fmla="*/ 28099 h 47625"/>
                <a:gd name="connsiteX3" fmla="*/ 297766 w 304800"/>
                <a:gd name="connsiteY3" fmla="*/ 42386 h 47625"/>
                <a:gd name="connsiteX4" fmla="*/ 299672 w 304800"/>
                <a:gd name="connsiteY4" fmla="*/ 42386 h 47625"/>
                <a:gd name="connsiteX5" fmla="*/ 301576 w 304800"/>
                <a:gd name="connsiteY5" fmla="*/ 40481 h 47625"/>
                <a:gd name="connsiteX6" fmla="*/ 301576 w 304800"/>
                <a:gd name="connsiteY6" fmla="*/ 37624 h 47625"/>
                <a:gd name="connsiteX7" fmla="*/ 263476 w 304800"/>
                <a:gd name="connsiteY7" fmla="*/ 25241 h 47625"/>
                <a:gd name="connsiteX8" fmla="*/ 236807 w 304800"/>
                <a:gd name="connsiteY8" fmla="*/ 24289 h 47625"/>
                <a:gd name="connsiteX9" fmla="*/ 228234 w 304800"/>
                <a:gd name="connsiteY9" fmla="*/ 10001 h 47625"/>
                <a:gd name="connsiteX10" fmla="*/ 62499 w 304800"/>
                <a:gd name="connsiteY10" fmla="*/ 7144 h 47625"/>
                <a:gd name="connsiteX11" fmla="*/ 55832 w 304800"/>
                <a:gd name="connsiteY11" fmla="*/ 10001 h 47625"/>
                <a:gd name="connsiteX12" fmla="*/ 55832 w 304800"/>
                <a:gd name="connsiteY12" fmla="*/ 19526 h 47625"/>
                <a:gd name="connsiteX13" fmla="*/ 8207 w 304800"/>
                <a:gd name="connsiteY13" fmla="*/ 15716 h 47625"/>
                <a:gd name="connsiteX14" fmla="*/ 9159 w 304800"/>
                <a:gd name="connsiteY14" fmla="*/ 37624 h 47625"/>
                <a:gd name="connsiteX15" fmla="*/ 10111 w 304800"/>
                <a:gd name="connsiteY15" fmla="*/ 36671 h 47625"/>
                <a:gd name="connsiteX16" fmla="*/ 12016 w 304800"/>
                <a:gd name="connsiteY16" fmla="*/ 37624 h 47625"/>
                <a:gd name="connsiteX17" fmla="*/ 32972 w 304800"/>
                <a:gd name="connsiteY17" fmla="*/ 41434 h 47625"/>
                <a:gd name="connsiteX18" fmla="*/ 59641 w 304800"/>
                <a:gd name="connsiteY18" fmla="*/ 30956 h 47625"/>
                <a:gd name="connsiteX19" fmla="*/ 59641 w 304800"/>
                <a:gd name="connsiteY19" fmla="*/ 30956 h 47625"/>
                <a:gd name="connsiteX20" fmla="*/ 61547 w 304800"/>
                <a:gd name="connsiteY20" fmla="*/ 30956 h 47625"/>
                <a:gd name="connsiteX21" fmla="*/ 61547 w 304800"/>
                <a:gd name="connsiteY21" fmla="*/ 30956 h 47625"/>
                <a:gd name="connsiteX22" fmla="*/ 55832 w 304800"/>
                <a:gd name="connsiteY22" fmla="*/ 10954 h 47625"/>
                <a:gd name="connsiteX23" fmla="*/ 55832 w 304800"/>
                <a:gd name="connsiteY23" fmla="*/ 1095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4800" h="47625">
                  <a:moveTo>
                    <a:pt x="32972" y="41434"/>
                  </a:moveTo>
                  <a:cubicBezTo>
                    <a:pt x="42497" y="41434"/>
                    <a:pt x="37734" y="17621"/>
                    <a:pt x="42497" y="38576"/>
                  </a:cubicBezTo>
                  <a:cubicBezTo>
                    <a:pt x="37734" y="36671"/>
                    <a:pt x="218709" y="39529"/>
                    <a:pt x="220614" y="28099"/>
                  </a:cubicBezTo>
                  <a:cubicBezTo>
                    <a:pt x="218709" y="35719"/>
                    <a:pt x="300624" y="35719"/>
                    <a:pt x="297766" y="42386"/>
                  </a:cubicBezTo>
                  <a:cubicBezTo>
                    <a:pt x="300624" y="37624"/>
                    <a:pt x="301576" y="37624"/>
                    <a:pt x="299672" y="42386"/>
                  </a:cubicBezTo>
                  <a:cubicBezTo>
                    <a:pt x="297766" y="44291"/>
                    <a:pt x="307291" y="32861"/>
                    <a:pt x="301576" y="40481"/>
                  </a:cubicBezTo>
                  <a:cubicBezTo>
                    <a:pt x="300624" y="39529"/>
                    <a:pt x="300624" y="38576"/>
                    <a:pt x="301576" y="37624"/>
                  </a:cubicBezTo>
                  <a:cubicBezTo>
                    <a:pt x="302529" y="25241"/>
                    <a:pt x="263476" y="25241"/>
                    <a:pt x="263476" y="25241"/>
                  </a:cubicBezTo>
                  <a:cubicBezTo>
                    <a:pt x="247284" y="18574"/>
                    <a:pt x="247284" y="15716"/>
                    <a:pt x="236807" y="24289"/>
                  </a:cubicBezTo>
                  <a:cubicBezTo>
                    <a:pt x="232997" y="22384"/>
                    <a:pt x="232997" y="16669"/>
                    <a:pt x="228234" y="10001"/>
                  </a:cubicBezTo>
                  <a:cubicBezTo>
                    <a:pt x="227282" y="10954"/>
                    <a:pt x="61547" y="9049"/>
                    <a:pt x="62499" y="7144"/>
                  </a:cubicBezTo>
                  <a:cubicBezTo>
                    <a:pt x="58689" y="16669"/>
                    <a:pt x="60594" y="10001"/>
                    <a:pt x="55832" y="10001"/>
                  </a:cubicBezTo>
                  <a:cubicBezTo>
                    <a:pt x="56784" y="19526"/>
                    <a:pt x="57736" y="9049"/>
                    <a:pt x="55832" y="19526"/>
                  </a:cubicBezTo>
                  <a:cubicBezTo>
                    <a:pt x="54879" y="14764"/>
                    <a:pt x="12969" y="16669"/>
                    <a:pt x="8207" y="15716"/>
                  </a:cubicBezTo>
                  <a:cubicBezTo>
                    <a:pt x="5349" y="18574"/>
                    <a:pt x="9159" y="37624"/>
                    <a:pt x="9159" y="37624"/>
                  </a:cubicBezTo>
                  <a:cubicBezTo>
                    <a:pt x="10111" y="37624"/>
                    <a:pt x="12016" y="33814"/>
                    <a:pt x="10111" y="36671"/>
                  </a:cubicBezTo>
                  <a:cubicBezTo>
                    <a:pt x="11064" y="34766"/>
                    <a:pt x="12016" y="34766"/>
                    <a:pt x="12016" y="37624"/>
                  </a:cubicBezTo>
                  <a:cubicBezTo>
                    <a:pt x="19636" y="34766"/>
                    <a:pt x="28209" y="40481"/>
                    <a:pt x="32972" y="41434"/>
                  </a:cubicBezTo>
                  <a:close/>
                  <a:moveTo>
                    <a:pt x="59641" y="30956"/>
                  </a:moveTo>
                  <a:cubicBezTo>
                    <a:pt x="59641" y="30956"/>
                    <a:pt x="58689" y="31909"/>
                    <a:pt x="59641" y="30956"/>
                  </a:cubicBezTo>
                  <a:close/>
                  <a:moveTo>
                    <a:pt x="61547" y="30956"/>
                  </a:moveTo>
                  <a:cubicBezTo>
                    <a:pt x="60594" y="30004"/>
                    <a:pt x="59641" y="27146"/>
                    <a:pt x="61547" y="30956"/>
                  </a:cubicBezTo>
                  <a:close/>
                  <a:moveTo>
                    <a:pt x="55832" y="10954"/>
                  </a:moveTo>
                  <a:cubicBezTo>
                    <a:pt x="56784" y="10954"/>
                    <a:pt x="55832" y="14764"/>
                    <a:pt x="55832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xmlns="" id="{2262E627-3013-4082-9409-155D9EE4A787}"/>
                </a:ext>
              </a:extLst>
            </p:cNvPr>
            <p:cNvSpPr/>
            <p:nvPr/>
          </p:nvSpPr>
          <p:spPr>
            <a:xfrm>
              <a:off x="7208573" y="1709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7567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xmlns="" id="{340D2997-2C4A-4264-A640-7C0F489513F2}"/>
                </a:ext>
              </a:extLst>
            </p:cNvPr>
            <p:cNvSpPr/>
            <p:nvPr/>
          </p:nvSpPr>
          <p:spPr>
            <a:xfrm>
              <a:off x="7415689" y="1824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xmlns="" id="{65D995DF-302D-4C1E-A7E0-A583EB3BED17}"/>
                </a:ext>
              </a:extLst>
            </p:cNvPr>
            <p:cNvSpPr/>
            <p:nvPr/>
          </p:nvSpPr>
          <p:spPr>
            <a:xfrm>
              <a:off x="7246144" y="19055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xmlns="" id="{BADDDCB9-2715-4439-8AC4-A58A15C7A581}"/>
                </a:ext>
              </a:extLst>
            </p:cNvPr>
            <p:cNvSpPr/>
            <p:nvPr/>
          </p:nvSpPr>
          <p:spPr>
            <a:xfrm>
              <a:off x="7427119" y="193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xmlns="" id="{053274A5-D293-4E3C-9B12-408D70AE2B89}"/>
                </a:ext>
              </a:extLst>
            </p:cNvPr>
            <p:cNvSpPr/>
            <p:nvPr/>
          </p:nvSpPr>
          <p:spPr>
            <a:xfrm>
              <a:off x="7431881" y="1947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8096"/>
                  </a:ln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3" name="Freeform: Shape 732">
              <a:extLst>
                <a:ext uri="{FF2B5EF4-FFF2-40B4-BE49-F238E27FC236}">
                  <a16:creationId xmlns:a16="http://schemas.microsoft.com/office/drawing/2014/main" xmlns="" id="{592C4350-10C1-49B1-9B5E-9EA51BAAD79B}"/>
                </a:ext>
              </a:extLst>
            </p:cNvPr>
            <p:cNvSpPr/>
            <p:nvPr/>
          </p:nvSpPr>
          <p:spPr>
            <a:xfrm>
              <a:off x="7436644" y="195421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7144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4" name="Freeform: Shape 733">
              <a:extLst>
                <a:ext uri="{FF2B5EF4-FFF2-40B4-BE49-F238E27FC236}">
                  <a16:creationId xmlns:a16="http://schemas.microsoft.com/office/drawing/2014/main" xmlns="" id="{5B1BFF90-207A-4BAD-8C1C-6ECEBC351829}"/>
                </a:ext>
              </a:extLst>
            </p:cNvPr>
            <p:cNvSpPr/>
            <p:nvPr/>
          </p:nvSpPr>
          <p:spPr>
            <a:xfrm>
              <a:off x="7370207" y="19288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7858" y="7144"/>
                    <a:pt x="6906" y="7144"/>
                    <a:pt x="7858" y="7144"/>
                  </a:cubicBez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xmlns="" id="{7398F21A-935C-459F-8F19-DE2EDA3DED3F}"/>
                </a:ext>
              </a:extLst>
            </p:cNvPr>
            <p:cNvSpPr/>
            <p:nvPr/>
          </p:nvSpPr>
          <p:spPr>
            <a:xfrm>
              <a:off x="7389971" y="18811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9049"/>
                    <a:pt x="8096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xmlns="" id="{9B795438-A6E9-4A8D-B576-9E140D5C84FE}"/>
                </a:ext>
              </a:extLst>
            </p:cNvPr>
            <p:cNvSpPr/>
            <p:nvPr/>
          </p:nvSpPr>
          <p:spPr>
            <a:xfrm>
              <a:off x="7348590" y="1947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7" name="Freeform: Shape 736">
              <a:extLst>
                <a:ext uri="{FF2B5EF4-FFF2-40B4-BE49-F238E27FC236}">
                  <a16:creationId xmlns:a16="http://schemas.microsoft.com/office/drawing/2014/main" xmlns="" id="{0C6E9E32-AF32-41C0-A90E-B5F46EFCB09A}"/>
                </a:ext>
              </a:extLst>
            </p:cNvPr>
            <p:cNvSpPr/>
            <p:nvPr/>
          </p:nvSpPr>
          <p:spPr>
            <a:xfrm>
              <a:off x="7389019" y="1890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8" name="Freeform: Shape 737">
              <a:extLst>
                <a:ext uri="{FF2B5EF4-FFF2-40B4-BE49-F238E27FC236}">
                  <a16:creationId xmlns:a16="http://schemas.microsoft.com/office/drawing/2014/main" xmlns="" id="{85F1DEB6-DBB7-4923-AAD2-585A0697EE57}"/>
                </a:ext>
              </a:extLst>
            </p:cNvPr>
            <p:cNvSpPr/>
            <p:nvPr/>
          </p:nvSpPr>
          <p:spPr>
            <a:xfrm>
              <a:off x="7453789" y="2005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9" name="Freeform: Shape 738">
              <a:extLst>
                <a:ext uri="{FF2B5EF4-FFF2-40B4-BE49-F238E27FC236}">
                  <a16:creationId xmlns:a16="http://schemas.microsoft.com/office/drawing/2014/main" xmlns="" id="{E25317D8-4798-4CE1-A019-31086D32B64D}"/>
                </a:ext>
              </a:extLst>
            </p:cNvPr>
            <p:cNvSpPr/>
            <p:nvPr/>
          </p:nvSpPr>
          <p:spPr>
            <a:xfrm>
              <a:off x="7453789" y="2005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0" name="Freeform: Shape 739">
              <a:extLst>
                <a:ext uri="{FF2B5EF4-FFF2-40B4-BE49-F238E27FC236}">
                  <a16:creationId xmlns:a16="http://schemas.microsoft.com/office/drawing/2014/main" xmlns="" id="{4E0464E0-3F63-4A20-8708-DCFB3E862934}"/>
                </a:ext>
              </a:extLst>
            </p:cNvPr>
            <p:cNvSpPr/>
            <p:nvPr/>
          </p:nvSpPr>
          <p:spPr>
            <a:xfrm>
              <a:off x="7454741" y="199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1" name="Freeform: Shape 740">
              <a:extLst>
                <a:ext uri="{FF2B5EF4-FFF2-40B4-BE49-F238E27FC236}">
                  <a16:creationId xmlns:a16="http://schemas.microsoft.com/office/drawing/2014/main" xmlns="" id="{F788E41F-3CF2-4E8E-8709-5A2BD0A92950}"/>
                </a:ext>
              </a:extLst>
            </p:cNvPr>
            <p:cNvSpPr/>
            <p:nvPr/>
          </p:nvSpPr>
          <p:spPr>
            <a:xfrm>
              <a:off x="7448312" y="19859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8096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8096"/>
                  </a:ln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2" name="Freeform: Shape 741">
              <a:extLst>
                <a:ext uri="{FF2B5EF4-FFF2-40B4-BE49-F238E27FC236}">
                  <a16:creationId xmlns:a16="http://schemas.microsoft.com/office/drawing/2014/main" xmlns="" id="{FA6D2FE3-9E57-4B5F-8141-0D2D3515A8EF}"/>
                </a:ext>
              </a:extLst>
            </p:cNvPr>
            <p:cNvSpPr/>
            <p:nvPr/>
          </p:nvSpPr>
          <p:spPr>
            <a:xfrm>
              <a:off x="7447121" y="198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954" y="1095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3" name="Freeform: Shape 742">
              <a:extLst>
                <a:ext uri="{FF2B5EF4-FFF2-40B4-BE49-F238E27FC236}">
                  <a16:creationId xmlns:a16="http://schemas.microsoft.com/office/drawing/2014/main" xmlns="" id="{400D427A-EA37-4B14-8D91-9E89593B8430}"/>
                </a:ext>
              </a:extLst>
            </p:cNvPr>
            <p:cNvSpPr/>
            <p:nvPr/>
          </p:nvSpPr>
          <p:spPr>
            <a:xfrm>
              <a:off x="7441406" y="18483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954" y="6615"/>
                    <a:pt x="8096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4" name="Freeform: Shape 743">
              <a:extLst>
                <a:ext uri="{FF2B5EF4-FFF2-40B4-BE49-F238E27FC236}">
                  <a16:creationId xmlns:a16="http://schemas.microsoft.com/office/drawing/2014/main" xmlns="" id="{46FEFB98-88E3-4C44-999C-3BF4263DDC51}"/>
                </a:ext>
              </a:extLst>
            </p:cNvPr>
            <p:cNvSpPr/>
            <p:nvPr/>
          </p:nvSpPr>
          <p:spPr>
            <a:xfrm>
              <a:off x="7437596" y="18049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5" name="Freeform: Shape 744">
              <a:extLst>
                <a:ext uri="{FF2B5EF4-FFF2-40B4-BE49-F238E27FC236}">
                  <a16:creationId xmlns:a16="http://schemas.microsoft.com/office/drawing/2014/main" xmlns="" id="{65A2C406-7788-41C1-A003-A687B3E75560}"/>
                </a:ext>
              </a:extLst>
            </p:cNvPr>
            <p:cNvSpPr/>
            <p:nvPr/>
          </p:nvSpPr>
          <p:spPr>
            <a:xfrm>
              <a:off x="7406164" y="175736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6" name="Freeform: Shape 745">
              <a:extLst>
                <a:ext uri="{FF2B5EF4-FFF2-40B4-BE49-F238E27FC236}">
                  <a16:creationId xmlns:a16="http://schemas.microsoft.com/office/drawing/2014/main" xmlns="" id="{FE3C3630-E70B-44D4-801A-2DF2E5ADDC07}"/>
                </a:ext>
              </a:extLst>
            </p:cNvPr>
            <p:cNvSpPr/>
            <p:nvPr/>
          </p:nvSpPr>
          <p:spPr>
            <a:xfrm>
              <a:off x="7398544" y="191728"/>
              <a:ext cx="9525" cy="9525"/>
            </a:xfrm>
            <a:custGeom>
              <a:avLst/>
              <a:gdLst>
                <a:gd name="connsiteX0" fmla="*/ 7144 w 9525"/>
                <a:gd name="connsiteY0" fmla="*/ 7344 h 9525"/>
                <a:gd name="connsiteX1" fmla="*/ 7144 w 9525"/>
                <a:gd name="connsiteY1" fmla="*/ 7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344"/>
                  </a:moveTo>
                  <a:cubicBezTo>
                    <a:pt x="10001" y="9249"/>
                    <a:pt x="7144" y="6392"/>
                    <a:pt x="7144" y="7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7" name="Freeform: Shape 746">
              <a:extLst>
                <a:ext uri="{FF2B5EF4-FFF2-40B4-BE49-F238E27FC236}">
                  <a16:creationId xmlns:a16="http://schemas.microsoft.com/office/drawing/2014/main" xmlns="" id="{379BEFE2-8673-434E-A498-C1C0D4E0C6CA}"/>
                </a:ext>
              </a:extLst>
            </p:cNvPr>
            <p:cNvSpPr/>
            <p:nvPr/>
          </p:nvSpPr>
          <p:spPr>
            <a:xfrm>
              <a:off x="7396508" y="172603"/>
              <a:ext cx="9525" cy="9525"/>
            </a:xfrm>
            <a:custGeom>
              <a:avLst/>
              <a:gdLst>
                <a:gd name="connsiteX0" fmla="*/ 8227 w 9525"/>
                <a:gd name="connsiteY0" fmla="*/ 7419 h 9525"/>
                <a:gd name="connsiteX1" fmla="*/ 8227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7419"/>
                  </a:moveTo>
                  <a:cubicBezTo>
                    <a:pt x="9179" y="6466"/>
                    <a:pt x="5369" y="8371"/>
                    <a:pt x="8227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8" name="Freeform: Shape 747">
              <a:extLst>
                <a:ext uri="{FF2B5EF4-FFF2-40B4-BE49-F238E27FC236}">
                  <a16:creationId xmlns:a16="http://schemas.microsoft.com/office/drawing/2014/main" xmlns="" id="{B470AE7F-2D7D-400E-86A7-85C626770A11}"/>
                </a:ext>
              </a:extLst>
            </p:cNvPr>
            <p:cNvSpPr/>
            <p:nvPr/>
          </p:nvSpPr>
          <p:spPr>
            <a:xfrm>
              <a:off x="7344251" y="168915"/>
              <a:ext cx="9525" cy="9525"/>
            </a:xfrm>
            <a:custGeom>
              <a:avLst/>
              <a:gdLst>
                <a:gd name="connsiteX0" fmla="*/ 7144 w 9525"/>
                <a:gd name="connsiteY0" fmla="*/ 7297 h 9525"/>
                <a:gd name="connsiteX1" fmla="*/ 7144 w 9525"/>
                <a:gd name="connsiteY1" fmla="*/ 10154 h 9525"/>
                <a:gd name="connsiteX2" fmla="*/ 7144 w 9525"/>
                <a:gd name="connsiteY2" fmla="*/ 72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297"/>
                  </a:moveTo>
                  <a:lnTo>
                    <a:pt x="7144" y="10154"/>
                  </a:lnTo>
                  <a:cubicBezTo>
                    <a:pt x="7144" y="10154"/>
                    <a:pt x="7144" y="6344"/>
                    <a:pt x="7144" y="72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9" name="Freeform: Shape 748">
              <a:extLst>
                <a:ext uri="{FF2B5EF4-FFF2-40B4-BE49-F238E27FC236}">
                  <a16:creationId xmlns:a16="http://schemas.microsoft.com/office/drawing/2014/main" xmlns="" id="{1B178F65-DC87-43B5-9FC0-6CA8F3F312AA}"/>
                </a:ext>
              </a:extLst>
            </p:cNvPr>
            <p:cNvSpPr/>
            <p:nvPr/>
          </p:nvSpPr>
          <p:spPr>
            <a:xfrm>
              <a:off x="7319486" y="169935"/>
              <a:ext cx="9525" cy="9525"/>
            </a:xfrm>
            <a:custGeom>
              <a:avLst/>
              <a:gdLst>
                <a:gd name="connsiteX0" fmla="*/ 8096 w 9525"/>
                <a:gd name="connsiteY0" fmla="*/ 9135 h 9525"/>
                <a:gd name="connsiteX1" fmla="*/ 7144 w 9525"/>
                <a:gd name="connsiteY1" fmla="*/ 8182 h 9525"/>
                <a:gd name="connsiteX2" fmla="*/ 8096 w 9525"/>
                <a:gd name="connsiteY2" fmla="*/ 91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135"/>
                  </a:moveTo>
                  <a:cubicBezTo>
                    <a:pt x="8096" y="7230"/>
                    <a:pt x="7144" y="6277"/>
                    <a:pt x="7144" y="8182"/>
                  </a:cubicBezTo>
                  <a:cubicBezTo>
                    <a:pt x="8096" y="8182"/>
                    <a:pt x="8096" y="9135"/>
                    <a:pt x="8096" y="9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0" name="Freeform: Shape 749">
              <a:extLst>
                <a:ext uri="{FF2B5EF4-FFF2-40B4-BE49-F238E27FC236}">
                  <a16:creationId xmlns:a16="http://schemas.microsoft.com/office/drawing/2014/main" xmlns="" id="{681155CF-8869-409A-89E4-0A9BC38E2217}"/>
                </a:ext>
              </a:extLst>
            </p:cNvPr>
            <p:cNvSpPr/>
            <p:nvPr/>
          </p:nvSpPr>
          <p:spPr>
            <a:xfrm>
              <a:off x="7251859" y="164175"/>
              <a:ext cx="9525" cy="9525"/>
            </a:xfrm>
            <a:custGeom>
              <a:avLst/>
              <a:gdLst>
                <a:gd name="connsiteX0" fmla="*/ 7144 w 9525"/>
                <a:gd name="connsiteY0" fmla="*/ 8227 h 9525"/>
                <a:gd name="connsiteX1" fmla="*/ 7144 w 9525"/>
                <a:gd name="connsiteY1" fmla="*/ 82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227"/>
                  </a:moveTo>
                  <a:cubicBezTo>
                    <a:pt x="7144" y="5369"/>
                    <a:pt x="7144" y="9179"/>
                    <a:pt x="7144" y="8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xmlns="" id="{E57AB052-777C-4C70-8EDE-837C5F7D9C63}"/>
                </a:ext>
              </a:extLst>
            </p:cNvPr>
            <p:cNvSpPr/>
            <p:nvPr/>
          </p:nvSpPr>
          <p:spPr>
            <a:xfrm>
              <a:off x="7710418" y="974916"/>
              <a:ext cx="28575" cy="19050"/>
            </a:xfrm>
            <a:custGeom>
              <a:avLst/>
              <a:gdLst>
                <a:gd name="connsiteX0" fmla="*/ 7689 w 28575"/>
                <a:gd name="connsiteY0" fmla="*/ 15683 h 19050"/>
                <a:gd name="connsiteX1" fmla="*/ 7689 w 28575"/>
                <a:gd name="connsiteY1" fmla="*/ 1568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7689" y="15683"/>
                  </a:moveTo>
                  <a:cubicBezTo>
                    <a:pt x="43884" y="-1462"/>
                    <a:pt x="1974" y="11873"/>
                    <a:pt x="7689" y="156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xmlns="" id="{3E609035-7B2D-479B-9757-43CF1283BAC7}"/>
                </a:ext>
              </a:extLst>
            </p:cNvPr>
            <p:cNvSpPr/>
            <p:nvPr/>
          </p:nvSpPr>
          <p:spPr>
            <a:xfrm>
              <a:off x="7695677" y="936184"/>
              <a:ext cx="19050" cy="28575"/>
            </a:xfrm>
            <a:custGeom>
              <a:avLst/>
              <a:gdLst>
                <a:gd name="connsiteX0" fmla="*/ 12905 w 19050"/>
                <a:gd name="connsiteY0" fmla="*/ 11553 h 28575"/>
                <a:gd name="connsiteX1" fmla="*/ 18620 w 19050"/>
                <a:gd name="connsiteY1" fmla="*/ 30603 h 28575"/>
                <a:gd name="connsiteX2" fmla="*/ 12905 w 19050"/>
                <a:gd name="connsiteY2" fmla="*/ 1155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12905" y="11553"/>
                  </a:moveTo>
                  <a:cubicBezTo>
                    <a:pt x="12905" y="40128"/>
                    <a:pt x="-3287" y="10601"/>
                    <a:pt x="18620" y="30603"/>
                  </a:cubicBezTo>
                  <a:cubicBezTo>
                    <a:pt x="30050" y="18221"/>
                    <a:pt x="-4240" y="-1782"/>
                    <a:pt x="12905" y="11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xmlns="" id="{49F179DF-BDE3-404B-9C1A-309AF09674A9}"/>
                </a:ext>
              </a:extLst>
            </p:cNvPr>
            <p:cNvSpPr/>
            <p:nvPr/>
          </p:nvSpPr>
          <p:spPr>
            <a:xfrm>
              <a:off x="7709059" y="953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xmlns="" id="{4C9FB26A-394F-4A59-8716-B77C833A5427}"/>
                </a:ext>
              </a:extLst>
            </p:cNvPr>
            <p:cNvSpPr/>
            <p:nvPr/>
          </p:nvSpPr>
          <p:spPr>
            <a:xfrm>
              <a:off x="7191389" y="1085809"/>
              <a:ext cx="19050" cy="9525"/>
            </a:xfrm>
            <a:custGeom>
              <a:avLst/>
              <a:gdLst>
                <a:gd name="connsiteX0" fmla="*/ 10464 w 19050"/>
                <a:gd name="connsiteY0" fmla="*/ 9566 h 9525"/>
                <a:gd name="connsiteX1" fmla="*/ 10464 w 19050"/>
                <a:gd name="connsiteY1" fmla="*/ 956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0464" y="9566"/>
                  </a:moveTo>
                  <a:cubicBezTo>
                    <a:pt x="39039" y="2898"/>
                    <a:pt x="-4776" y="12423"/>
                    <a:pt x="10464" y="95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xmlns="" id="{8B097C0B-6E27-4BD9-9C74-45AFEA374460}"/>
                </a:ext>
              </a:extLst>
            </p:cNvPr>
            <p:cNvSpPr/>
            <p:nvPr/>
          </p:nvSpPr>
          <p:spPr>
            <a:xfrm>
              <a:off x="6890861" y="107680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001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9049" y="9049"/>
                    <a:pt x="10001" y="8096"/>
                    <a:pt x="10001" y="7144"/>
                  </a:cubicBezTo>
                  <a:cubicBezTo>
                    <a:pt x="9049" y="7144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6" name="Freeform: Shape 755">
              <a:extLst>
                <a:ext uri="{FF2B5EF4-FFF2-40B4-BE49-F238E27FC236}">
                  <a16:creationId xmlns:a16="http://schemas.microsoft.com/office/drawing/2014/main" xmlns="" id="{1A54344F-3C29-487A-8FE4-95289EC6CF78}"/>
                </a:ext>
              </a:extLst>
            </p:cNvPr>
            <p:cNvSpPr/>
            <p:nvPr/>
          </p:nvSpPr>
          <p:spPr>
            <a:xfrm>
              <a:off x="7185184" y="1099661"/>
              <a:ext cx="9525" cy="19050"/>
            </a:xfrm>
            <a:custGeom>
              <a:avLst/>
              <a:gdLst>
                <a:gd name="connsiteX0" fmla="*/ 9049 w 9525"/>
                <a:gd name="connsiteY0" fmla="*/ 7144 h 19050"/>
                <a:gd name="connsiteX1" fmla="*/ 7144 w 9525"/>
                <a:gd name="connsiteY1" fmla="*/ 12859 h 19050"/>
                <a:gd name="connsiteX2" fmla="*/ 9049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7144"/>
                  </a:moveTo>
                  <a:lnTo>
                    <a:pt x="7144" y="12859"/>
                  </a:lnTo>
                  <a:cubicBezTo>
                    <a:pt x="7144" y="10954"/>
                    <a:pt x="8096" y="9049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7" name="Freeform: Shape 756">
              <a:extLst>
                <a:ext uri="{FF2B5EF4-FFF2-40B4-BE49-F238E27FC236}">
                  <a16:creationId xmlns:a16="http://schemas.microsoft.com/office/drawing/2014/main" xmlns="" id="{CDA1671A-AB41-4D6C-A89B-F40E31DDEF50}"/>
                </a:ext>
              </a:extLst>
            </p:cNvPr>
            <p:cNvSpPr/>
            <p:nvPr/>
          </p:nvSpPr>
          <p:spPr>
            <a:xfrm>
              <a:off x="7195344" y="987866"/>
              <a:ext cx="9525" cy="9525"/>
            </a:xfrm>
            <a:custGeom>
              <a:avLst/>
              <a:gdLst>
                <a:gd name="connsiteX0" fmla="*/ 8414 w 9525"/>
                <a:gd name="connsiteY0" fmla="*/ 7496 h 9525"/>
                <a:gd name="connsiteX1" fmla="*/ 8414 w 9525"/>
                <a:gd name="connsiteY1" fmla="*/ 74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496"/>
                  </a:moveTo>
                  <a:cubicBezTo>
                    <a:pt x="8414" y="5591"/>
                    <a:pt x="5556" y="12259"/>
                    <a:pt x="8414" y="74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8" name="Freeform: Shape 757">
              <a:extLst>
                <a:ext uri="{FF2B5EF4-FFF2-40B4-BE49-F238E27FC236}">
                  <a16:creationId xmlns:a16="http://schemas.microsoft.com/office/drawing/2014/main" xmlns="" id="{A696AB92-4857-456D-9373-F92209477F84}"/>
                </a:ext>
              </a:extLst>
            </p:cNvPr>
            <p:cNvSpPr/>
            <p:nvPr/>
          </p:nvSpPr>
          <p:spPr>
            <a:xfrm>
              <a:off x="7123271" y="1127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9" name="Freeform: Shape 758">
              <a:extLst>
                <a:ext uri="{FF2B5EF4-FFF2-40B4-BE49-F238E27FC236}">
                  <a16:creationId xmlns:a16="http://schemas.microsoft.com/office/drawing/2014/main" xmlns="" id="{7273B6E8-7A33-4DBA-B98D-A4F11070748D}"/>
                </a:ext>
              </a:extLst>
            </p:cNvPr>
            <p:cNvSpPr/>
            <p:nvPr/>
          </p:nvSpPr>
          <p:spPr>
            <a:xfrm>
              <a:off x="7221830" y="952976"/>
              <a:ext cx="19050" cy="19050"/>
            </a:xfrm>
            <a:custGeom>
              <a:avLst/>
              <a:gdLst>
                <a:gd name="connsiteX0" fmla="*/ 18123 w 19050"/>
                <a:gd name="connsiteY0" fmla="*/ 7144 h 19050"/>
                <a:gd name="connsiteX1" fmla="*/ 18123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8123" y="7144"/>
                  </a:moveTo>
                  <a:cubicBezTo>
                    <a:pt x="11455" y="14764"/>
                    <a:pt x="-2833" y="34766"/>
                    <a:pt x="1812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0" name="Freeform: Shape 759">
              <a:extLst>
                <a:ext uri="{FF2B5EF4-FFF2-40B4-BE49-F238E27FC236}">
                  <a16:creationId xmlns:a16="http://schemas.microsoft.com/office/drawing/2014/main" xmlns="" id="{4AF724D1-C836-4345-A474-9CA0423755DA}"/>
                </a:ext>
              </a:extLst>
            </p:cNvPr>
            <p:cNvSpPr/>
            <p:nvPr/>
          </p:nvSpPr>
          <p:spPr>
            <a:xfrm>
              <a:off x="6986111" y="10539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1" name="Freeform: Shape 760">
              <a:extLst>
                <a:ext uri="{FF2B5EF4-FFF2-40B4-BE49-F238E27FC236}">
                  <a16:creationId xmlns:a16="http://schemas.microsoft.com/office/drawing/2014/main" xmlns="" id="{B0060E6C-7DE1-4820-973B-3CCC53142093}"/>
                </a:ext>
              </a:extLst>
            </p:cNvPr>
            <p:cNvSpPr/>
            <p:nvPr/>
          </p:nvSpPr>
          <p:spPr>
            <a:xfrm>
              <a:off x="6986111" y="10510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2" name="Freeform: Shape 761">
              <a:extLst>
                <a:ext uri="{FF2B5EF4-FFF2-40B4-BE49-F238E27FC236}">
                  <a16:creationId xmlns:a16="http://schemas.microsoft.com/office/drawing/2014/main" xmlns="" id="{FCBA984B-CF2D-4DFA-A17C-AB925869A5E5}"/>
                </a:ext>
              </a:extLst>
            </p:cNvPr>
            <p:cNvSpPr/>
            <p:nvPr/>
          </p:nvSpPr>
          <p:spPr>
            <a:xfrm>
              <a:off x="7187089" y="1094898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8096" y="1857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3" name="Freeform: Shape 762">
              <a:extLst>
                <a:ext uri="{FF2B5EF4-FFF2-40B4-BE49-F238E27FC236}">
                  <a16:creationId xmlns:a16="http://schemas.microsoft.com/office/drawing/2014/main" xmlns="" id="{B4E7C107-FCC7-482D-A620-4CEE448A0FD0}"/>
                </a:ext>
              </a:extLst>
            </p:cNvPr>
            <p:cNvSpPr/>
            <p:nvPr/>
          </p:nvSpPr>
          <p:spPr>
            <a:xfrm>
              <a:off x="7189946" y="1073493"/>
              <a:ext cx="19050" cy="19050"/>
            </a:xfrm>
            <a:custGeom>
              <a:avLst/>
              <a:gdLst>
                <a:gd name="connsiteX0" fmla="*/ 7144 w 19050"/>
                <a:gd name="connsiteY0" fmla="*/ 12356 h 19050"/>
                <a:gd name="connsiteX1" fmla="*/ 7144 w 19050"/>
                <a:gd name="connsiteY1" fmla="*/ 1235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2356"/>
                  </a:moveTo>
                  <a:cubicBezTo>
                    <a:pt x="14764" y="8546"/>
                    <a:pt x="16669" y="2831"/>
                    <a:pt x="7144" y="12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xmlns="" id="{9DBECD6E-2989-4DBA-A16F-7C822DAC7CCC}"/>
                </a:ext>
              </a:extLst>
            </p:cNvPr>
            <p:cNvSpPr/>
            <p:nvPr/>
          </p:nvSpPr>
          <p:spPr>
            <a:xfrm>
              <a:off x="7101364" y="1094898"/>
              <a:ext cx="95250" cy="66675"/>
            </a:xfrm>
            <a:custGeom>
              <a:avLst/>
              <a:gdLst>
                <a:gd name="connsiteX0" fmla="*/ 38576 w 95250"/>
                <a:gd name="connsiteY0" fmla="*/ 43339 h 66675"/>
                <a:gd name="connsiteX1" fmla="*/ 30004 w 95250"/>
                <a:gd name="connsiteY1" fmla="*/ 57626 h 66675"/>
                <a:gd name="connsiteX2" fmla="*/ 7144 w 95250"/>
                <a:gd name="connsiteY2" fmla="*/ 62389 h 66675"/>
                <a:gd name="connsiteX3" fmla="*/ 90964 w 95250"/>
                <a:gd name="connsiteY3" fmla="*/ 18574 h 66675"/>
                <a:gd name="connsiteX4" fmla="*/ 88106 w 95250"/>
                <a:gd name="connsiteY4" fmla="*/ 9049 h 66675"/>
                <a:gd name="connsiteX5" fmla="*/ 78581 w 95250"/>
                <a:gd name="connsiteY5" fmla="*/ 7144 h 66675"/>
                <a:gd name="connsiteX6" fmla="*/ 38576 w 95250"/>
                <a:gd name="connsiteY6" fmla="*/ 4333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66675">
                  <a:moveTo>
                    <a:pt x="38576" y="43339"/>
                  </a:moveTo>
                  <a:cubicBezTo>
                    <a:pt x="45244" y="41434"/>
                    <a:pt x="17621" y="51911"/>
                    <a:pt x="30004" y="57626"/>
                  </a:cubicBezTo>
                  <a:cubicBezTo>
                    <a:pt x="28099" y="55721"/>
                    <a:pt x="21431" y="35719"/>
                    <a:pt x="7144" y="62389"/>
                  </a:cubicBezTo>
                  <a:cubicBezTo>
                    <a:pt x="8096" y="81439"/>
                    <a:pt x="71914" y="48101"/>
                    <a:pt x="90964" y="18574"/>
                  </a:cubicBezTo>
                  <a:cubicBezTo>
                    <a:pt x="87154" y="24289"/>
                    <a:pt x="86201" y="20479"/>
                    <a:pt x="88106" y="9049"/>
                  </a:cubicBezTo>
                  <a:cubicBezTo>
                    <a:pt x="83344" y="22384"/>
                    <a:pt x="80486" y="21431"/>
                    <a:pt x="78581" y="7144"/>
                  </a:cubicBezTo>
                  <a:cubicBezTo>
                    <a:pt x="42386" y="33814"/>
                    <a:pt x="47149" y="33814"/>
                    <a:pt x="38576" y="433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xmlns="" id="{3D2EABCF-1723-42B9-ABFF-FC7CC6F418A2}"/>
                </a:ext>
              </a:extLst>
            </p:cNvPr>
            <p:cNvSpPr/>
            <p:nvPr/>
          </p:nvSpPr>
          <p:spPr>
            <a:xfrm>
              <a:off x="7156609" y="111013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xmlns="" id="{ABB1DCDA-8628-431D-B737-D0BF87E0416A}"/>
                </a:ext>
              </a:extLst>
            </p:cNvPr>
            <p:cNvSpPr/>
            <p:nvPr/>
          </p:nvSpPr>
          <p:spPr>
            <a:xfrm>
              <a:off x="7140522" y="1119663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xmlns="" id="{7AD58FB4-6135-41B8-82E5-535D717A56B0}"/>
                </a:ext>
              </a:extLst>
            </p:cNvPr>
            <p:cNvSpPr/>
            <p:nvPr/>
          </p:nvSpPr>
          <p:spPr>
            <a:xfrm>
              <a:off x="7183279" y="1079968"/>
              <a:ext cx="9525" cy="9525"/>
            </a:xfrm>
            <a:custGeom>
              <a:avLst/>
              <a:gdLst>
                <a:gd name="connsiteX0" fmla="*/ 7144 w 9525"/>
                <a:gd name="connsiteY0" fmla="*/ 11597 h 9525"/>
                <a:gd name="connsiteX1" fmla="*/ 7144 w 9525"/>
                <a:gd name="connsiteY1" fmla="*/ 115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597"/>
                  </a:moveTo>
                  <a:cubicBezTo>
                    <a:pt x="10001" y="2072"/>
                    <a:pt x="7144" y="10644"/>
                    <a:pt x="7144" y="115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xmlns="" id="{ACC33EB0-E9F8-4C2B-9FEB-1ACF0CC51E74}"/>
                </a:ext>
              </a:extLst>
            </p:cNvPr>
            <p:cNvSpPr/>
            <p:nvPr/>
          </p:nvSpPr>
          <p:spPr>
            <a:xfrm>
              <a:off x="7187089" y="10929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190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9" name="Freeform: Shape 768">
              <a:extLst>
                <a:ext uri="{FF2B5EF4-FFF2-40B4-BE49-F238E27FC236}">
                  <a16:creationId xmlns:a16="http://schemas.microsoft.com/office/drawing/2014/main" xmlns="" id="{0D063D62-2DA1-46CE-8B19-D5B8120E60E4}"/>
                </a:ext>
              </a:extLst>
            </p:cNvPr>
            <p:cNvSpPr/>
            <p:nvPr/>
          </p:nvSpPr>
          <p:spPr>
            <a:xfrm>
              <a:off x="7083266" y="10910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0" name="Freeform: Shape 769">
              <a:extLst>
                <a:ext uri="{FF2B5EF4-FFF2-40B4-BE49-F238E27FC236}">
                  <a16:creationId xmlns:a16="http://schemas.microsoft.com/office/drawing/2014/main" xmlns="" id="{DA31ED0D-FCA7-4BDC-BC5B-0348C1AC25E1}"/>
                </a:ext>
              </a:extLst>
            </p:cNvPr>
            <p:cNvSpPr/>
            <p:nvPr/>
          </p:nvSpPr>
          <p:spPr>
            <a:xfrm>
              <a:off x="7117711" y="1101262"/>
              <a:ext cx="47625" cy="28575"/>
            </a:xfrm>
            <a:custGeom>
              <a:avLst/>
              <a:gdLst>
                <a:gd name="connsiteX0" fmla="*/ 8894 w 47625"/>
                <a:gd name="connsiteY0" fmla="*/ 30307 h 28575"/>
                <a:gd name="connsiteX1" fmla="*/ 46041 w 47625"/>
                <a:gd name="connsiteY1" fmla="*/ 16972 h 28575"/>
                <a:gd name="connsiteX2" fmla="*/ 43184 w 47625"/>
                <a:gd name="connsiteY2" fmla="*/ 10305 h 28575"/>
                <a:gd name="connsiteX3" fmla="*/ 8894 w 47625"/>
                <a:gd name="connsiteY3" fmla="*/ 303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28575">
                  <a:moveTo>
                    <a:pt x="8894" y="30307"/>
                  </a:moveTo>
                  <a:cubicBezTo>
                    <a:pt x="14609" y="28402"/>
                    <a:pt x="37469" y="11257"/>
                    <a:pt x="46041" y="16972"/>
                  </a:cubicBezTo>
                  <a:cubicBezTo>
                    <a:pt x="43184" y="15067"/>
                    <a:pt x="42231" y="12210"/>
                    <a:pt x="43184" y="10305"/>
                  </a:cubicBezTo>
                  <a:cubicBezTo>
                    <a:pt x="25086" y="-3983"/>
                    <a:pt x="321" y="35070"/>
                    <a:pt x="8894" y="303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xmlns="" id="{95943735-5A5D-4599-A97C-F4585B1D3A9F}"/>
                </a:ext>
              </a:extLst>
            </p:cNvPr>
            <p:cNvSpPr/>
            <p:nvPr/>
          </p:nvSpPr>
          <p:spPr>
            <a:xfrm>
              <a:off x="7176611" y="10853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xmlns="" id="{B976CAF0-2FC3-4624-BD79-59E133D90D7B}"/>
                </a:ext>
              </a:extLst>
            </p:cNvPr>
            <p:cNvSpPr/>
            <p:nvPr/>
          </p:nvSpPr>
          <p:spPr>
            <a:xfrm>
              <a:off x="7184231" y="1098708"/>
              <a:ext cx="57150" cy="38100"/>
            </a:xfrm>
            <a:custGeom>
              <a:avLst/>
              <a:gdLst>
                <a:gd name="connsiteX0" fmla="*/ 53816 w 57150"/>
                <a:gd name="connsiteY0" fmla="*/ 28099 h 38100"/>
                <a:gd name="connsiteX1" fmla="*/ 7144 w 57150"/>
                <a:gd name="connsiteY1" fmla="*/ 39529 h 38100"/>
                <a:gd name="connsiteX2" fmla="*/ 10954 w 57150"/>
                <a:gd name="connsiteY2" fmla="*/ 24289 h 38100"/>
                <a:gd name="connsiteX3" fmla="*/ 35719 w 57150"/>
                <a:gd name="connsiteY3" fmla="*/ 7144 h 38100"/>
                <a:gd name="connsiteX4" fmla="*/ 53816 w 57150"/>
                <a:gd name="connsiteY4" fmla="*/ 28099 h 38100"/>
                <a:gd name="connsiteX5" fmla="*/ 49054 w 57150"/>
                <a:gd name="connsiteY5" fmla="*/ 30956 h 38100"/>
                <a:gd name="connsiteX6" fmla="*/ 46196 w 57150"/>
                <a:gd name="connsiteY6" fmla="*/ 30004 h 38100"/>
                <a:gd name="connsiteX7" fmla="*/ 49054 w 57150"/>
                <a:gd name="connsiteY7" fmla="*/ 3095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38100">
                  <a:moveTo>
                    <a:pt x="53816" y="28099"/>
                  </a:moveTo>
                  <a:cubicBezTo>
                    <a:pt x="41434" y="30956"/>
                    <a:pt x="28099" y="42386"/>
                    <a:pt x="7144" y="39529"/>
                  </a:cubicBezTo>
                  <a:cubicBezTo>
                    <a:pt x="7144" y="37624"/>
                    <a:pt x="13811" y="24289"/>
                    <a:pt x="10954" y="24289"/>
                  </a:cubicBezTo>
                  <a:cubicBezTo>
                    <a:pt x="22384" y="49054"/>
                    <a:pt x="16669" y="19526"/>
                    <a:pt x="35719" y="7144"/>
                  </a:cubicBezTo>
                  <a:cubicBezTo>
                    <a:pt x="30956" y="43339"/>
                    <a:pt x="53816" y="24289"/>
                    <a:pt x="53816" y="28099"/>
                  </a:cubicBezTo>
                  <a:close/>
                  <a:moveTo>
                    <a:pt x="49054" y="30956"/>
                  </a:moveTo>
                  <a:lnTo>
                    <a:pt x="46196" y="30004"/>
                  </a:lnTo>
                  <a:cubicBezTo>
                    <a:pt x="47149" y="31909"/>
                    <a:pt x="48101" y="31909"/>
                    <a:pt x="49054" y="30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3" name="Freeform: Shape 772">
              <a:extLst>
                <a:ext uri="{FF2B5EF4-FFF2-40B4-BE49-F238E27FC236}">
                  <a16:creationId xmlns:a16="http://schemas.microsoft.com/office/drawing/2014/main" xmlns="" id="{0D76597C-48F4-4F99-B5DF-5C4E0D12986B}"/>
                </a:ext>
              </a:extLst>
            </p:cNvPr>
            <p:cNvSpPr/>
            <p:nvPr/>
          </p:nvSpPr>
          <p:spPr>
            <a:xfrm>
              <a:off x="7660481" y="9463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8096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4" name="Freeform: Shape 773">
              <a:extLst>
                <a:ext uri="{FF2B5EF4-FFF2-40B4-BE49-F238E27FC236}">
                  <a16:creationId xmlns:a16="http://schemas.microsoft.com/office/drawing/2014/main" xmlns="" id="{CF1B1C8F-2EAB-4D4F-80FC-FFA95F08AB59}"/>
                </a:ext>
              </a:extLst>
            </p:cNvPr>
            <p:cNvSpPr/>
            <p:nvPr/>
          </p:nvSpPr>
          <p:spPr>
            <a:xfrm>
              <a:off x="7327106" y="9758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5" name="Freeform: Shape 774">
              <a:extLst>
                <a:ext uri="{FF2B5EF4-FFF2-40B4-BE49-F238E27FC236}">
                  <a16:creationId xmlns:a16="http://schemas.microsoft.com/office/drawing/2014/main" xmlns="" id="{B64C7F32-D4D1-4B09-8039-C12E7FF3583E}"/>
                </a:ext>
              </a:extLst>
            </p:cNvPr>
            <p:cNvSpPr/>
            <p:nvPr/>
          </p:nvSpPr>
          <p:spPr>
            <a:xfrm>
              <a:off x="7362349" y="941172"/>
              <a:ext cx="9525" cy="9525"/>
            </a:xfrm>
            <a:custGeom>
              <a:avLst/>
              <a:gdLst>
                <a:gd name="connsiteX0" fmla="*/ 7144 w 9525"/>
                <a:gd name="connsiteY0" fmla="*/ 9422 h 9525"/>
                <a:gd name="connsiteX1" fmla="*/ 9049 w 9525"/>
                <a:gd name="connsiteY1" fmla="*/ 7517 h 9525"/>
                <a:gd name="connsiteX2" fmla="*/ 7144 w 9525"/>
                <a:gd name="connsiteY2" fmla="*/ 942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422"/>
                  </a:moveTo>
                  <a:lnTo>
                    <a:pt x="9049" y="7517"/>
                  </a:lnTo>
                  <a:cubicBezTo>
                    <a:pt x="8096" y="6565"/>
                    <a:pt x="7144" y="7517"/>
                    <a:pt x="7144" y="94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6" name="Freeform: Shape 775">
              <a:extLst>
                <a:ext uri="{FF2B5EF4-FFF2-40B4-BE49-F238E27FC236}">
                  <a16:creationId xmlns:a16="http://schemas.microsoft.com/office/drawing/2014/main" xmlns="" id="{319CD144-7C6D-4D8F-B96A-754C1E76CC25}"/>
                </a:ext>
              </a:extLst>
            </p:cNvPr>
            <p:cNvSpPr/>
            <p:nvPr/>
          </p:nvSpPr>
          <p:spPr>
            <a:xfrm>
              <a:off x="7639103" y="94821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7" name="Freeform: Shape 776">
              <a:extLst>
                <a:ext uri="{FF2B5EF4-FFF2-40B4-BE49-F238E27FC236}">
                  <a16:creationId xmlns:a16="http://schemas.microsoft.com/office/drawing/2014/main" xmlns="" id="{FCCA25E2-420E-4638-B44F-C9E450BA2125}"/>
                </a:ext>
              </a:extLst>
            </p:cNvPr>
            <p:cNvSpPr/>
            <p:nvPr/>
          </p:nvSpPr>
          <p:spPr>
            <a:xfrm>
              <a:off x="7474744" y="943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9049" y="9049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8" name="Freeform: Shape 777">
              <a:extLst>
                <a:ext uri="{FF2B5EF4-FFF2-40B4-BE49-F238E27FC236}">
                  <a16:creationId xmlns:a16="http://schemas.microsoft.com/office/drawing/2014/main" xmlns="" id="{53B6F233-1DD8-42F1-92A4-5BEF02DD3B65}"/>
                </a:ext>
              </a:extLst>
            </p:cNvPr>
            <p:cNvSpPr/>
            <p:nvPr/>
          </p:nvSpPr>
          <p:spPr>
            <a:xfrm>
              <a:off x="7361396" y="94302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9" name="Freeform: Shape 778">
              <a:extLst>
                <a:ext uri="{FF2B5EF4-FFF2-40B4-BE49-F238E27FC236}">
                  <a16:creationId xmlns:a16="http://schemas.microsoft.com/office/drawing/2014/main" xmlns="" id="{EA9F2E1D-71E2-4168-BC99-12F8981EE140}"/>
                </a:ext>
              </a:extLst>
            </p:cNvPr>
            <p:cNvSpPr/>
            <p:nvPr/>
          </p:nvSpPr>
          <p:spPr>
            <a:xfrm>
              <a:off x="7306151" y="95297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8096"/>
                  </a:cubicBez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0" name="Freeform: Shape 779">
              <a:extLst>
                <a:ext uri="{FF2B5EF4-FFF2-40B4-BE49-F238E27FC236}">
                  <a16:creationId xmlns:a16="http://schemas.microsoft.com/office/drawing/2014/main" xmlns="" id="{6C8CDA0E-1B7F-460A-B3CE-6DB7F489BE48}"/>
                </a:ext>
              </a:extLst>
            </p:cNvPr>
            <p:cNvSpPr/>
            <p:nvPr/>
          </p:nvSpPr>
          <p:spPr>
            <a:xfrm>
              <a:off x="7310914" y="9767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8096"/>
                  </a:cubicBezTo>
                  <a:lnTo>
                    <a:pt x="809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1" name="Freeform: Shape 780">
              <a:extLst>
                <a:ext uri="{FF2B5EF4-FFF2-40B4-BE49-F238E27FC236}">
                  <a16:creationId xmlns:a16="http://schemas.microsoft.com/office/drawing/2014/main" xmlns="" id="{3CE68C7A-185A-4A34-A51A-2B583301B5FB}"/>
                </a:ext>
              </a:extLst>
            </p:cNvPr>
            <p:cNvSpPr/>
            <p:nvPr/>
          </p:nvSpPr>
          <p:spPr>
            <a:xfrm>
              <a:off x="7249001" y="9682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9049"/>
                  </a:lnTo>
                  <a:cubicBezTo>
                    <a:pt x="8096" y="8096"/>
                    <a:pt x="9049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2" name="Freeform: Shape 781">
              <a:extLst>
                <a:ext uri="{FF2B5EF4-FFF2-40B4-BE49-F238E27FC236}">
                  <a16:creationId xmlns:a16="http://schemas.microsoft.com/office/drawing/2014/main" xmlns="" id="{FB7682D5-F952-46E8-9BD1-8A534AA30C2E}"/>
                </a:ext>
              </a:extLst>
            </p:cNvPr>
            <p:cNvSpPr/>
            <p:nvPr/>
          </p:nvSpPr>
          <p:spPr>
            <a:xfrm>
              <a:off x="7305199" y="9720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3" name="Freeform: Shape 782">
              <a:extLst>
                <a:ext uri="{FF2B5EF4-FFF2-40B4-BE49-F238E27FC236}">
                  <a16:creationId xmlns:a16="http://schemas.microsoft.com/office/drawing/2014/main" xmlns="" id="{0E7D18A5-0642-44AD-BD95-E0F448E90858}"/>
                </a:ext>
              </a:extLst>
            </p:cNvPr>
            <p:cNvSpPr/>
            <p:nvPr/>
          </p:nvSpPr>
          <p:spPr>
            <a:xfrm>
              <a:off x="7677626" y="9701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4" name="Freeform: Shape 783">
              <a:extLst>
                <a:ext uri="{FF2B5EF4-FFF2-40B4-BE49-F238E27FC236}">
                  <a16:creationId xmlns:a16="http://schemas.microsoft.com/office/drawing/2014/main" xmlns="" id="{9A37342B-4E0A-4376-A96B-9A3CD732E316}"/>
                </a:ext>
              </a:extLst>
            </p:cNvPr>
            <p:cNvSpPr/>
            <p:nvPr/>
          </p:nvSpPr>
          <p:spPr>
            <a:xfrm>
              <a:off x="7682389" y="95583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9049" y="7144"/>
                  </a:lnTo>
                  <a:cubicBezTo>
                    <a:pt x="8096" y="8096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5" name="Freeform: Shape 784">
              <a:extLst>
                <a:ext uri="{FF2B5EF4-FFF2-40B4-BE49-F238E27FC236}">
                  <a16:creationId xmlns:a16="http://schemas.microsoft.com/office/drawing/2014/main" xmlns="" id="{0E72A33A-1F43-4915-8F3D-1B27AB685957}"/>
                </a:ext>
              </a:extLst>
            </p:cNvPr>
            <p:cNvSpPr/>
            <p:nvPr/>
          </p:nvSpPr>
          <p:spPr>
            <a:xfrm>
              <a:off x="7546181" y="962562"/>
              <a:ext cx="9525" cy="9525"/>
            </a:xfrm>
            <a:custGeom>
              <a:avLst/>
              <a:gdLst>
                <a:gd name="connsiteX0" fmla="*/ 7144 w 9525"/>
                <a:gd name="connsiteY0" fmla="*/ 8035 h 9525"/>
                <a:gd name="connsiteX1" fmla="*/ 9049 w 9525"/>
                <a:gd name="connsiteY1" fmla="*/ 11845 h 9525"/>
                <a:gd name="connsiteX2" fmla="*/ 7144 w 9525"/>
                <a:gd name="connsiteY2" fmla="*/ 80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35"/>
                  </a:moveTo>
                  <a:cubicBezTo>
                    <a:pt x="8096" y="8987"/>
                    <a:pt x="10001" y="10892"/>
                    <a:pt x="9049" y="11845"/>
                  </a:cubicBezTo>
                  <a:cubicBezTo>
                    <a:pt x="10001" y="9940"/>
                    <a:pt x="10001" y="5177"/>
                    <a:pt x="7144" y="80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6" name="Freeform: Shape 785">
              <a:extLst>
                <a:ext uri="{FF2B5EF4-FFF2-40B4-BE49-F238E27FC236}">
                  <a16:creationId xmlns:a16="http://schemas.microsoft.com/office/drawing/2014/main" xmlns="" id="{9AA4E2EB-C777-458F-855B-9ADA37EC36D8}"/>
                </a:ext>
              </a:extLst>
            </p:cNvPr>
            <p:cNvSpPr/>
            <p:nvPr/>
          </p:nvSpPr>
          <p:spPr>
            <a:xfrm>
              <a:off x="7672864" y="1051083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8096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7144" y="9049"/>
                    <a:pt x="8096" y="8096"/>
                    <a:pt x="8096" y="7144"/>
                  </a:cubicBezTo>
                  <a:cubicBezTo>
                    <a:pt x="8096" y="8096"/>
                    <a:pt x="7144" y="9049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7" name="Freeform: Shape 786">
              <a:extLst>
                <a:ext uri="{FF2B5EF4-FFF2-40B4-BE49-F238E27FC236}">
                  <a16:creationId xmlns:a16="http://schemas.microsoft.com/office/drawing/2014/main" xmlns="" id="{9A453440-392F-424A-B21E-4D8965D992DC}"/>
                </a:ext>
              </a:extLst>
            </p:cNvPr>
            <p:cNvSpPr/>
            <p:nvPr/>
          </p:nvSpPr>
          <p:spPr>
            <a:xfrm>
              <a:off x="7673816" y="104917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7144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8" name="Freeform: Shape 787">
              <a:extLst>
                <a:ext uri="{FF2B5EF4-FFF2-40B4-BE49-F238E27FC236}">
                  <a16:creationId xmlns:a16="http://schemas.microsoft.com/office/drawing/2014/main" xmlns="" id="{8B814CCC-DC66-4FC5-9B5B-76D22F3EB38D}"/>
                </a:ext>
              </a:extLst>
            </p:cNvPr>
            <p:cNvSpPr/>
            <p:nvPr/>
          </p:nvSpPr>
          <p:spPr>
            <a:xfrm>
              <a:off x="7538561" y="106346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9" name="Freeform: Shape 788">
              <a:extLst>
                <a:ext uri="{FF2B5EF4-FFF2-40B4-BE49-F238E27FC236}">
                  <a16:creationId xmlns:a16="http://schemas.microsoft.com/office/drawing/2014/main" xmlns="" id="{0B9B94CC-B643-44CF-A2D4-A6BDDCBA3E83}"/>
                </a:ext>
              </a:extLst>
            </p:cNvPr>
            <p:cNvSpPr/>
            <p:nvPr/>
          </p:nvSpPr>
          <p:spPr>
            <a:xfrm>
              <a:off x="7679789" y="929163"/>
              <a:ext cx="19050" cy="38100"/>
            </a:xfrm>
            <a:custGeom>
              <a:avLst/>
              <a:gdLst>
                <a:gd name="connsiteX0" fmla="*/ 13553 w 19050"/>
                <a:gd name="connsiteY0" fmla="*/ 35719 h 38100"/>
                <a:gd name="connsiteX1" fmla="*/ 18316 w 19050"/>
                <a:gd name="connsiteY1" fmla="*/ 7144 h 38100"/>
                <a:gd name="connsiteX2" fmla="*/ 13553 w 19050"/>
                <a:gd name="connsiteY2" fmla="*/ 3571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13553" y="35719"/>
                  </a:moveTo>
                  <a:cubicBezTo>
                    <a:pt x="14506" y="27146"/>
                    <a:pt x="25936" y="11906"/>
                    <a:pt x="18316" y="7144"/>
                  </a:cubicBezTo>
                  <a:cubicBezTo>
                    <a:pt x="-1687" y="15716"/>
                    <a:pt x="10696" y="27146"/>
                    <a:pt x="13553" y="357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0" name="Freeform: Shape 789">
              <a:extLst>
                <a:ext uri="{FF2B5EF4-FFF2-40B4-BE49-F238E27FC236}">
                  <a16:creationId xmlns:a16="http://schemas.microsoft.com/office/drawing/2014/main" xmlns="" id="{4ECAE63D-8525-4832-9B4B-9EF5843C56A4}"/>
                </a:ext>
              </a:extLst>
            </p:cNvPr>
            <p:cNvSpPr/>
            <p:nvPr/>
          </p:nvSpPr>
          <p:spPr>
            <a:xfrm>
              <a:off x="7686199" y="103446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1" name="Freeform: Shape 790">
              <a:extLst>
                <a:ext uri="{FF2B5EF4-FFF2-40B4-BE49-F238E27FC236}">
                  <a16:creationId xmlns:a16="http://schemas.microsoft.com/office/drawing/2014/main" xmlns="" id="{CA634068-5AB9-42EA-AF09-699910F3C9EF}"/>
                </a:ext>
              </a:extLst>
            </p:cNvPr>
            <p:cNvSpPr/>
            <p:nvPr/>
          </p:nvSpPr>
          <p:spPr>
            <a:xfrm>
              <a:off x="7265194" y="11072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2" name="Freeform: Shape 791">
              <a:extLst>
                <a:ext uri="{FF2B5EF4-FFF2-40B4-BE49-F238E27FC236}">
                  <a16:creationId xmlns:a16="http://schemas.microsoft.com/office/drawing/2014/main" xmlns="" id="{9CDC5003-8C0A-43D3-ABF3-33912A94398F}"/>
                </a:ext>
              </a:extLst>
            </p:cNvPr>
            <p:cNvSpPr/>
            <p:nvPr/>
          </p:nvSpPr>
          <p:spPr>
            <a:xfrm>
              <a:off x="7677626" y="9805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3" name="Freeform: Shape 792">
              <a:extLst>
                <a:ext uri="{FF2B5EF4-FFF2-40B4-BE49-F238E27FC236}">
                  <a16:creationId xmlns:a16="http://schemas.microsoft.com/office/drawing/2014/main" xmlns="" id="{9BE2987D-7CF8-45FD-9B95-1385C99FE9D0}"/>
                </a:ext>
              </a:extLst>
            </p:cNvPr>
            <p:cNvSpPr/>
            <p:nvPr/>
          </p:nvSpPr>
          <p:spPr>
            <a:xfrm>
              <a:off x="7283291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4" name="Freeform: Shape 793">
              <a:extLst>
                <a:ext uri="{FF2B5EF4-FFF2-40B4-BE49-F238E27FC236}">
                  <a16:creationId xmlns:a16="http://schemas.microsoft.com/office/drawing/2014/main" xmlns="" id="{C47FD27D-FB92-43BF-85F9-406E9248BCE7}"/>
                </a:ext>
              </a:extLst>
            </p:cNvPr>
            <p:cNvSpPr/>
            <p:nvPr/>
          </p:nvSpPr>
          <p:spPr>
            <a:xfrm>
              <a:off x="7272814" y="957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5" name="Freeform: Shape 794">
              <a:extLst>
                <a:ext uri="{FF2B5EF4-FFF2-40B4-BE49-F238E27FC236}">
                  <a16:creationId xmlns:a16="http://schemas.microsoft.com/office/drawing/2014/main" xmlns="" id="{ACC26871-DE7A-4E76-ABA2-545CB60BA036}"/>
                </a:ext>
              </a:extLst>
            </p:cNvPr>
            <p:cNvSpPr/>
            <p:nvPr/>
          </p:nvSpPr>
          <p:spPr>
            <a:xfrm>
              <a:off x="7283291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6" name="Freeform: Shape 795">
              <a:extLst>
                <a:ext uri="{FF2B5EF4-FFF2-40B4-BE49-F238E27FC236}">
                  <a16:creationId xmlns:a16="http://schemas.microsoft.com/office/drawing/2014/main" xmlns="" id="{54E04102-21FA-4A50-8ED2-A37F920F882A}"/>
                </a:ext>
              </a:extLst>
            </p:cNvPr>
            <p:cNvSpPr/>
            <p:nvPr/>
          </p:nvSpPr>
          <p:spPr>
            <a:xfrm>
              <a:off x="7399496" y="106156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9049"/>
                    <a:pt x="8096" y="8096"/>
                    <a:pt x="7144" y="7144"/>
                  </a:cubicBezTo>
                  <a:cubicBezTo>
                    <a:pt x="7144" y="8096"/>
                    <a:pt x="7144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7" name="Freeform: Shape 796">
              <a:extLst>
                <a:ext uri="{FF2B5EF4-FFF2-40B4-BE49-F238E27FC236}">
                  <a16:creationId xmlns:a16="http://schemas.microsoft.com/office/drawing/2014/main" xmlns="" id="{A9E15873-4A65-4572-B496-AA8B6B47FF95}"/>
                </a:ext>
              </a:extLst>
            </p:cNvPr>
            <p:cNvSpPr/>
            <p:nvPr/>
          </p:nvSpPr>
          <p:spPr>
            <a:xfrm>
              <a:off x="7381637" y="105775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lnTo>
                    <a:pt x="785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8" name="Freeform: Shape 797">
              <a:extLst>
                <a:ext uri="{FF2B5EF4-FFF2-40B4-BE49-F238E27FC236}">
                  <a16:creationId xmlns:a16="http://schemas.microsoft.com/office/drawing/2014/main" xmlns="" id="{8FAE8C77-7C60-4B70-A796-BC15B2E09E3B}"/>
                </a:ext>
              </a:extLst>
            </p:cNvPr>
            <p:cNvSpPr/>
            <p:nvPr/>
          </p:nvSpPr>
          <p:spPr>
            <a:xfrm>
              <a:off x="7537609" y="93868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7144" y="7144"/>
                    <a:pt x="7144" y="8096"/>
                  </a:cubicBezTo>
                  <a:cubicBezTo>
                    <a:pt x="7144" y="809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9" name="Freeform: Shape 798">
              <a:extLst>
                <a:ext uri="{FF2B5EF4-FFF2-40B4-BE49-F238E27FC236}">
                  <a16:creationId xmlns:a16="http://schemas.microsoft.com/office/drawing/2014/main" xmlns="" id="{37B30984-7A85-465D-93FA-F6A0545EC851}"/>
                </a:ext>
              </a:extLst>
            </p:cNvPr>
            <p:cNvSpPr/>
            <p:nvPr/>
          </p:nvSpPr>
          <p:spPr>
            <a:xfrm>
              <a:off x="7282339" y="110632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9049"/>
                  </a:cubicBezTo>
                  <a:cubicBezTo>
                    <a:pt x="7144" y="8096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0" name="Freeform: Shape 799">
              <a:extLst>
                <a:ext uri="{FF2B5EF4-FFF2-40B4-BE49-F238E27FC236}">
                  <a16:creationId xmlns:a16="http://schemas.microsoft.com/office/drawing/2014/main" xmlns="" id="{2FE729B2-F16C-4AB4-9ADA-C391AE855145}"/>
                </a:ext>
              </a:extLst>
            </p:cNvPr>
            <p:cNvSpPr/>
            <p:nvPr/>
          </p:nvSpPr>
          <p:spPr>
            <a:xfrm>
              <a:off x="7422594" y="103298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1" name="Freeform: Shape 800">
              <a:extLst>
                <a:ext uri="{FF2B5EF4-FFF2-40B4-BE49-F238E27FC236}">
                  <a16:creationId xmlns:a16="http://schemas.microsoft.com/office/drawing/2014/main" xmlns="" id="{C0B39135-58DD-43A2-A28A-5C53923E31C9}"/>
                </a:ext>
              </a:extLst>
            </p:cNvPr>
            <p:cNvSpPr/>
            <p:nvPr/>
          </p:nvSpPr>
          <p:spPr>
            <a:xfrm>
              <a:off x="7425192" y="1022754"/>
              <a:ext cx="19050" cy="28575"/>
            </a:xfrm>
            <a:custGeom>
              <a:avLst/>
              <a:gdLst>
                <a:gd name="connsiteX0" fmla="*/ 14786 w 19050"/>
                <a:gd name="connsiteY0" fmla="*/ 20233 h 28575"/>
                <a:gd name="connsiteX1" fmla="*/ 14786 w 19050"/>
                <a:gd name="connsiteY1" fmla="*/ 2023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14786" y="20233"/>
                  </a:moveTo>
                  <a:cubicBezTo>
                    <a:pt x="26216" y="-15009"/>
                    <a:pt x="-7122" y="33568"/>
                    <a:pt x="14786" y="202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2" name="Freeform: Shape 801">
              <a:extLst>
                <a:ext uri="{FF2B5EF4-FFF2-40B4-BE49-F238E27FC236}">
                  <a16:creationId xmlns:a16="http://schemas.microsoft.com/office/drawing/2014/main" xmlns="" id="{88B0D180-5D43-4383-A1A5-530FE63F3A5F}"/>
                </a:ext>
              </a:extLst>
            </p:cNvPr>
            <p:cNvSpPr/>
            <p:nvPr/>
          </p:nvSpPr>
          <p:spPr>
            <a:xfrm>
              <a:off x="7430929" y="103774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9049"/>
                  </a:cubicBez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3" name="Freeform: Shape 802">
              <a:extLst>
                <a:ext uri="{FF2B5EF4-FFF2-40B4-BE49-F238E27FC236}">
                  <a16:creationId xmlns:a16="http://schemas.microsoft.com/office/drawing/2014/main" xmlns="" id="{3B27B388-8090-49F5-9D3F-7241CD2F0D6A}"/>
                </a:ext>
              </a:extLst>
            </p:cNvPr>
            <p:cNvSpPr/>
            <p:nvPr/>
          </p:nvSpPr>
          <p:spPr>
            <a:xfrm>
              <a:off x="7464266" y="104155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7144"/>
                    <a:pt x="8096" y="7144"/>
                  </a:cubicBezTo>
                  <a:cubicBezTo>
                    <a:pt x="8096" y="8096"/>
                    <a:pt x="8096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4" name="Freeform: Shape 803">
              <a:extLst>
                <a:ext uri="{FF2B5EF4-FFF2-40B4-BE49-F238E27FC236}">
                  <a16:creationId xmlns:a16="http://schemas.microsoft.com/office/drawing/2014/main" xmlns="" id="{03AF11F2-FE0D-4556-BD48-6A47B4982CAF}"/>
                </a:ext>
              </a:extLst>
            </p:cNvPr>
            <p:cNvSpPr/>
            <p:nvPr/>
          </p:nvSpPr>
          <p:spPr>
            <a:xfrm>
              <a:off x="7201376" y="10739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1476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5" name="Freeform: Shape 804">
              <a:extLst>
                <a:ext uri="{FF2B5EF4-FFF2-40B4-BE49-F238E27FC236}">
                  <a16:creationId xmlns:a16="http://schemas.microsoft.com/office/drawing/2014/main" xmlns="" id="{DDE3A3A7-FCB3-45B4-B3A8-85B179C39848}"/>
                </a:ext>
              </a:extLst>
            </p:cNvPr>
            <p:cNvSpPr/>
            <p:nvPr/>
          </p:nvSpPr>
          <p:spPr>
            <a:xfrm>
              <a:off x="7581525" y="989171"/>
              <a:ext cx="9525" cy="9525"/>
            </a:xfrm>
            <a:custGeom>
              <a:avLst/>
              <a:gdLst>
                <a:gd name="connsiteX0" fmla="*/ 8947 w 9525"/>
                <a:gd name="connsiteY0" fmla="*/ 7144 h 9525"/>
                <a:gd name="connsiteX1" fmla="*/ 894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7144"/>
                  </a:moveTo>
                  <a:cubicBezTo>
                    <a:pt x="6090" y="7144"/>
                    <a:pt x="7042" y="9049"/>
                    <a:pt x="894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6" name="Freeform: Shape 805">
              <a:extLst>
                <a:ext uri="{FF2B5EF4-FFF2-40B4-BE49-F238E27FC236}">
                  <a16:creationId xmlns:a16="http://schemas.microsoft.com/office/drawing/2014/main" xmlns="" id="{E92115D2-B5AA-42F5-A315-52094EC5F115}"/>
                </a:ext>
              </a:extLst>
            </p:cNvPr>
            <p:cNvSpPr/>
            <p:nvPr/>
          </p:nvSpPr>
          <p:spPr>
            <a:xfrm>
              <a:off x="7434739" y="102250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8096"/>
                    <a:pt x="7144" y="9049"/>
                    <a:pt x="7144" y="9049"/>
                  </a:cubicBezTo>
                  <a:cubicBezTo>
                    <a:pt x="7144" y="9049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7" name="Freeform: Shape 806">
              <a:extLst>
                <a:ext uri="{FF2B5EF4-FFF2-40B4-BE49-F238E27FC236}">
                  <a16:creationId xmlns:a16="http://schemas.microsoft.com/office/drawing/2014/main" xmlns="" id="{E275DAA4-117E-4AEB-A4E6-A94597EE91E5}"/>
                </a:ext>
              </a:extLst>
            </p:cNvPr>
            <p:cNvSpPr/>
            <p:nvPr/>
          </p:nvSpPr>
          <p:spPr>
            <a:xfrm>
              <a:off x="7585234" y="10282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10954"/>
                    <a:pt x="13811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8" name="Freeform: Shape 807">
              <a:extLst>
                <a:ext uri="{FF2B5EF4-FFF2-40B4-BE49-F238E27FC236}">
                  <a16:creationId xmlns:a16="http://schemas.microsoft.com/office/drawing/2014/main" xmlns="" id="{93863E2B-513D-45C5-8393-B9D6DA79CD87}"/>
                </a:ext>
              </a:extLst>
            </p:cNvPr>
            <p:cNvSpPr/>
            <p:nvPr/>
          </p:nvSpPr>
          <p:spPr>
            <a:xfrm>
              <a:off x="7590949" y="10291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9" name="Freeform: Shape 808">
              <a:extLst>
                <a:ext uri="{FF2B5EF4-FFF2-40B4-BE49-F238E27FC236}">
                  <a16:creationId xmlns:a16="http://schemas.microsoft.com/office/drawing/2014/main" xmlns="" id="{BDDF95AE-8FE6-4196-8AE9-F7173381A86F}"/>
                </a:ext>
              </a:extLst>
            </p:cNvPr>
            <p:cNvSpPr/>
            <p:nvPr/>
          </p:nvSpPr>
          <p:spPr>
            <a:xfrm>
              <a:off x="6870859" y="924791"/>
              <a:ext cx="828675" cy="209550"/>
            </a:xfrm>
            <a:custGeom>
              <a:avLst/>
              <a:gdLst>
                <a:gd name="connsiteX0" fmla="*/ 334804 w 828675"/>
                <a:gd name="connsiteY0" fmla="*/ 154391 h 209550"/>
                <a:gd name="connsiteX1" fmla="*/ 305276 w 828675"/>
                <a:gd name="connsiteY1" fmla="*/ 162011 h 209550"/>
                <a:gd name="connsiteX2" fmla="*/ 302419 w 828675"/>
                <a:gd name="connsiteY2" fmla="*/ 172489 h 209550"/>
                <a:gd name="connsiteX3" fmla="*/ 286226 w 828675"/>
                <a:gd name="connsiteY3" fmla="*/ 153439 h 209550"/>
                <a:gd name="connsiteX4" fmla="*/ 248126 w 828675"/>
                <a:gd name="connsiteY4" fmla="*/ 163916 h 209550"/>
                <a:gd name="connsiteX5" fmla="*/ 251936 w 828675"/>
                <a:gd name="connsiteY5" fmla="*/ 179156 h 209550"/>
                <a:gd name="connsiteX6" fmla="*/ 184309 w 828675"/>
                <a:gd name="connsiteY6" fmla="*/ 180109 h 209550"/>
                <a:gd name="connsiteX7" fmla="*/ 182404 w 828675"/>
                <a:gd name="connsiteY7" fmla="*/ 160106 h 209550"/>
                <a:gd name="connsiteX8" fmla="*/ 7144 w 828675"/>
                <a:gd name="connsiteY8" fmla="*/ 158201 h 209550"/>
                <a:gd name="connsiteX9" fmla="*/ 17621 w 828675"/>
                <a:gd name="connsiteY9" fmla="*/ 135341 h 209550"/>
                <a:gd name="connsiteX10" fmla="*/ 121444 w 828675"/>
                <a:gd name="connsiteY10" fmla="*/ 127721 h 209550"/>
                <a:gd name="connsiteX11" fmla="*/ 108109 w 828675"/>
                <a:gd name="connsiteY11" fmla="*/ 144866 h 209550"/>
                <a:gd name="connsiteX12" fmla="*/ 121444 w 828675"/>
                <a:gd name="connsiteY12" fmla="*/ 142961 h 209550"/>
                <a:gd name="connsiteX13" fmla="*/ 123349 w 828675"/>
                <a:gd name="connsiteY13" fmla="*/ 127721 h 209550"/>
                <a:gd name="connsiteX14" fmla="*/ 186214 w 828675"/>
                <a:gd name="connsiteY14" fmla="*/ 133436 h 209550"/>
                <a:gd name="connsiteX15" fmla="*/ 225266 w 828675"/>
                <a:gd name="connsiteY15" fmla="*/ 114386 h 209550"/>
                <a:gd name="connsiteX16" fmla="*/ 220504 w 828675"/>
                <a:gd name="connsiteY16" fmla="*/ 136294 h 209550"/>
                <a:gd name="connsiteX17" fmla="*/ 342424 w 828675"/>
                <a:gd name="connsiteY17" fmla="*/ 58189 h 209550"/>
                <a:gd name="connsiteX18" fmla="*/ 326231 w 828675"/>
                <a:gd name="connsiteY18" fmla="*/ 42949 h 209550"/>
                <a:gd name="connsiteX19" fmla="*/ 298609 w 828675"/>
                <a:gd name="connsiteY19" fmla="*/ 71524 h 209550"/>
                <a:gd name="connsiteX20" fmla="*/ 283369 w 828675"/>
                <a:gd name="connsiteY20" fmla="*/ 70571 h 209550"/>
                <a:gd name="connsiteX21" fmla="*/ 289084 w 828675"/>
                <a:gd name="connsiteY21" fmla="*/ 58189 h 209550"/>
                <a:gd name="connsiteX22" fmla="*/ 304324 w 828675"/>
                <a:gd name="connsiteY22" fmla="*/ 60094 h 209550"/>
                <a:gd name="connsiteX23" fmla="*/ 353854 w 828675"/>
                <a:gd name="connsiteY23" fmla="*/ 33424 h 209550"/>
                <a:gd name="connsiteX24" fmla="*/ 357664 w 828675"/>
                <a:gd name="connsiteY24" fmla="*/ 39139 h 209550"/>
                <a:gd name="connsiteX25" fmla="*/ 350996 w 828675"/>
                <a:gd name="connsiteY25" fmla="*/ 63904 h 209550"/>
                <a:gd name="connsiteX26" fmla="*/ 352901 w 828675"/>
                <a:gd name="connsiteY26" fmla="*/ 70571 h 209550"/>
                <a:gd name="connsiteX27" fmla="*/ 373856 w 828675"/>
                <a:gd name="connsiteY27" fmla="*/ 47711 h 209550"/>
                <a:gd name="connsiteX28" fmla="*/ 385286 w 828675"/>
                <a:gd name="connsiteY28" fmla="*/ 70571 h 209550"/>
                <a:gd name="connsiteX29" fmla="*/ 409099 w 828675"/>
                <a:gd name="connsiteY29" fmla="*/ 35329 h 209550"/>
                <a:gd name="connsiteX30" fmla="*/ 387191 w 828675"/>
                <a:gd name="connsiteY30" fmla="*/ 48664 h 209550"/>
                <a:gd name="connsiteX31" fmla="*/ 383381 w 828675"/>
                <a:gd name="connsiteY31" fmla="*/ 46759 h 209550"/>
                <a:gd name="connsiteX32" fmla="*/ 385286 w 828675"/>
                <a:gd name="connsiteY32" fmla="*/ 30566 h 209550"/>
                <a:gd name="connsiteX33" fmla="*/ 476726 w 828675"/>
                <a:gd name="connsiteY33" fmla="*/ 28661 h 209550"/>
                <a:gd name="connsiteX34" fmla="*/ 449104 w 828675"/>
                <a:gd name="connsiteY34" fmla="*/ 44854 h 209550"/>
                <a:gd name="connsiteX35" fmla="*/ 453866 w 828675"/>
                <a:gd name="connsiteY35" fmla="*/ 27709 h 209550"/>
                <a:gd name="connsiteX36" fmla="*/ 437674 w 828675"/>
                <a:gd name="connsiteY36" fmla="*/ 29614 h 209550"/>
                <a:gd name="connsiteX37" fmla="*/ 444341 w 828675"/>
                <a:gd name="connsiteY37" fmla="*/ 69619 h 209550"/>
                <a:gd name="connsiteX38" fmla="*/ 453866 w 828675"/>
                <a:gd name="connsiteY38" fmla="*/ 54379 h 209550"/>
                <a:gd name="connsiteX39" fmla="*/ 489109 w 828675"/>
                <a:gd name="connsiteY39" fmla="*/ 37234 h 209550"/>
                <a:gd name="connsiteX40" fmla="*/ 478631 w 828675"/>
                <a:gd name="connsiteY40" fmla="*/ 57236 h 209550"/>
                <a:gd name="connsiteX41" fmla="*/ 471964 w 828675"/>
                <a:gd name="connsiteY41" fmla="*/ 50569 h 209550"/>
                <a:gd name="connsiteX42" fmla="*/ 475774 w 828675"/>
                <a:gd name="connsiteY42" fmla="*/ 41996 h 209550"/>
                <a:gd name="connsiteX43" fmla="*/ 476726 w 828675"/>
                <a:gd name="connsiteY43" fmla="*/ 31519 h 209550"/>
                <a:gd name="connsiteX44" fmla="*/ 543401 w 828675"/>
                <a:gd name="connsiteY44" fmla="*/ 12469 h 209550"/>
                <a:gd name="connsiteX45" fmla="*/ 496729 w 828675"/>
                <a:gd name="connsiteY45" fmla="*/ 38186 h 209550"/>
                <a:gd name="connsiteX46" fmla="*/ 544354 w 828675"/>
                <a:gd name="connsiteY46" fmla="*/ 20089 h 209550"/>
                <a:gd name="connsiteX47" fmla="*/ 533876 w 828675"/>
                <a:gd name="connsiteY47" fmla="*/ 34376 h 209550"/>
                <a:gd name="connsiteX48" fmla="*/ 492919 w 828675"/>
                <a:gd name="connsiteY48" fmla="*/ 49616 h 209550"/>
                <a:gd name="connsiteX49" fmla="*/ 564356 w 828675"/>
                <a:gd name="connsiteY49" fmla="*/ 8659 h 209550"/>
                <a:gd name="connsiteX50" fmla="*/ 576739 w 828675"/>
                <a:gd name="connsiteY50" fmla="*/ 12469 h 209550"/>
                <a:gd name="connsiteX51" fmla="*/ 552926 w 828675"/>
                <a:gd name="connsiteY51" fmla="*/ 18184 h 209550"/>
                <a:gd name="connsiteX52" fmla="*/ 556736 w 828675"/>
                <a:gd name="connsiteY52" fmla="*/ 43901 h 209550"/>
                <a:gd name="connsiteX53" fmla="*/ 583406 w 828675"/>
                <a:gd name="connsiteY53" fmla="*/ 25804 h 209550"/>
                <a:gd name="connsiteX54" fmla="*/ 584359 w 828675"/>
                <a:gd name="connsiteY54" fmla="*/ 7706 h 209550"/>
                <a:gd name="connsiteX55" fmla="*/ 611981 w 828675"/>
                <a:gd name="connsiteY55" fmla="*/ 24851 h 209550"/>
                <a:gd name="connsiteX56" fmla="*/ 608171 w 828675"/>
                <a:gd name="connsiteY56" fmla="*/ 18184 h 209550"/>
                <a:gd name="connsiteX57" fmla="*/ 582454 w 828675"/>
                <a:gd name="connsiteY57" fmla="*/ 28661 h 209550"/>
                <a:gd name="connsiteX58" fmla="*/ 618649 w 828675"/>
                <a:gd name="connsiteY58" fmla="*/ 35329 h 209550"/>
                <a:gd name="connsiteX59" fmla="*/ 619601 w 828675"/>
                <a:gd name="connsiteY59" fmla="*/ 15326 h 209550"/>
                <a:gd name="connsiteX60" fmla="*/ 673894 w 828675"/>
                <a:gd name="connsiteY60" fmla="*/ 21994 h 209550"/>
                <a:gd name="connsiteX61" fmla="*/ 663416 w 828675"/>
                <a:gd name="connsiteY61" fmla="*/ 45806 h 209550"/>
                <a:gd name="connsiteX62" fmla="*/ 703421 w 828675"/>
                <a:gd name="connsiteY62" fmla="*/ 20089 h 209550"/>
                <a:gd name="connsiteX63" fmla="*/ 763429 w 828675"/>
                <a:gd name="connsiteY63" fmla="*/ 26756 h 209550"/>
                <a:gd name="connsiteX64" fmla="*/ 743426 w 828675"/>
                <a:gd name="connsiteY64" fmla="*/ 26756 h 209550"/>
                <a:gd name="connsiteX65" fmla="*/ 743426 w 828675"/>
                <a:gd name="connsiteY65" fmla="*/ 42949 h 209550"/>
                <a:gd name="connsiteX66" fmla="*/ 752951 w 828675"/>
                <a:gd name="connsiteY66" fmla="*/ 45806 h 209550"/>
                <a:gd name="connsiteX67" fmla="*/ 763429 w 828675"/>
                <a:gd name="connsiteY67" fmla="*/ 14374 h 209550"/>
                <a:gd name="connsiteX68" fmla="*/ 770096 w 828675"/>
                <a:gd name="connsiteY68" fmla="*/ 45806 h 209550"/>
                <a:gd name="connsiteX69" fmla="*/ 775811 w 828675"/>
                <a:gd name="connsiteY69" fmla="*/ 21041 h 209550"/>
                <a:gd name="connsiteX70" fmla="*/ 775811 w 828675"/>
                <a:gd name="connsiteY70" fmla="*/ 31519 h 209550"/>
                <a:gd name="connsiteX71" fmla="*/ 818674 w 828675"/>
                <a:gd name="connsiteY71" fmla="*/ 40091 h 209550"/>
                <a:gd name="connsiteX72" fmla="*/ 821531 w 828675"/>
                <a:gd name="connsiteY72" fmla="*/ 43901 h 209550"/>
                <a:gd name="connsiteX73" fmla="*/ 770096 w 828675"/>
                <a:gd name="connsiteY73" fmla="*/ 121054 h 209550"/>
                <a:gd name="connsiteX74" fmla="*/ 820579 w 828675"/>
                <a:gd name="connsiteY74" fmla="*/ 105814 h 209550"/>
                <a:gd name="connsiteX75" fmla="*/ 830104 w 828675"/>
                <a:gd name="connsiteY75" fmla="*/ 105814 h 209550"/>
                <a:gd name="connsiteX76" fmla="*/ 824389 w 828675"/>
                <a:gd name="connsiteY76" fmla="*/ 119149 h 209550"/>
                <a:gd name="connsiteX77" fmla="*/ 762476 w 828675"/>
                <a:gd name="connsiteY77" fmla="*/ 139151 h 209550"/>
                <a:gd name="connsiteX78" fmla="*/ 724376 w 828675"/>
                <a:gd name="connsiteY78" fmla="*/ 160106 h 209550"/>
                <a:gd name="connsiteX79" fmla="*/ 718661 w 828675"/>
                <a:gd name="connsiteY79" fmla="*/ 138199 h 209550"/>
                <a:gd name="connsiteX80" fmla="*/ 676751 w 828675"/>
                <a:gd name="connsiteY80" fmla="*/ 161059 h 209550"/>
                <a:gd name="connsiteX81" fmla="*/ 682466 w 828675"/>
                <a:gd name="connsiteY81" fmla="*/ 141056 h 209550"/>
                <a:gd name="connsiteX82" fmla="*/ 684371 w 828675"/>
                <a:gd name="connsiteY82" fmla="*/ 136294 h 209550"/>
                <a:gd name="connsiteX83" fmla="*/ 538639 w 828675"/>
                <a:gd name="connsiteY83" fmla="*/ 138199 h 209550"/>
                <a:gd name="connsiteX84" fmla="*/ 532924 w 828675"/>
                <a:gd name="connsiteY84" fmla="*/ 143914 h 209550"/>
                <a:gd name="connsiteX85" fmla="*/ 525304 w 828675"/>
                <a:gd name="connsiteY85" fmla="*/ 168679 h 209550"/>
                <a:gd name="connsiteX86" fmla="*/ 531019 w 828675"/>
                <a:gd name="connsiteY86" fmla="*/ 163916 h 209550"/>
                <a:gd name="connsiteX87" fmla="*/ 517684 w 828675"/>
                <a:gd name="connsiteY87" fmla="*/ 151534 h 209550"/>
                <a:gd name="connsiteX88" fmla="*/ 527209 w 828675"/>
                <a:gd name="connsiteY88" fmla="*/ 124864 h 209550"/>
                <a:gd name="connsiteX89" fmla="*/ 513874 w 828675"/>
                <a:gd name="connsiteY89" fmla="*/ 133436 h 209550"/>
                <a:gd name="connsiteX90" fmla="*/ 518636 w 828675"/>
                <a:gd name="connsiteY90" fmla="*/ 155344 h 209550"/>
                <a:gd name="connsiteX91" fmla="*/ 413861 w 828675"/>
                <a:gd name="connsiteY91" fmla="*/ 189634 h 209550"/>
                <a:gd name="connsiteX92" fmla="*/ 416719 w 828675"/>
                <a:gd name="connsiteY92" fmla="*/ 180109 h 209550"/>
                <a:gd name="connsiteX93" fmla="*/ 395764 w 828675"/>
                <a:gd name="connsiteY93" fmla="*/ 171536 h 209550"/>
                <a:gd name="connsiteX94" fmla="*/ 386239 w 828675"/>
                <a:gd name="connsiteY94" fmla="*/ 197254 h 209550"/>
                <a:gd name="connsiteX95" fmla="*/ 382429 w 828675"/>
                <a:gd name="connsiteY95" fmla="*/ 199159 h 209550"/>
                <a:gd name="connsiteX96" fmla="*/ 389096 w 828675"/>
                <a:gd name="connsiteY96" fmla="*/ 167726 h 209550"/>
                <a:gd name="connsiteX97" fmla="*/ 368141 w 828675"/>
                <a:gd name="connsiteY97" fmla="*/ 204874 h 209550"/>
                <a:gd name="connsiteX98" fmla="*/ 348139 w 828675"/>
                <a:gd name="connsiteY98" fmla="*/ 143914 h 209550"/>
                <a:gd name="connsiteX99" fmla="*/ 348139 w 828675"/>
                <a:gd name="connsiteY99" fmla="*/ 153439 h 209550"/>
                <a:gd name="connsiteX100" fmla="*/ 355759 w 828675"/>
                <a:gd name="connsiteY100" fmla="*/ 139151 h 209550"/>
                <a:gd name="connsiteX101" fmla="*/ 334804 w 828675"/>
                <a:gd name="connsiteY101" fmla="*/ 154391 h 209550"/>
                <a:gd name="connsiteX102" fmla="*/ 38576 w 828675"/>
                <a:gd name="connsiteY102" fmla="*/ 154391 h 209550"/>
                <a:gd name="connsiteX103" fmla="*/ 39529 w 828675"/>
                <a:gd name="connsiteY103" fmla="*/ 152486 h 209550"/>
                <a:gd name="connsiteX104" fmla="*/ 38576 w 828675"/>
                <a:gd name="connsiteY104" fmla="*/ 154391 h 209550"/>
                <a:gd name="connsiteX105" fmla="*/ 420529 w 828675"/>
                <a:gd name="connsiteY105" fmla="*/ 122959 h 209550"/>
                <a:gd name="connsiteX106" fmla="*/ 404336 w 828675"/>
                <a:gd name="connsiteY106" fmla="*/ 144866 h 209550"/>
                <a:gd name="connsiteX107" fmla="*/ 420529 w 828675"/>
                <a:gd name="connsiteY107" fmla="*/ 122959 h 209550"/>
                <a:gd name="connsiteX108" fmla="*/ 427196 w 828675"/>
                <a:gd name="connsiteY108" fmla="*/ 142961 h 209550"/>
                <a:gd name="connsiteX109" fmla="*/ 427196 w 828675"/>
                <a:gd name="connsiteY109" fmla="*/ 142961 h 209550"/>
                <a:gd name="connsiteX110" fmla="*/ 430054 w 828675"/>
                <a:gd name="connsiteY110" fmla="*/ 136294 h 209550"/>
                <a:gd name="connsiteX111" fmla="*/ 430054 w 828675"/>
                <a:gd name="connsiteY111" fmla="*/ 136294 h 209550"/>
                <a:gd name="connsiteX112" fmla="*/ 430054 w 828675"/>
                <a:gd name="connsiteY112" fmla="*/ 136294 h 209550"/>
                <a:gd name="connsiteX113" fmla="*/ 362426 w 828675"/>
                <a:gd name="connsiteY113" fmla="*/ 141056 h 209550"/>
                <a:gd name="connsiteX114" fmla="*/ 362426 w 828675"/>
                <a:gd name="connsiteY114" fmla="*/ 141056 h 209550"/>
                <a:gd name="connsiteX115" fmla="*/ 370046 w 828675"/>
                <a:gd name="connsiteY115" fmla="*/ 146771 h 209550"/>
                <a:gd name="connsiteX116" fmla="*/ 370046 w 828675"/>
                <a:gd name="connsiteY116" fmla="*/ 146771 h 209550"/>
                <a:gd name="connsiteX117" fmla="*/ 394811 w 828675"/>
                <a:gd name="connsiteY117" fmla="*/ 159154 h 209550"/>
                <a:gd name="connsiteX118" fmla="*/ 394811 w 828675"/>
                <a:gd name="connsiteY118" fmla="*/ 159154 h 209550"/>
                <a:gd name="connsiteX119" fmla="*/ 757714 w 828675"/>
                <a:gd name="connsiteY119" fmla="*/ 105814 h 209550"/>
                <a:gd name="connsiteX120" fmla="*/ 757714 w 828675"/>
                <a:gd name="connsiteY120" fmla="*/ 105814 h 209550"/>
                <a:gd name="connsiteX121" fmla="*/ 701516 w 828675"/>
                <a:gd name="connsiteY121" fmla="*/ 101051 h 209550"/>
                <a:gd name="connsiteX122" fmla="*/ 687229 w 828675"/>
                <a:gd name="connsiteY122" fmla="*/ 131531 h 209550"/>
                <a:gd name="connsiteX123" fmla="*/ 682466 w 828675"/>
                <a:gd name="connsiteY123" fmla="*/ 132484 h 209550"/>
                <a:gd name="connsiteX124" fmla="*/ 696754 w 828675"/>
                <a:gd name="connsiteY124" fmla="*/ 111529 h 209550"/>
                <a:gd name="connsiteX125" fmla="*/ 730091 w 828675"/>
                <a:gd name="connsiteY125" fmla="*/ 129626 h 209550"/>
                <a:gd name="connsiteX126" fmla="*/ 701516 w 828675"/>
                <a:gd name="connsiteY126" fmla="*/ 101051 h 209550"/>
                <a:gd name="connsiteX127" fmla="*/ 519589 w 828675"/>
                <a:gd name="connsiteY127" fmla="*/ 102004 h 209550"/>
                <a:gd name="connsiteX128" fmla="*/ 558641 w 828675"/>
                <a:gd name="connsiteY128" fmla="*/ 116291 h 209550"/>
                <a:gd name="connsiteX129" fmla="*/ 562451 w 828675"/>
                <a:gd name="connsiteY129" fmla="*/ 129626 h 209550"/>
                <a:gd name="connsiteX130" fmla="*/ 543401 w 828675"/>
                <a:gd name="connsiteY130" fmla="*/ 130579 h 209550"/>
                <a:gd name="connsiteX131" fmla="*/ 557689 w 828675"/>
                <a:gd name="connsiteY131" fmla="*/ 158201 h 209550"/>
                <a:gd name="connsiteX132" fmla="*/ 571976 w 828675"/>
                <a:gd name="connsiteY132" fmla="*/ 148676 h 209550"/>
                <a:gd name="connsiteX133" fmla="*/ 558641 w 828675"/>
                <a:gd name="connsiteY133" fmla="*/ 140104 h 209550"/>
                <a:gd name="connsiteX134" fmla="*/ 598646 w 828675"/>
                <a:gd name="connsiteY134" fmla="*/ 115339 h 209550"/>
                <a:gd name="connsiteX135" fmla="*/ 599599 w 828675"/>
                <a:gd name="connsiteY135" fmla="*/ 126769 h 209550"/>
                <a:gd name="connsiteX136" fmla="*/ 598646 w 828675"/>
                <a:gd name="connsiteY136" fmla="*/ 105814 h 209550"/>
                <a:gd name="connsiteX137" fmla="*/ 670084 w 828675"/>
                <a:gd name="connsiteY137" fmla="*/ 114386 h 209550"/>
                <a:gd name="connsiteX138" fmla="*/ 671036 w 828675"/>
                <a:gd name="connsiteY138" fmla="*/ 105814 h 209550"/>
                <a:gd name="connsiteX139" fmla="*/ 583406 w 828675"/>
                <a:gd name="connsiteY139" fmla="*/ 110576 h 209550"/>
                <a:gd name="connsiteX140" fmla="*/ 579596 w 828675"/>
                <a:gd name="connsiteY140" fmla="*/ 61999 h 209550"/>
                <a:gd name="connsiteX141" fmla="*/ 519589 w 828675"/>
                <a:gd name="connsiteY141" fmla="*/ 102004 h 209550"/>
                <a:gd name="connsiteX142" fmla="*/ 471011 w 828675"/>
                <a:gd name="connsiteY142" fmla="*/ 120101 h 209550"/>
                <a:gd name="connsiteX143" fmla="*/ 435769 w 828675"/>
                <a:gd name="connsiteY143" fmla="*/ 136294 h 209550"/>
                <a:gd name="connsiteX144" fmla="*/ 431959 w 828675"/>
                <a:gd name="connsiteY144" fmla="*/ 153439 h 209550"/>
                <a:gd name="connsiteX145" fmla="*/ 471011 w 828675"/>
                <a:gd name="connsiteY145" fmla="*/ 120101 h 209550"/>
                <a:gd name="connsiteX146" fmla="*/ 373856 w 828675"/>
                <a:gd name="connsiteY146" fmla="*/ 58189 h 209550"/>
                <a:gd name="connsiteX147" fmla="*/ 373856 w 828675"/>
                <a:gd name="connsiteY147" fmla="*/ 58189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828675" h="209550">
                  <a:moveTo>
                    <a:pt x="334804" y="154391"/>
                  </a:moveTo>
                  <a:cubicBezTo>
                    <a:pt x="333851" y="155344"/>
                    <a:pt x="301466" y="166774"/>
                    <a:pt x="305276" y="162011"/>
                  </a:cubicBezTo>
                  <a:cubicBezTo>
                    <a:pt x="311944" y="160106"/>
                    <a:pt x="310991" y="162964"/>
                    <a:pt x="302419" y="172489"/>
                  </a:cubicBezTo>
                  <a:cubicBezTo>
                    <a:pt x="305276" y="175346"/>
                    <a:pt x="290989" y="152486"/>
                    <a:pt x="286226" y="153439"/>
                  </a:cubicBezTo>
                  <a:cubicBezTo>
                    <a:pt x="302419" y="178204"/>
                    <a:pt x="238601" y="165821"/>
                    <a:pt x="248126" y="163916"/>
                  </a:cubicBezTo>
                  <a:cubicBezTo>
                    <a:pt x="245269" y="183919"/>
                    <a:pt x="237649" y="166774"/>
                    <a:pt x="251936" y="179156"/>
                  </a:cubicBezTo>
                  <a:cubicBezTo>
                    <a:pt x="233839" y="166774"/>
                    <a:pt x="191929" y="167726"/>
                    <a:pt x="184309" y="180109"/>
                  </a:cubicBezTo>
                  <a:cubicBezTo>
                    <a:pt x="180499" y="170584"/>
                    <a:pt x="178594" y="169631"/>
                    <a:pt x="182404" y="160106"/>
                  </a:cubicBezTo>
                  <a:cubicBezTo>
                    <a:pt x="166211" y="148676"/>
                    <a:pt x="41434" y="180109"/>
                    <a:pt x="7144" y="158201"/>
                  </a:cubicBezTo>
                  <a:cubicBezTo>
                    <a:pt x="12859" y="150581"/>
                    <a:pt x="37624" y="132484"/>
                    <a:pt x="17621" y="135341"/>
                  </a:cubicBezTo>
                  <a:cubicBezTo>
                    <a:pt x="40481" y="111529"/>
                    <a:pt x="86201" y="142961"/>
                    <a:pt x="121444" y="127721"/>
                  </a:cubicBezTo>
                  <a:cubicBezTo>
                    <a:pt x="121444" y="129626"/>
                    <a:pt x="109061" y="142961"/>
                    <a:pt x="108109" y="144866"/>
                  </a:cubicBezTo>
                  <a:cubicBezTo>
                    <a:pt x="114776" y="136294"/>
                    <a:pt x="119539" y="136294"/>
                    <a:pt x="121444" y="142961"/>
                  </a:cubicBezTo>
                  <a:cubicBezTo>
                    <a:pt x="134779" y="136294"/>
                    <a:pt x="123349" y="132484"/>
                    <a:pt x="123349" y="127721"/>
                  </a:cubicBezTo>
                  <a:cubicBezTo>
                    <a:pt x="139541" y="129626"/>
                    <a:pt x="197644" y="125816"/>
                    <a:pt x="186214" y="133436"/>
                  </a:cubicBezTo>
                  <a:cubicBezTo>
                    <a:pt x="184309" y="133436"/>
                    <a:pt x="225266" y="114386"/>
                    <a:pt x="225266" y="114386"/>
                  </a:cubicBezTo>
                  <a:cubicBezTo>
                    <a:pt x="230029" y="120101"/>
                    <a:pt x="212884" y="137246"/>
                    <a:pt x="220504" y="136294"/>
                  </a:cubicBezTo>
                  <a:cubicBezTo>
                    <a:pt x="270034" y="107719"/>
                    <a:pt x="301466" y="93431"/>
                    <a:pt x="342424" y="58189"/>
                  </a:cubicBezTo>
                  <a:cubicBezTo>
                    <a:pt x="344329" y="68666"/>
                    <a:pt x="330041" y="41996"/>
                    <a:pt x="326231" y="42949"/>
                  </a:cubicBezTo>
                  <a:cubicBezTo>
                    <a:pt x="317659" y="54379"/>
                    <a:pt x="314801" y="56284"/>
                    <a:pt x="298609" y="71524"/>
                  </a:cubicBezTo>
                  <a:cubicBezTo>
                    <a:pt x="296704" y="57236"/>
                    <a:pt x="291941" y="56284"/>
                    <a:pt x="283369" y="70571"/>
                  </a:cubicBezTo>
                  <a:cubicBezTo>
                    <a:pt x="293846" y="65809"/>
                    <a:pt x="295751" y="61999"/>
                    <a:pt x="289084" y="58189"/>
                  </a:cubicBezTo>
                  <a:cubicBezTo>
                    <a:pt x="295751" y="52474"/>
                    <a:pt x="300514" y="53426"/>
                    <a:pt x="304324" y="60094"/>
                  </a:cubicBezTo>
                  <a:cubicBezTo>
                    <a:pt x="302419" y="14374"/>
                    <a:pt x="348139" y="61999"/>
                    <a:pt x="353854" y="33424"/>
                  </a:cubicBezTo>
                  <a:cubicBezTo>
                    <a:pt x="350044" y="39139"/>
                    <a:pt x="351949" y="41044"/>
                    <a:pt x="357664" y="39139"/>
                  </a:cubicBezTo>
                  <a:cubicBezTo>
                    <a:pt x="357664" y="41996"/>
                    <a:pt x="351949" y="60094"/>
                    <a:pt x="350996" y="63904"/>
                  </a:cubicBezTo>
                  <a:cubicBezTo>
                    <a:pt x="348139" y="59141"/>
                    <a:pt x="350996" y="68666"/>
                    <a:pt x="352901" y="70571"/>
                  </a:cubicBezTo>
                  <a:cubicBezTo>
                    <a:pt x="354806" y="69619"/>
                    <a:pt x="372904" y="48664"/>
                    <a:pt x="373856" y="47711"/>
                  </a:cubicBezTo>
                  <a:cubicBezTo>
                    <a:pt x="378619" y="47711"/>
                    <a:pt x="385286" y="69619"/>
                    <a:pt x="385286" y="70571"/>
                  </a:cubicBezTo>
                  <a:cubicBezTo>
                    <a:pt x="396716" y="53426"/>
                    <a:pt x="415766" y="64856"/>
                    <a:pt x="409099" y="35329"/>
                  </a:cubicBezTo>
                  <a:cubicBezTo>
                    <a:pt x="397669" y="41996"/>
                    <a:pt x="399574" y="53426"/>
                    <a:pt x="387191" y="48664"/>
                  </a:cubicBezTo>
                  <a:cubicBezTo>
                    <a:pt x="399574" y="28661"/>
                    <a:pt x="380524" y="45806"/>
                    <a:pt x="383381" y="46759"/>
                  </a:cubicBezTo>
                  <a:cubicBezTo>
                    <a:pt x="383381" y="43901"/>
                    <a:pt x="386239" y="31519"/>
                    <a:pt x="385286" y="30566"/>
                  </a:cubicBezTo>
                  <a:cubicBezTo>
                    <a:pt x="421481" y="32471"/>
                    <a:pt x="427196" y="23899"/>
                    <a:pt x="476726" y="28661"/>
                  </a:cubicBezTo>
                  <a:cubicBezTo>
                    <a:pt x="478631" y="26756"/>
                    <a:pt x="451009" y="45806"/>
                    <a:pt x="449104" y="44854"/>
                  </a:cubicBezTo>
                  <a:cubicBezTo>
                    <a:pt x="451961" y="39139"/>
                    <a:pt x="453866" y="33424"/>
                    <a:pt x="453866" y="27709"/>
                  </a:cubicBezTo>
                  <a:cubicBezTo>
                    <a:pt x="447199" y="41996"/>
                    <a:pt x="444341" y="29614"/>
                    <a:pt x="437674" y="29614"/>
                  </a:cubicBezTo>
                  <a:cubicBezTo>
                    <a:pt x="446246" y="41996"/>
                    <a:pt x="440531" y="44854"/>
                    <a:pt x="444341" y="69619"/>
                  </a:cubicBezTo>
                  <a:cubicBezTo>
                    <a:pt x="445294" y="67714"/>
                    <a:pt x="458629" y="58189"/>
                    <a:pt x="453866" y="54379"/>
                  </a:cubicBezTo>
                  <a:cubicBezTo>
                    <a:pt x="455771" y="55331"/>
                    <a:pt x="515779" y="77239"/>
                    <a:pt x="489109" y="37234"/>
                  </a:cubicBezTo>
                  <a:cubicBezTo>
                    <a:pt x="490061" y="46759"/>
                    <a:pt x="486251" y="53426"/>
                    <a:pt x="478631" y="57236"/>
                  </a:cubicBezTo>
                  <a:cubicBezTo>
                    <a:pt x="481489" y="51521"/>
                    <a:pt x="479584" y="49616"/>
                    <a:pt x="471964" y="50569"/>
                  </a:cubicBezTo>
                  <a:cubicBezTo>
                    <a:pt x="479584" y="46759"/>
                    <a:pt x="481489" y="43901"/>
                    <a:pt x="475774" y="41996"/>
                  </a:cubicBezTo>
                  <a:cubicBezTo>
                    <a:pt x="491014" y="15326"/>
                    <a:pt x="474821" y="70571"/>
                    <a:pt x="476726" y="31519"/>
                  </a:cubicBezTo>
                  <a:cubicBezTo>
                    <a:pt x="475774" y="33424"/>
                    <a:pt x="544354" y="11516"/>
                    <a:pt x="543401" y="12469"/>
                  </a:cubicBezTo>
                  <a:cubicBezTo>
                    <a:pt x="544354" y="7706"/>
                    <a:pt x="495776" y="40091"/>
                    <a:pt x="496729" y="38186"/>
                  </a:cubicBezTo>
                  <a:cubicBezTo>
                    <a:pt x="511016" y="18184"/>
                    <a:pt x="538639" y="21041"/>
                    <a:pt x="544354" y="20089"/>
                  </a:cubicBezTo>
                  <a:cubicBezTo>
                    <a:pt x="547211" y="24851"/>
                    <a:pt x="539591" y="35329"/>
                    <a:pt x="533876" y="34376"/>
                  </a:cubicBezTo>
                  <a:cubicBezTo>
                    <a:pt x="538639" y="27709"/>
                    <a:pt x="502444" y="40091"/>
                    <a:pt x="492919" y="49616"/>
                  </a:cubicBezTo>
                  <a:cubicBezTo>
                    <a:pt x="522446" y="54379"/>
                    <a:pt x="548164" y="-2771"/>
                    <a:pt x="564356" y="8659"/>
                  </a:cubicBezTo>
                  <a:cubicBezTo>
                    <a:pt x="564356" y="7706"/>
                    <a:pt x="569119" y="16279"/>
                    <a:pt x="576739" y="12469"/>
                  </a:cubicBezTo>
                  <a:cubicBezTo>
                    <a:pt x="577691" y="25804"/>
                    <a:pt x="552926" y="6754"/>
                    <a:pt x="552926" y="18184"/>
                  </a:cubicBezTo>
                  <a:cubicBezTo>
                    <a:pt x="551974" y="11516"/>
                    <a:pt x="571024" y="45806"/>
                    <a:pt x="556736" y="43901"/>
                  </a:cubicBezTo>
                  <a:cubicBezTo>
                    <a:pt x="550069" y="18184"/>
                    <a:pt x="584359" y="25804"/>
                    <a:pt x="583406" y="25804"/>
                  </a:cubicBezTo>
                  <a:cubicBezTo>
                    <a:pt x="584359" y="16279"/>
                    <a:pt x="575786" y="16279"/>
                    <a:pt x="584359" y="7706"/>
                  </a:cubicBezTo>
                  <a:cubicBezTo>
                    <a:pt x="591026" y="7706"/>
                    <a:pt x="601504" y="9611"/>
                    <a:pt x="611981" y="24851"/>
                  </a:cubicBezTo>
                  <a:cubicBezTo>
                    <a:pt x="599599" y="28661"/>
                    <a:pt x="598646" y="25804"/>
                    <a:pt x="608171" y="18184"/>
                  </a:cubicBezTo>
                  <a:cubicBezTo>
                    <a:pt x="605314" y="8659"/>
                    <a:pt x="582454" y="20089"/>
                    <a:pt x="582454" y="28661"/>
                  </a:cubicBezTo>
                  <a:cubicBezTo>
                    <a:pt x="582454" y="28661"/>
                    <a:pt x="615791" y="33424"/>
                    <a:pt x="618649" y="35329"/>
                  </a:cubicBezTo>
                  <a:cubicBezTo>
                    <a:pt x="618649" y="33424"/>
                    <a:pt x="621506" y="15326"/>
                    <a:pt x="619601" y="15326"/>
                  </a:cubicBezTo>
                  <a:cubicBezTo>
                    <a:pt x="614839" y="24851"/>
                    <a:pt x="673894" y="21994"/>
                    <a:pt x="673894" y="21994"/>
                  </a:cubicBezTo>
                  <a:cubicBezTo>
                    <a:pt x="671036" y="23899"/>
                    <a:pt x="661511" y="44854"/>
                    <a:pt x="663416" y="45806"/>
                  </a:cubicBezTo>
                  <a:cubicBezTo>
                    <a:pt x="671989" y="58189"/>
                    <a:pt x="697706" y="37234"/>
                    <a:pt x="703421" y="20089"/>
                  </a:cubicBezTo>
                  <a:cubicBezTo>
                    <a:pt x="705326" y="25804"/>
                    <a:pt x="764381" y="16279"/>
                    <a:pt x="763429" y="26756"/>
                  </a:cubicBezTo>
                  <a:cubicBezTo>
                    <a:pt x="749141" y="24851"/>
                    <a:pt x="756761" y="31519"/>
                    <a:pt x="743426" y="26756"/>
                  </a:cubicBezTo>
                  <a:cubicBezTo>
                    <a:pt x="750094" y="29614"/>
                    <a:pt x="750094" y="35329"/>
                    <a:pt x="743426" y="42949"/>
                  </a:cubicBezTo>
                  <a:cubicBezTo>
                    <a:pt x="750094" y="42949"/>
                    <a:pt x="762476" y="31519"/>
                    <a:pt x="752951" y="45806"/>
                  </a:cubicBezTo>
                  <a:cubicBezTo>
                    <a:pt x="758666" y="43901"/>
                    <a:pt x="776764" y="24851"/>
                    <a:pt x="763429" y="14374"/>
                  </a:cubicBezTo>
                  <a:cubicBezTo>
                    <a:pt x="782479" y="7706"/>
                    <a:pt x="755809" y="45806"/>
                    <a:pt x="770096" y="45806"/>
                  </a:cubicBezTo>
                  <a:cubicBezTo>
                    <a:pt x="770096" y="45806"/>
                    <a:pt x="802481" y="16279"/>
                    <a:pt x="775811" y="21041"/>
                  </a:cubicBezTo>
                  <a:cubicBezTo>
                    <a:pt x="774859" y="29614"/>
                    <a:pt x="777716" y="28661"/>
                    <a:pt x="775811" y="31519"/>
                  </a:cubicBezTo>
                  <a:cubicBezTo>
                    <a:pt x="769144" y="32471"/>
                    <a:pt x="821531" y="38186"/>
                    <a:pt x="818674" y="40091"/>
                  </a:cubicBezTo>
                  <a:cubicBezTo>
                    <a:pt x="816769" y="41996"/>
                    <a:pt x="818674" y="42949"/>
                    <a:pt x="821531" y="43901"/>
                  </a:cubicBezTo>
                  <a:cubicBezTo>
                    <a:pt x="813911" y="65809"/>
                    <a:pt x="797719" y="91526"/>
                    <a:pt x="770096" y="121054"/>
                  </a:cubicBezTo>
                  <a:cubicBezTo>
                    <a:pt x="772001" y="122959"/>
                    <a:pt x="821531" y="104861"/>
                    <a:pt x="820579" y="105814"/>
                  </a:cubicBezTo>
                  <a:cubicBezTo>
                    <a:pt x="812959" y="105814"/>
                    <a:pt x="816769" y="105814"/>
                    <a:pt x="830104" y="105814"/>
                  </a:cubicBezTo>
                  <a:cubicBezTo>
                    <a:pt x="828199" y="116291"/>
                    <a:pt x="810101" y="108671"/>
                    <a:pt x="824389" y="119149"/>
                  </a:cubicBezTo>
                  <a:cubicBezTo>
                    <a:pt x="814864" y="150581"/>
                    <a:pt x="766286" y="138199"/>
                    <a:pt x="762476" y="139151"/>
                  </a:cubicBezTo>
                  <a:cubicBezTo>
                    <a:pt x="751046" y="141056"/>
                    <a:pt x="757714" y="178204"/>
                    <a:pt x="724376" y="160106"/>
                  </a:cubicBezTo>
                  <a:cubicBezTo>
                    <a:pt x="735806" y="162011"/>
                    <a:pt x="721519" y="142009"/>
                    <a:pt x="718661" y="138199"/>
                  </a:cubicBezTo>
                  <a:cubicBezTo>
                    <a:pt x="718661" y="138199"/>
                    <a:pt x="681514" y="150581"/>
                    <a:pt x="676751" y="161059"/>
                  </a:cubicBezTo>
                  <a:cubicBezTo>
                    <a:pt x="672941" y="152486"/>
                    <a:pt x="674846" y="145819"/>
                    <a:pt x="682466" y="141056"/>
                  </a:cubicBezTo>
                  <a:cubicBezTo>
                    <a:pt x="685324" y="152486"/>
                    <a:pt x="686276" y="150581"/>
                    <a:pt x="684371" y="136294"/>
                  </a:cubicBezTo>
                  <a:cubicBezTo>
                    <a:pt x="659606" y="143914"/>
                    <a:pt x="552926" y="196301"/>
                    <a:pt x="538639" y="138199"/>
                  </a:cubicBezTo>
                  <a:cubicBezTo>
                    <a:pt x="538639" y="142961"/>
                    <a:pt x="536734" y="144866"/>
                    <a:pt x="532924" y="143914"/>
                  </a:cubicBezTo>
                  <a:cubicBezTo>
                    <a:pt x="542449" y="152486"/>
                    <a:pt x="539591" y="160106"/>
                    <a:pt x="525304" y="168679"/>
                  </a:cubicBezTo>
                  <a:cubicBezTo>
                    <a:pt x="523399" y="162964"/>
                    <a:pt x="524351" y="161059"/>
                    <a:pt x="531019" y="163916"/>
                  </a:cubicBezTo>
                  <a:cubicBezTo>
                    <a:pt x="526256" y="146771"/>
                    <a:pt x="521494" y="153439"/>
                    <a:pt x="517684" y="151534"/>
                  </a:cubicBezTo>
                  <a:cubicBezTo>
                    <a:pt x="517684" y="141056"/>
                    <a:pt x="520541" y="132484"/>
                    <a:pt x="527209" y="124864"/>
                  </a:cubicBezTo>
                  <a:cubicBezTo>
                    <a:pt x="520541" y="138199"/>
                    <a:pt x="515779" y="141056"/>
                    <a:pt x="513874" y="133436"/>
                  </a:cubicBezTo>
                  <a:cubicBezTo>
                    <a:pt x="510064" y="137246"/>
                    <a:pt x="483394" y="177251"/>
                    <a:pt x="518636" y="155344"/>
                  </a:cubicBezTo>
                  <a:cubicBezTo>
                    <a:pt x="509111" y="172489"/>
                    <a:pt x="422434" y="188681"/>
                    <a:pt x="413861" y="189634"/>
                  </a:cubicBezTo>
                  <a:cubicBezTo>
                    <a:pt x="401479" y="181061"/>
                    <a:pt x="411956" y="187729"/>
                    <a:pt x="416719" y="180109"/>
                  </a:cubicBezTo>
                  <a:cubicBezTo>
                    <a:pt x="411004" y="182966"/>
                    <a:pt x="394811" y="171536"/>
                    <a:pt x="395764" y="171536"/>
                  </a:cubicBezTo>
                  <a:cubicBezTo>
                    <a:pt x="407194" y="166774"/>
                    <a:pt x="383381" y="202969"/>
                    <a:pt x="386239" y="197254"/>
                  </a:cubicBezTo>
                  <a:cubicBezTo>
                    <a:pt x="387191" y="189634"/>
                    <a:pt x="386239" y="190586"/>
                    <a:pt x="382429" y="199159"/>
                  </a:cubicBezTo>
                  <a:cubicBezTo>
                    <a:pt x="388144" y="179156"/>
                    <a:pt x="388144" y="183919"/>
                    <a:pt x="389096" y="167726"/>
                  </a:cubicBezTo>
                  <a:cubicBezTo>
                    <a:pt x="382429" y="163916"/>
                    <a:pt x="365284" y="205826"/>
                    <a:pt x="368141" y="204874"/>
                  </a:cubicBezTo>
                  <a:cubicBezTo>
                    <a:pt x="375761" y="153439"/>
                    <a:pt x="354806" y="167726"/>
                    <a:pt x="348139" y="143914"/>
                  </a:cubicBezTo>
                  <a:cubicBezTo>
                    <a:pt x="354806" y="143914"/>
                    <a:pt x="354806" y="147724"/>
                    <a:pt x="348139" y="153439"/>
                  </a:cubicBezTo>
                  <a:cubicBezTo>
                    <a:pt x="396716" y="129626"/>
                    <a:pt x="340519" y="154391"/>
                    <a:pt x="355759" y="139151"/>
                  </a:cubicBezTo>
                  <a:cubicBezTo>
                    <a:pt x="337661" y="138199"/>
                    <a:pt x="341471" y="143914"/>
                    <a:pt x="334804" y="154391"/>
                  </a:cubicBezTo>
                  <a:close/>
                  <a:moveTo>
                    <a:pt x="38576" y="154391"/>
                  </a:moveTo>
                  <a:cubicBezTo>
                    <a:pt x="38576" y="153439"/>
                    <a:pt x="39529" y="153439"/>
                    <a:pt x="39529" y="152486"/>
                  </a:cubicBezTo>
                  <a:cubicBezTo>
                    <a:pt x="39529" y="153439"/>
                    <a:pt x="39529" y="154391"/>
                    <a:pt x="38576" y="154391"/>
                  </a:cubicBezTo>
                  <a:close/>
                  <a:moveTo>
                    <a:pt x="420529" y="122959"/>
                  </a:moveTo>
                  <a:cubicBezTo>
                    <a:pt x="398621" y="122006"/>
                    <a:pt x="403384" y="129626"/>
                    <a:pt x="404336" y="144866"/>
                  </a:cubicBezTo>
                  <a:cubicBezTo>
                    <a:pt x="420529" y="152486"/>
                    <a:pt x="430054" y="110576"/>
                    <a:pt x="420529" y="122959"/>
                  </a:cubicBezTo>
                  <a:close/>
                  <a:moveTo>
                    <a:pt x="427196" y="142961"/>
                  </a:moveTo>
                  <a:cubicBezTo>
                    <a:pt x="431006" y="143914"/>
                    <a:pt x="428149" y="133436"/>
                    <a:pt x="427196" y="142961"/>
                  </a:cubicBezTo>
                  <a:close/>
                  <a:moveTo>
                    <a:pt x="430054" y="136294"/>
                  </a:moveTo>
                  <a:cubicBezTo>
                    <a:pt x="429101" y="136294"/>
                    <a:pt x="429101" y="136294"/>
                    <a:pt x="430054" y="136294"/>
                  </a:cubicBezTo>
                  <a:lnTo>
                    <a:pt x="430054" y="136294"/>
                  </a:lnTo>
                  <a:close/>
                  <a:moveTo>
                    <a:pt x="362426" y="141056"/>
                  </a:moveTo>
                  <a:cubicBezTo>
                    <a:pt x="364331" y="140104"/>
                    <a:pt x="355759" y="142009"/>
                    <a:pt x="362426" y="141056"/>
                  </a:cubicBezTo>
                  <a:close/>
                  <a:moveTo>
                    <a:pt x="370046" y="146771"/>
                  </a:moveTo>
                  <a:cubicBezTo>
                    <a:pt x="368141" y="136294"/>
                    <a:pt x="369094" y="144866"/>
                    <a:pt x="370046" y="146771"/>
                  </a:cubicBezTo>
                  <a:close/>
                  <a:moveTo>
                    <a:pt x="394811" y="159154"/>
                  </a:moveTo>
                  <a:cubicBezTo>
                    <a:pt x="399574" y="122006"/>
                    <a:pt x="392906" y="162011"/>
                    <a:pt x="394811" y="159154"/>
                  </a:cubicBezTo>
                  <a:close/>
                  <a:moveTo>
                    <a:pt x="757714" y="105814"/>
                  </a:moveTo>
                  <a:cubicBezTo>
                    <a:pt x="751046" y="88669"/>
                    <a:pt x="734854" y="128674"/>
                    <a:pt x="757714" y="105814"/>
                  </a:cubicBezTo>
                  <a:close/>
                  <a:moveTo>
                    <a:pt x="701516" y="101051"/>
                  </a:moveTo>
                  <a:cubicBezTo>
                    <a:pt x="686276" y="116291"/>
                    <a:pt x="671989" y="113434"/>
                    <a:pt x="687229" y="131531"/>
                  </a:cubicBezTo>
                  <a:cubicBezTo>
                    <a:pt x="686276" y="125816"/>
                    <a:pt x="684371" y="125816"/>
                    <a:pt x="682466" y="132484"/>
                  </a:cubicBezTo>
                  <a:cubicBezTo>
                    <a:pt x="685324" y="138199"/>
                    <a:pt x="706279" y="120101"/>
                    <a:pt x="696754" y="111529"/>
                  </a:cubicBezTo>
                  <a:cubicBezTo>
                    <a:pt x="706279" y="99146"/>
                    <a:pt x="722471" y="128674"/>
                    <a:pt x="730091" y="129626"/>
                  </a:cubicBezTo>
                  <a:cubicBezTo>
                    <a:pt x="740569" y="116291"/>
                    <a:pt x="728186" y="98194"/>
                    <a:pt x="701516" y="101051"/>
                  </a:cubicBezTo>
                  <a:close/>
                  <a:moveTo>
                    <a:pt x="519589" y="102004"/>
                  </a:moveTo>
                  <a:cubicBezTo>
                    <a:pt x="537686" y="150581"/>
                    <a:pt x="539591" y="101051"/>
                    <a:pt x="558641" y="116291"/>
                  </a:cubicBezTo>
                  <a:cubicBezTo>
                    <a:pt x="548164" y="131531"/>
                    <a:pt x="551974" y="129626"/>
                    <a:pt x="562451" y="129626"/>
                  </a:cubicBezTo>
                  <a:cubicBezTo>
                    <a:pt x="548164" y="152486"/>
                    <a:pt x="563404" y="117244"/>
                    <a:pt x="543401" y="130579"/>
                  </a:cubicBezTo>
                  <a:cubicBezTo>
                    <a:pt x="544354" y="134389"/>
                    <a:pt x="557689" y="159154"/>
                    <a:pt x="557689" y="158201"/>
                  </a:cubicBezTo>
                  <a:cubicBezTo>
                    <a:pt x="557689" y="158201"/>
                    <a:pt x="571976" y="148676"/>
                    <a:pt x="571976" y="148676"/>
                  </a:cubicBezTo>
                  <a:cubicBezTo>
                    <a:pt x="571976" y="146771"/>
                    <a:pt x="557689" y="150581"/>
                    <a:pt x="558641" y="140104"/>
                  </a:cubicBezTo>
                  <a:cubicBezTo>
                    <a:pt x="573881" y="129626"/>
                    <a:pt x="591026" y="122006"/>
                    <a:pt x="598646" y="115339"/>
                  </a:cubicBezTo>
                  <a:cubicBezTo>
                    <a:pt x="593884" y="134389"/>
                    <a:pt x="597694" y="118196"/>
                    <a:pt x="599599" y="126769"/>
                  </a:cubicBezTo>
                  <a:cubicBezTo>
                    <a:pt x="639604" y="85811"/>
                    <a:pt x="670084" y="175346"/>
                    <a:pt x="598646" y="105814"/>
                  </a:cubicBezTo>
                  <a:cubicBezTo>
                    <a:pt x="609124" y="102004"/>
                    <a:pt x="664369" y="122006"/>
                    <a:pt x="670084" y="114386"/>
                  </a:cubicBezTo>
                  <a:cubicBezTo>
                    <a:pt x="671036" y="111529"/>
                    <a:pt x="671036" y="108671"/>
                    <a:pt x="671036" y="105814"/>
                  </a:cubicBezTo>
                  <a:cubicBezTo>
                    <a:pt x="629126" y="99146"/>
                    <a:pt x="611981" y="95336"/>
                    <a:pt x="583406" y="110576"/>
                  </a:cubicBezTo>
                  <a:cubicBezTo>
                    <a:pt x="584359" y="111529"/>
                    <a:pt x="581501" y="61999"/>
                    <a:pt x="579596" y="61999"/>
                  </a:cubicBezTo>
                  <a:cubicBezTo>
                    <a:pt x="580549" y="64856"/>
                    <a:pt x="523399" y="99146"/>
                    <a:pt x="519589" y="102004"/>
                  </a:cubicBezTo>
                  <a:close/>
                  <a:moveTo>
                    <a:pt x="471011" y="120101"/>
                  </a:moveTo>
                  <a:cubicBezTo>
                    <a:pt x="451009" y="128674"/>
                    <a:pt x="461486" y="150581"/>
                    <a:pt x="435769" y="136294"/>
                  </a:cubicBezTo>
                  <a:cubicBezTo>
                    <a:pt x="439579" y="141056"/>
                    <a:pt x="431959" y="152486"/>
                    <a:pt x="431959" y="153439"/>
                  </a:cubicBezTo>
                  <a:cubicBezTo>
                    <a:pt x="457676" y="160106"/>
                    <a:pt x="475774" y="143914"/>
                    <a:pt x="471011" y="120101"/>
                  </a:cubicBezTo>
                  <a:close/>
                  <a:moveTo>
                    <a:pt x="373856" y="58189"/>
                  </a:moveTo>
                  <a:cubicBezTo>
                    <a:pt x="372904" y="58189"/>
                    <a:pt x="373856" y="58189"/>
                    <a:pt x="373856" y="581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0" name="Freeform: Shape 809">
              <a:extLst>
                <a:ext uri="{FF2B5EF4-FFF2-40B4-BE49-F238E27FC236}">
                  <a16:creationId xmlns:a16="http://schemas.microsoft.com/office/drawing/2014/main" xmlns="" id="{E5184B02-46A8-4D10-8EC0-04D96CC9D813}"/>
                </a:ext>
              </a:extLst>
            </p:cNvPr>
            <p:cNvSpPr/>
            <p:nvPr/>
          </p:nvSpPr>
          <p:spPr>
            <a:xfrm>
              <a:off x="7680092" y="965358"/>
              <a:ext cx="9525" cy="19050"/>
            </a:xfrm>
            <a:custGeom>
              <a:avLst/>
              <a:gdLst>
                <a:gd name="connsiteX0" fmla="*/ 7535 w 9525"/>
                <a:gd name="connsiteY0" fmla="*/ 12859 h 19050"/>
                <a:gd name="connsiteX1" fmla="*/ 10393 w 9525"/>
                <a:gd name="connsiteY1" fmla="*/ 7144 h 19050"/>
                <a:gd name="connsiteX2" fmla="*/ 7535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35" y="12859"/>
                  </a:moveTo>
                  <a:cubicBezTo>
                    <a:pt x="8488" y="10954"/>
                    <a:pt x="11345" y="10954"/>
                    <a:pt x="10393" y="7144"/>
                  </a:cubicBezTo>
                  <a:cubicBezTo>
                    <a:pt x="11345" y="10954"/>
                    <a:pt x="5630" y="8096"/>
                    <a:pt x="7535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1" name="Freeform: Shape 810">
              <a:extLst>
                <a:ext uri="{FF2B5EF4-FFF2-40B4-BE49-F238E27FC236}">
                  <a16:creationId xmlns:a16="http://schemas.microsoft.com/office/drawing/2014/main" xmlns="" id="{129F2AC7-6360-4922-8776-4F3470F4D8C1}"/>
                </a:ext>
              </a:extLst>
            </p:cNvPr>
            <p:cNvSpPr/>
            <p:nvPr/>
          </p:nvSpPr>
          <p:spPr>
            <a:xfrm>
              <a:off x="7683870" y="971982"/>
              <a:ext cx="9525" cy="9525"/>
            </a:xfrm>
            <a:custGeom>
              <a:avLst/>
              <a:gdLst>
                <a:gd name="connsiteX0" fmla="*/ 7567 w 9525"/>
                <a:gd name="connsiteY0" fmla="*/ 10045 h 9525"/>
                <a:gd name="connsiteX1" fmla="*/ 7567 w 9525"/>
                <a:gd name="connsiteY1" fmla="*/ 100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10045"/>
                  </a:moveTo>
                  <a:cubicBezTo>
                    <a:pt x="7567" y="5282"/>
                    <a:pt x="6615" y="7187"/>
                    <a:pt x="7567" y="100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2" name="Freeform: Shape 811">
              <a:extLst>
                <a:ext uri="{FF2B5EF4-FFF2-40B4-BE49-F238E27FC236}">
                  <a16:creationId xmlns:a16="http://schemas.microsoft.com/office/drawing/2014/main" xmlns="" id="{B9F86077-22FA-40D3-AA4A-5319108358B2}"/>
                </a:ext>
              </a:extLst>
            </p:cNvPr>
            <p:cNvSpPr/>
            <p:nvPr/>
          </p:nvSpPr>
          <p:spPr>
            <a:xfrm>
              <a:off x="7691914" y="1029908"/>
              <a:ext cx="9525" cy="19050"/>
            </a:xfrm>
            <a:custGeom>
              <a:avLst/>
              <a:gdLst>
                <a:gd name="connsiteX0" fmla="*/ 7144 w 9525"/>
                <a:gd name="connsiteY0" fmla="*/ 9269 h 19050"/>
                <a:gd name="connsiteX1" fmla="*/ 7144 w 9525"/>
                <a:gd name="connsiteY1" fmla="*/ 926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9269"/>
                  </a:moveTo>
                  <a:cubicBezTo>
                    <a:pt x="10001" y="697"/>
                    <a:pt x="8096" y="21652"/>
                    <a:pt x="7144" y="92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3" name="Freeform: Shape 812">
              <a:extLst>
                <a:ext uri="{FF2B5EF4-FFF2-40B4-BE49-F238E27FC236}">
                  <a16:creationId xmlns:a16="http://schemas.microsoft.com/office/drawing/2014/main" xmlns="" id="{38AAC76A-EEED-44BF-8555-0CCB503B490A}"/>
                </a:ext>
              </a:extLst>
            </p:cNvPr>
            <p:cNvSpPr/>
            <p:nvPr/>
          </p:nvSpPr>
          <p:spPr>
            <a:xfrm>
              <a:off x="7690961" y="1042182"/>
              <a:ext cx="9525" cy="9525"/>
            </a:xfrm>
            <a:custGeom>
              <a:avLst/>
              <a:gdLst>
                <a:gd name="connsiteX0" fmla="*/ 7144 w 9525"/>
                <a:gd name="connsiteY0" fmla="*/ 10330 h 9525"/>
                <a:gd name="connsiteX1" fmla="*/ 7144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30"/>
                  </a:moveTo>
                  <a:cubicBezTo>
                    <a:pt x="12859" y="3663"/>
                    <a:pt x="8096" y="9378"/>
                    <a:pt x="7144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4" name="Freeform: Shape 813">
              <a:extLst>
                <a:ext uri="{FF2B5EF4-FFF2-40B4-BE49-F238E27FC236}">
                  <a16:creationId xmlns:a16="http://schemas.microsoft.com/office/drawing/2014/main" xmlns="" id="{C8E2DB66-7C53-418F-880A-EA4323988AA5}"/>
                </a:ext>
              </a:extLst>
            </p:cNvPr>
            <p:cNvSpPr/>
            <p:nvPr/>
          </p:nvSpPr>
          <p:spPr>
            <a:xfrm>
              <a:off x="7612856" y="932688"/>
              <a:ext cx="9525" cy="9525"/>
            </a:xfrm>
            <a:custGeom>
              <a:avLst/>
              <a:gdLst>
                <a:gd name="connsiteX0" fmla="*/ 10001 w 9525"/>
                <a:gd name="connsiteY0" fmla="*/ 8381 h 9525"/>
                <a:gd name="connsiteX1" fmla="*/ 7144 w 9525"/>
                <a:gd name="connsiteY1" fmla="*/ 9334 h 9525"/>
                <a:gd name="connsiteX2" fmla="*/ 10001 w 9525"/>
                <a:gd name="connsiteY2" fmla="*/ 838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381"/>
                  </a:moveTo>
                  <a:cubicBezTo>
                    <a:pt x="9049" y="5524"/>
                    <a:pt x="8096" y="8381"/>
                    <a:pt x="7144" y="9334"/>
                  </a:cubicBezTo>
                  <a:cubicBezTo>
                    <a:pt x="7144" y="9334"/>
                    <a:pt x="9049" y="10286"/>
                    <a:pt x="10001" y="83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5" name="Freeform: Shape 814">
              <a:extLst>
                <a:ext uri="{FF2B5EF4-FFF2-40B4-BE49-F238E27FC236}">
                  <a16:creationId xmlns:a16="http://schemas.microsoft.com/office/drawing/2014/main" xmlns="" id="{39B15569-AE16-4D05-9173-7B4CDBA4A3F6}"/>
                </a:ext>
              </a:extLst>
            </p:cNvPr>
            <p:cNvSpPr/>
            <p:nvPr/>
          </p:nvSpPr>
          <p:spPr>
            <a:xfrm>
              <a:off x="6955771" y="1016793"/>
              <a:ext cx="28575" cy="9525"/>
            </a:xfrm>
            <a:custGeom>
              <a:avLst/>
              <a:gdLst>
                <a:gd name="connsiteX0" fmla="*/ 28911 w 28575"/>
                <a:gd name="connsiteY0" fmla="*/ 7144 h 9525"/>
                <a:gd name="connsiteX1" fmla="*/ 28911 w 2857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28911" y="7144"/>
                  </a:moveTo>
                  <a:cubicBezTo>
                    <a:pt x="19386" y="7144"/>
                    <a:pt x="-14903" y="10954"/>
                    <a:pt x="289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6" name="Freeform: Shape 815">
              <a:extLst>
                <a:ext uri="{FF2B5EF4-FFF2-40B4-BE49-F238E27FC236}">
                  <a16:creationId xmlns:a16="http://schemas.microsoft.com/office/drawing/2014/main" xmlns="" id="{FF2BAD92-263D-4068-AB7D-5EAB7E220E84}"/>
                </a:ext>
              </a:extLst>
            </p:cNvPr>
            <p:cNvSpPr/>
            <p:nvPr/>
          </p:nvSpPr>
          <p:spPr>
            <a:xfrm>
              <a:off x="7543324" y="954936"/>
              <a:ext cx="19050" cy="19050"/>
            </a:xfrm>
            <a:custGeom>
              <a:avLst/>
              <a:gdLst>
                <a:gd name="connsiteX0" fmla="*/ 7144 w 19050"/>
                <a:gd name="connsiteY0" fmla="*/ 16613 h 19050"/>
                <a:gd name="connsiteX1" fmla="*/ 7144 w 19050"/>
                <a:gd name="connsiteY1" fmla="*/ 1661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6613"/>
                  </a:moveTo>
                  <a:cubicBezTo>
                    <a:pt x="34766" y="-1484"/>
                    <a:pt x="10954" y="10898"/>
                    <a:pt x="7144" y="166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7" name="Freeform: Shape 816">
              <a:extLst>
                <a:ext uri="{FF2B5EF4-FFF2-40B4-BE49-F238E27FC236}">
                  <a16:creationId xmlns:a16="http://schemas.microsoft.com/office/drawing/2014/main" xmlns="" id="{113C107E-7E64-4D13-9C6B-BE1F1F14C03C}"/>
                </a:ext>
              </a:extLst>
            </p:cNvPr>
            <p:cNvSpPr/>
            <p:nvPr/>
          </p:nvSpPr>
          <p:spPr>
            <a:xfrm>
              <a:off x="7542242" y="938688"/>
              <a:ext cx="9525" cy="19050"/>
            </a:xfrm>
            <a:custGeom>
              <a:avLst/>
              <a:gdLst>
                <a:gd name="connsiteX0" fmla="*/ 7273 w 9525"/>
                <a:gd name="connsiteY0" fmla="*/ 7144 h 19050"/>
                <a:gd name="connsiteX1" fmla="*/ 7273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273" y="7144"/>
                  </a:moveTo>
                  <a:cubicBezTo>
                    <a:pt x="11083" y="21431"/>
                    <a:pt x="6320" y="18574"/>
                    <a:pt x="72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8" name="Freeform: Shape 817">
              <a:extLst>
                <a:ext uri="{FF2B5EF4-FFF2-40B4-BE49-F238E27FC236}">
                  <a16:creationId xmlns:a16="http://schemas.microsoft.com/office/drawing/2014/main" xmlns="" id="{A8D2C831-8831-49EC-8260-3CA61FAC9C44}"/>
                </a:ext>
              </a:extLst>
            </p:cNvPr>
            <p:cNvSpPr/>
            <p:nvPr/>
          </p:nvSpPr>
          <p:spPr>
            <a:xfrm>
              <a:off x="7580867" y="1065371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14764"/>
                    <a:pt x="7701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9" name="Freeform: Shape 818">
              <a:extLst>
                <a:ext uri="{FF2B5EF4-FFF2-40B4-BE49-F238E27FC236}">
                  <a16:creationId xmlns:a16="http://schemas.microsoft.com/office/drawing/2014/main" xmlns="" id="{F5824086-711B-4C17-BE02-9087325DC142}"/>
                </a:ext>
              </a:extLst>
            </p:cNvPr>
            <p:cNvSpPr/>
            <p:nvPr/>
          </p:nvSpPr>
          <p:spPr>
            <a:xfrm>
              <a:off x="7476209" y="933175"/>
              <a:ext cx="9525" cy="9525"/>
            </a:xfrm>
            <a:custGeom>
              <a:avLst/>
              <a:gdLst>
                <a:gd name="connsiteX0" fmla="*/ 9488 w 9525"/>
                <a:gd name="connsiteY0" fmla="*/ 10752 h 9525"/>
                <a:gd name="connsiteX1" fmla="*/ 9488 w 9525"/>
                <a:gd name="connsiteY1" fmla="*/ 1075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10752"/>
                  </a:moveTo>
                  <a:cubicBezTo>
                    <a:pt x="8536" y="9800"/>
                    <a:pt x="4726" y="3132"/>
                    <a:pt x="9488" y="1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0" name="Freeform: Shape 819">
              <a:extLst>
                <a:ext uri="{FF2B5EF4-FFF2-40B4-BE49-F238E27FC236}">
                  <a16:creationId xmlns:a16="http://schemas.microsoft.com/office/drawing/2014/main" xmlns="" id="{20E622CF-9C92-4D70-8CCA-24F937311CDF}"/>
                </a:ext>
              </a:extLst>
            </p:cNvPr>
            <p:cNvSpPr/>
            <p:nvPr/>
          </p:nvSpPr>
          <p:spPr>
            <a:xfrm>
              <a:off x="7478554" y="93392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lnTo>
                    <a:pt x="809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1" name="Freeform: Shape 820">
              <a:extLst>
                <a:ext uri="{FF2B5EF4-FFF2-40B4-BE49-F238E27FC236}">
                  <a16:creationId xmlns:a16="http://schemas.microsoft.com/office/drawing/2014/main" xmlns="" id="{EE791029-30AD-4C9B-8045-30DFB74CF2BA}"/>
                </a:ext>
              </a:extLst>
            </p:cNvPr>
            <p:cNvSpPr/>
            <p:nvPr/>
          </p:nvSpPr>
          <p:spPr>
            <a:xfrm>
              <a:off x="7581424" y="107828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001" y="7567"/>
                    <a:pt x="1476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2" name="Freeform: Shape 821">
              <a:extLst>
                <a:ext uri="{FF2B5EF4-FFF2-40B4-BE49-F238E27FC236}">
                  <a16:creationId xmlns:a16="http://schemas.microsoft.com/office/drawing/2014/main" xmlns="" id="{4BFB028C-633A-4E23-8901-EC17B73EDC99}"/>
                </a:ext>
              </a:extLst>
            </p:cNvPr>
            <p:cNvSpPr/>
            <p:nvPr/>
          </p:nvSpPr>
          <p:spPr>
            <a:xfrm>
              <a:off x="7552315" y="1046176"/>
              <a:ext cx="9525" cy="9525"/>
            </a:xfrm>
            <a:custGeom>
              <a:avLst/>
              <a:gdLst>
                <a:gd name="connsiteX0" fmla="*/ 7677 w 9525"/>
                <a:gd name="connsiteY0" fmla="*/ 9193 h 9525"/>
                <a:gd name="connsiteX1" fmla="*/ 9582 w 9525"/>
                <a:gd name="connsiteY1" fmla="*/ 7288 h 9525"/>
                <a:gd name="connsiteX2" fmla="*/ 7677 w 9525"/>
                <a:gd name="connsiteY2" fmla="*/ 919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677" y="9193"/>
                  </a:moveTo>
                  <a:lnTo>
                    <a:pt x="9582" y="7288"/>
                  </a:lnTo>
                  <a:cubicBezTo>
                    <a:pt x="9582" y="8241"/>
                    <a:pt x="5772" y="5383"/>
                    <a:pt x="7677" y="9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3" name="Freeform: Shape 822">
              <a:extLst>
                <a:ext uri="{FF2B5EF4-FFF2-40B4-BE49-F238E27FC236}">
                  <a16:creationId xmlns:a16="http://schemas.microsoft.com/office/drawing/2014/main" xmlns="" id="{4DF3B06D-0DF4-43DF-BE63-507A26B73B0E}"/>
                </a:ext>
              </a:extLst>
            </p:cNvPr>
            <p:cNvSpPr/>
            <p:nvPr/>
          </p:nvSpPr>
          <p:spPr>
            <a:xfrm>
              <a:off x="7456738" y="936783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4194" y="13811"/>
                    <a:pt x="8956" y="8096"/>
                    <a:pt x="99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4" name="Freeform: Shape 823">
              <a:extLst>
                <a:ext uri="{FF2B5EF4-FFF2-40B4-BE49-F238E27FC236}">
                  <a16:creationId xmlns:a16="http://schemas.microsoft.com/office/drawing/2014/main" xmlns="" id="{D5E6B6D6-AEF1-4237-B3AB-81848B8C8F3E}"/>
                </a:ext>
              </a:extLst>
            </p:cNvPr>
            <p:cNvSpPr/>
            <p:nvPr/>
          </p:nvSpPr>
          <p:spPr>
            <a:xfrm>
              <a:off x="7533553" y="1068228"/>
              <a:ext cx="9525" cy="19050"/>
            </a:xfrm>
            <a:custGeom>
              <a:avLst/>
              <a:gdLst>
                <a:gd name="connsiteX0" fmla="*/ 9294 w 9525"/>
                <a:gd name="connsiteY0" fmla="*/ 7144 h 19050"/>
                <a:gd name="connsiteX1" fmla="*/ 8342 w 9525"/>
                <a:gd name="connsiteY1" fmla="*/ 12859 h 19050"/>
                <a:gd name="connsiteX2" fmla="*/ 9294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294" y="7144"/>
                  </a:moveTo>
                  <a:cubicBezTo>
                    <a:pt x="11199" y="11906"/>
                    <a:pt x="4532" y="9049"/>
                    <a:pt x="8342" y="12859"/>
                  </a:cubicBezTo>
                  <a:cubicBezTo>
                    <a:pt x="12152" y="11906"/>
                    <a:pt x="10247" y="9049"/>
                    <a:pt x="929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5" name="Freeform: Shape 824">
              <a:extLst>
                <a:ext uri="{FF2B5EF4-FFF2-40B4-BE49-F238E27FC236}">
                  <a16:creationId xmlns:a16="http://schemas.microsoft.com/office/drawing/2014/main" xmlns="" id="{2D85E760-0386-4242-AFCD-7B3131FD2ECB}"/>
                </a:ext>
              </a:extLst>
            </p:cNvPr>
            <p:cNvSpPr/>
            <p:nvPr/>
          </p:nvSpPr>
          <p:spPr>
            <a:xfrm>
              <a:off x="7458551" y="103012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8096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6" name="Freeform: Shape 825">
              <a:extLst>
                <a:ext uri="{FF2B5EF4-FFF2-40B4-BE49-F238E27FC236}">
                  <a16:creationId xmlns:a16="http://schemas.microsoft.com/office/drawing/2014/main" xmlns="" id="{6C1E4A39-3F46-45EE-AB6E-CF2EA88B0950}"/>
                </a:ext>
              </a:extLst>
            </p:cNvPr>
            <p:cNvSpPr/>
            <p:nvPr/>
          </p:nvSpPr>
          <p:spPr>
            <a:xfrm>
              <a:off x="7459504" y="1029028"/>
              <a:ext cx="9525" cy="9525"/>
            </a:xfrm>
            <a:custGeom>
              <a:avLst/>
              <a:gdLst>
                <a:gd name="connsiteX0" fmla="*/ 7144 w 9525"/>
                <a:gd name="connsiteY0" fmla="*/ 8244 h 9525"/>
                <a:gd name="connsiteX1" fmla="*/ 10954 w 9525"/>
                <a:gd name="connsiteY1" fmla="*/ 8244 h 9525"/>
                <a:gd name="connsiteX2" fmla="*/ 7144 w 9525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244"/>
                  </a:moveTo>
                  <a:cubicBezTo>
                    <a:pt x="8096" y="8244"/>
                    <a:pt x="10001" y="10149"/>
                    <a:pt x="10954" y="8244"/>
                  </a:cubicBezTo>
                  <a:cubicBezTo>
                    <a:pt x="9049" y="6339"/>
                    <a:pt x="8096" y="7291"/>
                    <a:pt x="7144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7" name="Freeform: Shape 826">
              <a:extLst>
                <a:ext uri="{FF2B5EF4-FFF2-40B4-BE49-F238E27FC236}">
                  <a16:creationId xmlns:a16="http://schemas.microsoft.com/office/drawing/2014/main" xmlns="" id="{CB87CC51-0E44-4D3E-ACCB-6B48B6D60E2C}"/>
                </a:ext>
              </a:extLst>
            </p:cNvPr>
            <p:cNvSpPr/>
            <p:nvPr/>
          </p:nvSpPr>
          <p:spPr>
            <a:xfrm>
              <a:off x="7445121" y="1029686"/>
              <a:ext cx="9525" cy="9525"/>
            </a:xfrm>
            <a:custGeom>
              <a:avLst/>
              <a:gdLst>
                <a:gd name="connsiteX0" fmla="*/ 7239 w 9525"/>
                <a:gd name="connsiteY0" fmla="*/ 10443 h 9525"/>
                <a:gd name="connsiteX1" fmla="*/ 7239 w 9525"/>
                <a:gd name="connsiteY1" fmla="*/ 10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39" y="10443"/>
                  </a:moveTo>
                  <a:cubicBezTo>
                    <a:pt x="12954" y="4728"/>
                    <a:pt x="6286" y="7586"/>
                    <a:pt x="7239" y="10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8" name="Freeform: Shape 827">
              <a:extLst>
                <a:ext uri="{FF2B5EF4-FFF2-40B4-BE49-F238E27FC236}">
                  <a16:creationId xmlns:a16="http://schemas.microsoft.com/office/drawing/2014/main" xmlns="" id="{D81BC30D-D4E3-48A0-A71B-A872CEFBC249}"/>
                </a:ext>
              </a:extLst>
            </p:cNvPr>
            <p:cNvSpPr/>
            <p:nvPr/>
          </p:nvSpPr>
          <p:spPr>
            <a:xfrm>
              <a:off x="7347109" y="940446"/>
              <a:ext cx="19050" cy="9525"/>
            </a:xfrm>
            <a:custGeom>
              <a:avLst/>
              <a:gdLst>
                <a:gd name="connsiteX0" fmla="*/ 7144 w 19050"/>
                <a:gd name="connsiteY0" fmla="*/ 8244 h 9525"/>
                <a:gd name="connsiteX1" fmla="*/ 7144 w 19050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244"/>
                  </a:moveTo>
                  <a:cubicBezTo>
                    <a:pt x="21431" y="12054"/>
                    <a:pt x="17621" y="4434"/>
                    <a:pt x="7144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9" name="Freeform: Shape 828">
              <a:extLst>
                <a:ext uri="{FF2B5EF4-FFF2-40B4-BE49-F238E27FC236}">
                  <a16:creationId xmlns:a16="http://schemas.microsoft.com/office/drawing/2014/main" xmlns="" id="{EA5BBCDA-8997-492F-A3A5-1D446BA85F5C}"/>
                </a:ext>
              </a:extLst>
            </p:cNvPr>
            <p:cNvSpPr/>
            <p:nvPr/>
          </p:nvSpPr>
          <p:spPr>
            <a:xfrm>
              <a:off x="7358539" y="93868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9049" y="7144"/>
                  </a:cubicBezTo>
                  <a:cubicBezTo>
                    <a:pt x="8096" y="8096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0" name="Freeform: Shape 829">
              <a:extLst>
                <a:ext uri="{FF2B5EF4-FFF2-40B4-BE49-F238E27FC236}">
                  <a16:creationId xmlns:a16="http://schemas.microsoft.com/office/drawing/2014/main" xmlns="" id="{BF0AF1CE-E380-4070-B1BB-220F72DDB1F3}"/>
                </a:ext>
              </a:extLst>
            </p:cNvPr>
            <p:cNvSpPr/>
            <p:nvPr/>
          </p:nvSpPr>
          <p:spPr>
            <a:xfrm>
              <a:off x="7501625" y="1081563"/>
              <a:ext cx="9525" cy="19050"/>
            </a:xfrm>
            <a:custGeom>
              <a:avLst/>
              <a:gdLst>
                <a:gd name="connsiteX0" fmla="*/ 8837 w 9525"/>
                <a:gd name="connsiteY0" fmla="*/ 7144 h 19050"/>
                <a:gd name="connsiteX1" fmla="*/ 8837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837" y="7144"/>
                  </a:moveTo>
                  <a:cubicBezTo>
                    <a:pt x="5027" y="20479"/>
                    <a:pt x="8837" y="9049"/>
                    <a:pt x="88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1" name="Freeform: Shape 830">
              <a:extLst>
                <a:ext uri="{FF2B5EF4-FFF2-40B4-BE49-F238E27FC236}">
                  <a16:creationId xmlns:a16="http://schemas.microsoft.com/office/drawing/2014/main" xmlns="" id="{05511A29-75FC-41BB-8E9A-3A7485845F3C}"/>
                </a:ext>
              </a:extLst>
            </p:cNvPr>
            <p:cNvSpPr/>
            <p:nvPr/>
          </p:nvSpPr>
          <p:spPr>
            <a:xfrm>
              <a:off x="7340288" y="939565"/>
              <a:ext cx="9525" cy="9525"/>
            </a:xfrm>
            <a:custGeom>
              <a:avLst/>
              <a:gdLst>
                <a:gd name="connsiteX0" fmla="*/ 7297 w 9525"/>
                <a:gd name="connsiteY0" fmla="*/ 8172 h 9525"/>
                <a:gd name="connsiteX1" fmla="*/ 10154 w 9525"/>
                <a:gd name="connsiteY1" fmla="*/ 9125 h 9525"/>
                <a:gd name="connsiteX2" fmla="*/ 7297 w 9525"/>
                <a:gd name="connsiteY2" fmla="*/ 817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297" y="8172"/>
                  </a:moveTo>
                  <a:cubicBezTo>
                    <a:pt x="8249" y="8172"/>
                    <a:pt x="9202" y="8172"/>
                    <a:pt x="10154" y="9125"/>
                  </a:cubicBezTo>
                  <a:cubicBezTo>
                    <a:pt x="10154" y="5315"/>
                    <a:pt x="6344" y="8172"/>
                    <a:pt x="7297" y="81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2" name="Freeform: Shape 831">
              <a:extLst>
                <a:ext uri="{FF2B5EF4-FFF2-40B4-BE49-F238E27FC236}">
                  <a16:creationId xmlns:a16="http://schemas.microsoft.com/office/drawing/2014/main" xmlns="" id="{79875EB2-2B3D-478E-A9CF-3E31B823468D}"/>
                </a:ext>
              </a:extLst>
            </p:cNvPr>
            <p:cNvSpPr/>
            <p:nvPr/>
          </p:nvSpPr>
          <p:spPr>
            <a:xfrm>
              <a:off x="7398544" y="1026861"/>
              <a:ext cx="19050" cy="9525"/>
            </a:xfrm>
            <a:custGeom>
              <a:avLst/>
              <a:gdLst>
                <a:gd name="connsiteX0" fmla="*/ 7144 w 19050"/>
                <a:gd name="connsiteY0" fmla="*/ 9458 h 9525"/>
                <a:gd name="connsiteX1" fmla="*/ 11906 w 19050"/>
                <a:gd name="connsiteY1" fmla="*/ 10411 h 9525"/>
                <a:gd name="connsiteX2" fmla="*/ 7144 w 19050"/>
                <a:gd name="connsiteY2" fmla="*/ 94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9458"/>
                  </a:moveTo>
                  <a:cubicBezTo>
                    <a:pt x="8096" y="11363"/>
                    <a:pt x="10001" y="10411"/>
                    <a:pt x="11906" y="10411"/>
                  </a:cubicBezTo>
                  <a:cubicBezTo>
                    <a:pt x="10001" y="10411"/>
                    <a:pt x="8096" y="3743"/>
                    <a:pt x="7144" y="94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3" name="Freeform: Shape 832">
              <a:extLst>
                <a:ext uri="{FF2B5EF4-FFF2-40B4-BE49-F238E27FC236}">
                  <a16:creationId xmlns:a16="http://schemas.microsoft.com/office/drawing/2014/main" xmlns="" id="{3A630964-C1B1-4959-AD43-E84F97139BEC}"/>
                </a:ext>
              </a:extLst>
            </p:cNvPr>
            <p:cNvSpPr/>
            <p:nvPr/>
          </p:nvSpPr>
          <p:spPr>
            <a:xfrm>
              <a:off x="7329964" y="956592"/>
              <a:ext cx="9525" cy="19050"/>
            </a:xfrm>
            <a:custGeom>
              <a:avLst/>
              <a:gdLst>
                <a:gd name="connsiteX0" fmla="*/ 7144 w 9525"/>
                <a:gd name="connsiteY0" fmla="*/ 8290 h 19050"/>
                <a:gd name="connsiteX1" fmla="*/ 9049 w 9525"/>
                <a:gd name="connsiteY1" fmla="*/ 14005 h 19050"/>
                <a:gd name="connsiteX2" fmla="*/ 7144 w 9525"/>
                <a:gd name="connsiteY2" fmla="*/ 829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8290"/>
                  </a:moveTo>
                  <a:cubicBezTo>
                    <a:pt x="8096" y="8290"/>
                    <a:pt x="9049" y="11148"/>
                    <a:pt x="9049" y="14005"/>
                  </a:cubicBezTo>
                  <a:cubicBezTo>
                    <a:pt x="10001" y="11148"/>
                    <a:pt x="10954" y="4480"/>
                    <a:pt x="7144" y="82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4" name="Freeform: Shape 833">
              <a:extLst>
                <a:ext uri="{FF2B5EF4-FFF2-40B4-BE49-F238E27FC236}">
                  <a16:creationId xmlns:a16="http://schemas.microsoft.com/office/drawing/2014/main" xmlns="" id="{1753CDAE-2D3C-46B4-97C8-530DFD6A5472}"/>
                </a:ext>
              </a:extLst>
            </p:cNvPr>
            <p:cNvSpPr/>
            <p:nvPr/>
          </p:nvSpPr>
          <p:spPr>
            <a:xfrm>
              <a:off x="7390924" y="1028329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15716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5" name="Freeform: Shape 834">
              <a:extLst>
                <a:ext uri="{FF2B5EF4-FFF2-40B4-BE49-F238E27FC236}">
                  <a16:creationId xmlns:a16="http://schemas.microsoft.com/office/drawing/2014/main" xmlns="" id="{8963D405-E160-42F0-AF50-4722C92FF195}"/>
                </a:ext>
              </a:extLst>
            </p:cNvPr>
            <p:cNvSpPr/>
            <p:nvPr/>
          </p:nvSpPr>
          <p:spPr>
            <a:xfrm>
              <a:off x="7407519" y="1069159"/>
              <a:ext cx="9525" cy="19050"/>
            </a:xfrm>
            <a:custGeom>
              <a:avLst/>
              <a:gdLst>
                <a:gd name="connsiteX0" fmla="*/ 7694 w 9525"/>
                <a:gd name="connsiteY0" fmla="*/ 20500 h 19050"/>
                <a:gd name="connsiteX1" fmla="*/ 7694 w 9525"/>
                <a:gd name="connsiteY1" fmla="*/ 2050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694" y="20500"/>
                  </a:moveTo>
                  <a:cubicBezTo>
                    <a:pt x="5789" y="23358"/>
                    <a:pt x="9599" y="-10932"/>
                    <a:pt x="7694" y="205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6" name="Freeform: Shape 835">
              <a:extLst>
                <a:ext uri="{FF2B5EF4-FFF2-40B4-BE49-F238E27FC236}">
                  <a16:creationId xmlns:a16="http://schemas.microsoft.com/office/drawing/2014/main" xmlns="" id="{6EA5D71E-3491-4F4E-9B3F-0ADCF8B9E227}"/>
                </a:ext>
              </a:extLst>
            </p:cNvPr>
            <p:cNvSpPr/>
            <p:nvPr/>
          </p:nvSpPr>
          <p:spPr>
            <a:xfrm>
              <a:off x="7400449" y="107394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9049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7" name="Freeform: Shape 836">
              <a:extLst>
                <a:ext uri="{FF2B5EF4-FFF2-40B4-BE49-F238E27FC236}">
                  <a16:creationId xmlns:a16="http://schemas.microsoft.com/office/drawing/2014/main" xmlns="" id="{ED6D8CE9-457D-4795-996C-BD522D447AFB}"/>
                </a:ext>
              </a:extLst>
            </p:cNvPr>
            <p:cNvSpPr/>
            <p:nvPr/>
          </p:nvSpPr>
          <p:spPr>
            <a:xfrm>
              <a:off x="7319486" y="106060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8096" y="8096"/>
                    <a:pt x="8096" y="7144"/>
                  </a:cubicBez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8" name="Freeform: Shape 837">
              <a:extLst>
                <a:ext uri="{FF2B5EF4-FFF2-40B4-BE49-F238E27FC236}">
                  <a16:creationId xmlns:a16="http://schemas.microsoft.com/office/drawing/2014/main" xmlns="" id="{A6EEC68B-8984-4F8C-AB8C-31CA202B5A99}"/>
                </a:ext>
              </a:extLst>
            </p:cNvPr>
            <p:cNvSpPr/>
            <p:nvPr/>
          </p:nvSpPr>
          <p:spPr>
            <a:xfrm>
              <a:off x="7383867" y="1077738"/>
              <a:ext cx="9525" cy="9525"/>
            </a:xfrm>
            <a:custGeom>
              <a:avLst/>
              <a:gdLst>
                <a:gd name="connsiteX0" fmla="*/ 8485 w 9525"/>
                <a:gd name="connsiteY0" fmla="*/ 9064 h 9525"/>
                <a:gd name="connsiteX1" fmla="*/ 8485 w 9525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85" y="9064"/>
                  </a:moveTo>
                  <a:cubicBezTo>
                    <a:pt x="4675" y="4302"/>
                    <a:pt x="10390" y="10017"/>
                    <a:pt x="8485" y="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9" name="Freeform: Shape 838">
              <a:extLst>
                <a:ext uri="{FF2B5EF4-FFF2-40B4-BE49-F238E27FC236}">
                  <a16:creationId xmlns:a16="http://schemas.microsoft.com/office/drawing/2014/main" xmlns="" id="{889F2A37-207C-42A6-ADD2-CCB0155EAD52}"/>
                </a:ext>
              </a:extLst>
            </p:cNvPr>
            <p:cNvSpPr/>
            <p:nvPr/>
          </p:nvSpPr>
          <p:spPr>
            <a:xfrm>
              <a:off x="7280434" y="946511"/>
              <a:ext cx="9525" cy="9525"/>
            </a:xfrm>
            <a:custGeom>
              <a:avLst/>
              <a:gdLst>
                <a:gd name="connsiteX0" fmla="*/ 7144 w 9525"/>
                <a:gd name="connsiteY0" fmla="*/ 10751 h 9525"/>
                <a:gd name="connsiteX1" fmla="*/ 7144 w 9525"/>
                <a:gd name="connsiteY1" fmla="*/ 10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751"/>
                  </a:moveTo>
                  <a:cubicBezTo>
                    <a:pt x="8096" y="5036"/>
                    <a:pt x="8096" y="6941"/>
                    <a:pt x="7144" y="10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0" name="Freeform: Shape 839">
              <a:extLst>
                <a:ext uri="{FF2B5EF4-FFF2-40B4-BE49-F238E27FC236}">
                  <a16:creationId xmlns:a16="http://schemas.microsoft.com/office/drawing/2014/main" xmlns="" id="{A39380BB-D432-4E5E-B0DB-FBDAADD7D68F}"/>
                </a:ext>
              </a:extLst>
            </p:cNvPr>
            <p:cNvSpPr/>
            <p:nvPr/>
          </p:nvSpPr>
          <p:spPr>
            <a:xfrm>
              <a:off x="7278529" y="9463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1" name="Freeform: Shape 840">
              <a:extLst>
                <a:ext uri="{FF2B5EF4-FFF2-40B4-BE49-F238E27FC236}">
                  <a16:creationId xmlns:a16="http://schemas.microsoft.com/office/drawing/2014/main" xmlns="" id="{89E018A8-AC61-43C6-85BA-6D3BB773113E}"/>
                </a:ext>
              </a:extLst>
            </p:cNvPr>
            <p:cNvSpPr/>
            <p:nvPr/>
          </p:nvSpPr>
          <p:spPr>
            <a:xfrm>
              <a:off x="7328059" y="1055846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954 w 9525"/>
                <a:gd name="connsiteY1" fmla="*/ 8096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9049" y="9049"/>
                    <a:pt x="10001" y="9049"/>
                    <a:pt x="10954" y="8096"/>
                  </a:cubicBezTo>
                  <a:cubicBezTo>
                    <a:pt x="10954" y="7144"/>
                    <a:pt x="7144" y="6191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2" name="Freeform: Shape 841">
              <a:extLst>
                <a:ext uri="{FF2B5EF4-FFF2-40B4-BE49-F238E27FC236}">
                  <a16:creationId xmlns:a16="http://schemas.microsoft.com/office/drawing/2014/main" xmlns="" id="{F4D00CF1-FA95-4918-845F-F145B53E3103}"/>
                </a:ext>
              </a:extLst>
            </p:cNvPr>
            <p:cNvSpPr/>
            <p:nvPr/>
          </p:nvSpPr>
          <p:spPr>
            <a:xfrm>
              <a:off x="7266146" y="959008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15716" y="3969"/>
                    <a:pt x="7144" y="9684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3" name="Freeform: Shape 842">
              <a:extLst>
                <a:ext uri="{FF2B5EF4-FFF2-40B4-BE49-F238E27FC236}">
                  <a16:creationId xmlns:a16="http://schemas.microsoft.com/office/drawing/2014/main" xmlns="" id="{6D056001-FF52-4FEF-998B-AD8A39759CD8}"/>
                </a:ext>
              </a:extLst>
            </p:cNvPr>
            <p:cNvSpPr/>
            <p:nvPr/>
          </p:nvSpPr>
          <p:spPr>
            <a:xfrm>
              <a:off x="7244864" y="952023"/>
              <a:ext cx="9525" cy="9525"/>
            </a:xfrm>
            <a:custGeom>
              <a:avLst/>
              <a:gdLst>
                <a:gd name="connsiteX0" fmla="*/ 10329 w 9525"/>
                <a:gd name="connsiteY0" fmla="*/ 7144 h 9525"/>
                <a:gd name="connsiteX1" fmla="*/ 1032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329" y="7144"/>
                  </a:moveTo>
                  <a:cubicBezTo>
                    <a:pt x="11281" y="7144"/>
                    <a:pt x="2708" y="11906"/>
                    <a:pt x="1032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4" name="Freeform: Shape 843">
              <a:extLst>
                <a:ext uri="{FF2B5EF4-FFF2-40B4-BE49-F238E27FC236}">
                  <a16:creationId xmlns:a16="http://schemas.microsoft.com/office/drawing/2014/main" xmlns="" id="{77BBE46C-AC77-4821-9125-D926D7E0D5A5}"/>
                </a:ext>
              </a:extLst>
            </p:cNvPr>
            <p:cNvSpPr/>
            <p:nvPr/>
          </p:nvSpPr>
          <p:spPr>
            <a:xfrm>
              <a:off x="7286149" y="1100084"/>
              <a:ext cx="9525" cy="19050"/>
            </a:xfrm>
            <a:custGeom>
              <a:avLst/>
              <a:gdLst>
                <a:gd name="connsiteX0" fmla="*/ 7144 w 9525"/>
                <a:gd name="connsiteY0" fmla="*/ 14340 h 19050"/>
                <a:gd name="connsiteX1" fmla="*/ 7144 w 9525"/>
                <a:gd name="connsiteY1" fmla="*/ 1434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4340"/>
                  </a:moveTo>
                  <a:cubicBezTo>
                    <a:pt x="7144" y="14340"/>
                    <a:pt x="10001" y="-1852"/>
                    <a:pt x="7144" y="143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5" name="Freeform: Shape 844">
              <a:extLst>
                <a:ext uri="{FF2B5EF4-FFF2-40B4-BE49-F238E27FC236}">
                  <a16:creationId xmlns:a16="http://schemas.microsoft.com/office/drawing/2014/main" xmlns="" id="{A29DFCD5-C669-4DA7-A224-D40AC5FA5582}"/>
                </a:ext>
              </a:extLst>
            </p:cNvPr>
            <p:cNvSpPr/>
            <p:nvPr/>
          </p:nvSpPr>
          <p:spPr>
            <a:xfrm>
              <a:off x="7064216" y="961548"/>
              <a:ext cx="95250" cy="76200"/>
            </a:xfrm>
            <a:custGeom>
              <a:avLst/>
              <a:gdLst>
                <a:gd name="connsiteX0" fmla="*/ 69056 w 95250"/>
                <a:gd name="connsiteY0" fmla="*/ 22384 h 76200"/>
                <a:gd name="connsiteX1" fmla="*/ 85249 w 95250"/>
                <a:gd name="connsiteY1" fmla="*/ 28099 h 76200"/>
                <a:gd name="connsiteX2" fmla="*/ 90964 w 95250"/>
                <a:gd name="connsiteY2" fmla="*/ 10001 h 76200"/>
                <a:gd name="connsiteX3" fmla="*/ 90011 w 95250"/>
                <a:gd name="connsiteY3" fmla="*/ 7144 h 76200"/>
                <a:gd name="connsiteX4" fmla="*/ 7144 w 95250"/>
                <a:gd name="connsiteY4" fmla="*/ 20479 h 76200"/>
                <a:gd name="connsiteX5" fmla="*/ 13811 w 95250"/>
                <a:gd name="connsiteY5" fmla="*/ 69056 h 76200"/>
                <a:gd name="connsiteX6" fmla="*/ 69056 w 95250"/>
                <a:gd name="connsiteY6" fmla="*/ 22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76200">
                  <a:moveTo>
                    <a:pt x="69056" y="22384"/>
                  </a:moveTo>
                  <a:cubicBezTo>
                    <a:pt x="69056" y="22384"/>
                    <a:pt x="77629" y="29051"/>
                    <a:pt x="85249" y="28099"/>
                  </a:cubicBezTo>
                  <a:cubicBezTo>
                    <a:pt x="78581" y="26194"/>
                    <a:pt x="88106" y="15716"/>
                    <a:pt x="90964" y="10001"/>
                  </a:cubicBezTo>
                  <a:cubicBezTo>
                    <a:pt x="90011" y="10001"/>
                    <a:pt x="89059" y="9049"/>
                    <a:pt x="90011" y="7144"/>
                  </a:cubicBezTo>
                  <a:cubicBezTo>
                    <a:pt x="73819" y="18574"/>
                    <a:pt x="34766" y="16669"/>
                    <a:pt x="7144" y="20479"/>
                  </a:cubicBezTo>
                  <a:cubicBezTo>
                    <a:pt x="20479" y="24289"/>
                    <a:pt x="13811" y="61436"/>
                    <a:pt x="13811" y="69056"/>
                  </a:cubicBezTo>
                  <a:cubicBezTo>
                    <a:pt x="25241" y="76676"/>
                    <a:pt x="71914" y="31909"/>
                    <a:pt x="69056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6" name="Freeform: Shape 845">
              <a:extLst>
                <a:ext uri="{FF2B5EF4-FFF2-40B4-BE49-F238E27FC236}">
                  <a16:creationId xmlns:a16="http://schemas.microsoft.com/office/drawing/2014/main" xmlns="" id="{8057F3E3-1F28-4576-A3A9-5DFBDCA18187}"/>
                </a:ext>
              </a:extLst>
            </p:cNvPr>
            <p:cNvSpPr/>
            <p:nvPr/>
          </p:nvSpPr>
          <p:spPr>
            <a:xfrm>
              <a:off x="7141369" y="98274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9049" y="7858"/>
                  </a:cubicBezTo>
                  <a:cubicBezTo>
                    <a:pt x="9049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7" name="Freeform: Shape 846">
              <a:extLst>
                <a:ext uri="{FF2B5EF4-FFF2-40B4-BE49-F238E27FC236}">
                  <a16:creationId xmlns:a16="http://schemas.microsoft.com/office/drawing/2014/main" xmlns="" id="{6EB28436-278C-47B0-B231-68A928E346D1}"/>
                </a:ext>
              </a:extLst>
            </p:cNvPr>
            <p:cNvSpPr/>
            <p:nvPr/>
          </p:nvSpPr>
          <p:spPr>
            <a:xfrm>
              <a:off x="7059454" y="97512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10001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10001" y="7858"/>
                  </a:lnTo>
                  <a:cubicBezTo>
                    <a:pt x="10001" y="6906"/>
                    <a:pt x="9049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8" name="Freeform: Shape 847">
              <a:extLst>
                <a:ext uri="{FF2B5EF4-FFF2-40B4-BE49-F238E27FC236}">
                  <a16:creationId xmlns:a16="http://schemas.microsoft.com/office/drawing/2014/main" xmlns="" id="{351E527B-C654-47F4-B4F1-EED53EEA81FB}"/>
                </a:ext>
              </a:extLst>
            </p:cNvPr>
            <p:cNvSpPr/>
            <p:nvPr/>
          </p:nvSpPr>
          <p:spPr>
            <a:xfrm>
              <a:off x="7152911" y="964882"/>
              <a:ext cx="9525" cy="9525"/>
            </a:xfrm>
            <a:custGeom>
              <a:avLst/>
              <a:gdLst>
                <a:gd name="connsiteX0" fmla="*/ 11794 w 9525"/>
                <a:gd name="connsiteY0" fmla="*/ 11430 h 9525"/>
                <a:gd name="connsiteX1" fmla="*/ 11794 w 9525"/>
                <a:gd name="connsiteY1" fmla="*/ 114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794" y="11430"/>
                  </a:moveTo>
                  <a:cubicBezTo>
                    <a:pt x="6079" y="5715"/>
                    <a:pt x="5126" y="5715"/>
                    <a:pt x="11794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9" name="Freeform: Shape 848">
              <a:extLst>
                <a:ext uri="{FF2B5EF4-FFF2-40B4-BE49-F238E27FC236}">
                  <a16:creationId xmlns:a16="http://schemas.microsoft.com/office/drawing/2014/main" xmlns="" id="{0701F5D7-2158-4650-8E0C-B4D409946D36}"/>
                </a:ext>
              </a:extLst>
            </p:cNvPr>
            <p:cNvSpPr/>
            <p:nvPr/>
          </p:nvSpPr>
          <p:spPr>
            <a:xfrm>
              <a:off x="7148832" y="960596"/>
              <a:ext cx="9525" cy="9525"/>
            </a:xfrm>
            <a:custGeom>
              <a:avLst/>
              <a:gdLst>
                <a:gd name="connsiteX0" fmla="*/ 7301 w 9525"/>
                <a:gd name="connsiteY0" fmla="*/ 7144 h 9525"/>
                <a:gd name="connsiteX1" fmla="*/ 7301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7144"/>
                  </a:moveTo>
                  <a:cubicBezTo>
                    <a:pt x="6348" y="16669"/>
                    <a:pt x="10158" y="9049"/>
                    <a:pt x="73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0" name="Freeform: Shape 849">
              <a:extLst>
                <a:ext uri="{FF2B5EF4-FFF2-40B4-BE49-F238E27FC236}">
                  <a16:creationId xmlns:a16="http://schemas.microsoft.com/office/drawing/2014/main" xmlns="" id="{BE356560-3553-424B-9074-EA59D2115AAE}"/>
                </a:ext>
              </a:extLst>
            </p:cNvPr>
            <p:cNvSpPr/>
            <p:nvPr/>
          </p:nvSpPr>
          <p:spPr>
            <a:xfrm>
              <a:off x="7159425" y="1098708"/>
              <a:ext cx="9525" cy="9525"/>
            </a:xfrm>
            <a:custGeom>
              <a:avLst/>
              <a:gdLst>
                <a:gd name="connsiteX0" fmla="*/ 10995 w 9525"/>
                <a:gd name="connsiteY0" fmla="*/ 7144 h 9525"/>
                <a:gd name="connsiteX1" fmla="*/ 10995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995" y="7144"/>
                  </a:moveTo>
                  <a:cubicBezTo>
                    <a:pt x="9090" y="7144"/>
                    <a:pt x="3375" y="10954"/>
                    <a:pt x="1099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1" name="Freeform: Shape 850">
              <a:extLst>
                <a:ext uri="{FF2B5EF4-FFF2-40B4-BE49-F238E27FC236}">
                  <a16:creationId xmlns:a16="http://schemas.microsoft.com/office/drawing/2014/main" xmlns="" id="{154A6F9F-6931-4596-8B96-3CC130D7D41F}"/>
                </a:ext>
              </a:extLst>
            </p:cNvPr>
            <p:cNvSpPr/>
            <p:nvPr/>
          </p:nvSpPr>
          <p:spPr>
            <a:xfrm>
              <a:off x="7141369" y="1091088"/>
              <a:ext cx="19050" cy="9525"/>
            </a:xfrm>
            <a:custGeom>
              <a:avLst/>
              <a:gdLst>
                <a:gd name="connsiteX0" fmla="*/ 7144 w 19050"/>
                <a:gd name="connsiteY0" fmla="*/ 8096 h 9525"/>
                <a:gd name="connsiteX1" fmla="*/ 12859 w 19050"/>
                <a:gd name="connsiteY1" fmla="*/ 7144 h 9525"/>
                <a:gd name="connsiteX2" fmla="*/ 7144 w 19050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096"/>
                  </a:moveTo>
                  <a:cubicBezTo>
                    <a:pt x="9049" y="10954"/>
                    <a:pt x="11906" y="8096"/>
                    <a:pt x="12859" y="7144"/>
                  </a:cubicBezTo>
                  <a:cubicBezTo>
                    <a:pt x="9049" y="8096"/>
                    <a:pt x="10954" y="6191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2" name="Freeform: Shape 851">
              <a:extLst>
                <a:ext uri="{FF2B5EF4-FFF2-40B4-BE49-F238E27FC236}">
                  <a16:creationId xmlns:a16="http://schemas.microsoft.com/office/drawing/2014/main" xmlns="" id="{9661D50B-29EB-4D89-9FA3-E32DFADB9AF9}"/>
                </a:ext>
              </a:extLst>
            </p:cNvPr>
            <p:cNvSpPr/>
            <p:nvPr/>
          </p:nvSpPr>
          <p:spPr>
            <a:xfrm>
              <a:off x="7146717" y="1124426"/>
              <a:ext cx="9525" cy="9525"/>
            </a:xfrm>
            <a:custGeom>
              <a:avLst/>
              <a:gdLst>
                <a:gd name="connsiteX0" fmla="*/ 10368 w 9525"/>
                <a:gd name="connsiteY0" fmla="*/ 7144 h 9525"/>
                <a:gd name="connsiteX1" fmla="*/ 1036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368" y="7144"/>
                  </a:moveTo>
                  <a:cubicBezTo>
                    <a:pt x="6558" y="10001"/>
                    <a:pt x="5606" y="10954"/>
                    <a:pt x="1036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3" name="Freeform: Shape 852">
              <a:extLst>
                <a:ext uri="{FF2B5EF4-FFF2-40B4-BE49-F238E27FC236}">
                  <a16:creationId xmlns:a16="http://schemas.microsoft.com/office/drawing/2014/main" xmlns="" id="{7A2B1E94-304E-487F-88A7-DD3D906EB61E}"/>
                </a:ext>
              </a:extLst>
            </p:cNvPr>
            <p:cNvSpPr/>
            <p:nvPr/>
          </p:nvSpPr>
          <p:spPr>
            <a:xfrm>
              <a:off x="7036594" y="102631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8096" y="8096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4" name="Freeform: Shape 853">
              <a:extLst>
                <a:ext uri="{FF2B5EF4-FFF2-40B4-BE49-F238E27FC236}">
                  <a16:creationId xmlns:a16="http://schemas.microsoft.com/office/drawing/2014/main" xmlns="" id="{5B315129-E263-4F81-B7E0-244A0FA06843}"/>
                </a:ext>
              </a:extLst>
            </p:cNvPr>
            <p:cNvSpPr/>
            <p:nvPr/>
          </p:nvSpPr>
          <p:spPr>
            <a:xfrm>
              <a:off x="7021354" y="976980"/>
              <a:ext cx="57150" cy="57150"/>
            </a:xfrm>
            <a:custGeom>
              <a:avLst/>
              <a:gdLst>
                <a:gd name="connsiteX0" fmla="*/ 50006 w 57150"/>
                <a:gd name="connsiteY0" fmla="*/ 49814 h 57150"/>
                <a:gd name="connsiteX1" fmla="*/ 7144 w 57150"/>
                <a:gd name="connsiteY1" fmla="*/ 53624 h 57150"/>
                <a:gd name="connsiteX2" fmla="*/ 20479 w 57150"/>
                <a:gd name="connsiteY2" fmla="*/ 53624 h 57150"/>
                <a:gd name="connsiteX3" fmla="*/ 33814 w 57150"/>
                <a:gd name="connsiteY3" fmla="*/ 15524 h 57150"/>
                <a:gd name="connsiteX4" fmla="*/ 50006 w 57150"/>
                <a:gd name="connsiteY4" fmla="*/ 4981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006" y="49814"/>
                  </a:moveTo>
                  <a:cubicBezTo>
                    <a:pt x="16669" y="26002"/>
                    <a:pt x="56674" y="-34958"/>
                    <a:pt x="7144" y="53624"/>
                  </a:cubicBezTo>
                  <a:cubicBezTo>
                    <a:pt x="15716" y="46957"/>
                    <a:pt x="20479" y="46957"/>
                    <a:pt x="20479" y="53624"/>
                  </a:cubicBezTo>
                  <a:cubicBezTo>
                    <a:pt x="20479" y="53624"/>
                    <a:pt x="24289" y="-2573"/>
                    <a:pt x="33814" y="15524"/>
                  </a:cubicBezTo>
                  <a:cubicBezTo>
                    <a:pt x="14764" y="25049"/>
                    <a:pt x="25241" y="68864"/>
                    <a:pt x="50006" y="49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5" name="Freeform: Shape 854">
              <a:extLst>
                <a:ext uri="{FF2B5EF4-FFF2-40B4-BE49-F238E27FC236}">
                  <a16:creationId xmlns:a16="http://schemas.microsoft.com/office/drawing/2014/main" xmlns="" id="{AEE0AAC0-A2C9-481B-875B-D2F0781670CF}"/>
                </a:ext>
              </a:extLst>
            </p:cNvPr>
            <p:cNvSpPr/>
            <p:nvPr/>
          </p:nvSpPr>
          <p:spPr>
            <a:xfrm>
              <a:off x="6977539" y="10225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6" name="Freeform: Shape 855">
              <a:extLst>
                <a:ext uri="{FF2B5EF4-FFF2-40B4-BE49-F238E27FC236}">
                  <a16:creationId xmlns:a16="http://schemas.microsoft.com/office/drawing/2014/main" xmlns="" id="{C62D0EC9-FBD3-4CA1-A7B2-7B3632B86B42}"/>
                </a:ext>
              </a:extLst>
            </p:cNvPr>
            <p:cNvSpPr/>
            <p:nvPr/>
          </p:nvSpPr>
          <p:spPr>
            <a:xfrm>
              <a:off x="6980396" y="1017266"/>
              <a:ext cx="9525" cy="19050"/>
            </a:xfrm>
            <a:custGeom>
              <a:avLst/>
              <a:gdLst>
                <a:gd name="connsiteX0" fmla="*/ 7144 w 9525"/>
                <a:gd name="connsiteY0" fmla="*/ 13339 h 19050"/>
                <a:gd name="connsiteX1" fmla="*/ 7144 w 9525"/>
                <a:gd name="connsiteY1" fmla="*/ 1333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3339"/>
                  </a:moveTo>
                  <a:cubicBezTo>
                    <a:pt x="7144" y="956"/>
                    <a:pt x="7144" y="10481"/>
                    <a:pt x="7144" y="133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7" name="Freeform: Shape 856">
              <a:extLst>
                <a:ext uri="{FF2B5EF4-FFF2-40B4-BE49-F238E27FC236}">
                  <a16:creationId xmlns:a16="http://schemas.microsoft.com/office/drawing/2014/main" xmlns="" id="{A548B94A-06CF-44ED-BC09-E69D9FD37936}"/>
                </a:ext>
              </a:extLst>
            </p:cNvPr>
            <p:cNvSpPr/>
            <p:nvPr/>
          </p:nvSpPr>
          <p:spPr>
            <a:xfrm>
              <a:off x="6986069" y="984408"/>
              <a:ext cx="19050" cy="19050"/>
            </a:xfrm>
            <a:custGeom>
              <a:avLst/>
              <a:gdLst>
                <a:gd name="connsiteX0" fmla="*/ 11948 w 19050"/>
                <a:gd name="connsiteY0" fmla="*/ 7144 h 19050"/>
                <a:gd name="connsiteX1" fmla="*/ 11948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1948" y="7144"/>
                  </a:moveTo>
                  <a:cubicBezTo>
                    <a:pt x="8138" y="9049"/>
                    <a:pt x="3375" y="34766"/>
                    <a:pt x="1194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8" name="Freeform: Shape 857">
              <a:extLst>
                <a:ext uri="{FF2B5EF4-FFF2-40B4-BE49-F238E27FC236}">
                  <a16:creationId xmlns:a16="http://schemas.microsoft.com/office/drawing/2014/main" xmlns="" id="{08247976-CC1D-428E-8E78-D3BF78BBA0D5}"/>
                </a:ext>
              </a:extLst>
            </p:cNvPr>
            <p:cNvSpPr/>
            <p:nvPr/>
          </p:nvSpPr>
          <p:spPr>
            <a:xfrm>
              <a:off x="7013734" y="9891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001"/>
                    <a:pt x="8096" y="1285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9" name="Freeform: Shape 858">
              <a:extLst>
                <a:ext uri="{FF2B5EF4-FFF2-40B4-BE49-F238E27FC236}">
                  <a16:creationId xmlns:a16="http://schemas.microsoft.com/office/drawing/2014/main" xmlns="" id="{5EB015A6-7D03-485B-84C3-A1B8020DFD5F}"/>
                </a:ext>
              </a:extLst>
            </p:cNvPr>
            <p:cNvSpPr/>
            <p:nvPr/>
          </p:nvSpPr>
          <p:spPr>
            <a:xfrm>
              <a:off x="7010241" y="1019651"/>
              <a:ext cx="9525" cy="9525"/>
            </a:xfrm>
            <a:custGeom>
              <a:avLst/>
              <a:gdLst>
                <a:gd name="connsiteX0" fmla="*/ 9684 w 9525"/>
                <a:gd name="connsiteY0" fmla="*/ 7144 h 9525"/>
                <a:gd name="connsiteX1" fmla="*/ 968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684" y="7144"/>
                  </a:moveTo>
                  <a:cubicBezTo>
                    <a:pt x="9684" y="7144"/>
                    <a:pt x="3969" y="14764"/>
                    <a:pt x="968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0" name="Freeform: Shape 859">
              <a:extLst>
                <a:ext uri="{FF2B5EF4-FFF2-40B4-BE49-F238E27FC236}">
                  <a16:creationId xmlns:a16="http://schemas.microsoft.com/office/drawing/2014/main" xmlns="" id="{5BF12F9A-AB0D-464B-A44A-EECC528C8767}"/>
                </a:ext>
              </a:extLst>
            </p:cNvPr>
            <p:cNvSpPr/>
            <p:nvPr/>
          </p:nvSpPr>
          <p:spPr>
            <a:xfrm>
              <a:off x="7002304" y="988218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7144"/>
                    <a:pt x="8096" y="7144"/>
                    <a:pt x="7144" y="7144"/>
                  </a:cubicBezTo>
                  <a:lnTo>
                    <a:pt x="10001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1" name="Freeform: Shape 860">
              <a:extLst>
                <a:ext uri="{FF2B5EF4-FFF2-40B4-BE49-F238E27FC236}">
                  <a16:creationId xmlns:a16="http://schemas.microsoft.com/office/drawing/2014/main" xmlns="" id="{13961D9C-78AB-4FEC-B7D3-F5F6A0057B51}"/>
                </a:ext>
              </a:extLst>
            </p:cNvPr>
            <p:cNvSpPr/>
            <p:nvPr/>
          </p:nvSpPr>
          <p:spPr>
            <a:xfrm>
              <a:off x="7005253" y="1017005"/>
              <a:ext cx="9525" cy="9525"/>
            </a:xfrm>
            <a:custGeom>
              <a:avLst/>
              <a:gdLst>
                <a:gd name="connsiteX0" fmla="*/ 9909 w 9525"/>
                <a:gd name="connsiteY0" fmla="*/ 8837 h 9525"/>
                <a:gd name="connsiteX1" fmla="*/ 9909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8837"/>
                  </a:moveTo>
                  <a:cubicBezTo>
                    <a:pt x="8956" y="8837"/>
                    <a:pt x="4194" y="5027"/>
                    <a:pt x="9909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2" name="Freeform: Shape 861">
              <a:extLst>
                <a:ext uri="{FF2B5EF4-FFF2-40B4-BE49-F238E27FC236}">
                  <a16:creationId xmlns:a16="http://schemas.microsoft.com/office/drawing/2014/main" xmlns="" id="{69EAF25E-6B75-49BD-9533-7396C823EDED}"/>
                </a:ext>
              </a:extLst>
            </p:cNvPr>
            <p:cNvSpPr/>
            <p:nvPr/>
          </p:nvSpPr>
          <p:spPr>
            <a:xfrm>
              <a:off x="7008532" y="978375"/>
              <a:ext cx="9525" cy="47625"/>
            </a:xfrm>
            <a:custGeom>
              <a:avLst/>
              <a:gdLst>
                <a:gd name="connsiteX0" fmla="*/ 9488 w 9525"/>
                <a:gd name="connsiteY0" fmla="*/ 48420 h 47625"/>
                <a:gd name="connsiteX1" fmla="*/ 9488 w 9525"/>
                <a:gd name="connsiteY1" fmla="*/ 4842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7625">
                  <a:moveTo>
                    <a:pt x="9488" y="48420"/>
                  </a:moveTo>
                  <a:cubicBezTo>
                    <a:pt x="4726" y="-43973"/>
                    <a:pt x="8536" y="47467"/>
                    <a:pt x="9488" y="484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3" name="Freeform: Shape 862">
              <a:extLst>
                <a:ext uri="{FF2B5EF4-FFF2-40B4-BE49-F238E27FC236}">
                  <a16:creationId xmlns:a16="http://schemas.microsoft.com/office/drawing/2014/main" xmlns="" id="{AA459D0C-E5C5-45F8-82E7-D4DBE77EB373}"/>
                </a:ext>
              </a:extLst>
            </p:cNvPr>
            <p:cNvSpPr/>
            <p:nvPr/>
          </p:nvSpPr>
          <p:spPr>
            <a:xfrm>
              <a:off x="7122411" y="1121568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4194" y="13811"/>
                    <a:pt x="8957" y="8096"/>
                    <a:pt x="99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4" name="Freeform: Shape 863">
              <a:extLst>
                <a:ext uri="{FF2B5EF4-FFF2-40B4-BE49-F238E27FC236}">
                  <a16:creationId xmlns:a16="http://schemas.microsoft.com/office/drawing/2014/main" xmlns="" id="{727ADEEF-5BA6-4A9E-AF73-5A4FC2AFEC20}"/>
                </a:ext>
              </a:extLst>
            </p:cNvPr>
            <p:cNvSpPr/>
            <p:nvPr/>
          </p:nvSpPr>
          <p:spPr>
            <a:xfrm>
              <a:off x="7105174" y="111966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10001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8096"/>
                    <a:pt x="8096" y="9049"/>
                    <a:pt x="7144" y="10001"/>
                  </a:cubicBezTo>
                  <a:cubicBezTo>
                    <a:pt x="8096" y="9049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5" name="Freeform: Shape 864">
              <a:extLst>
                <a:ext uri="{FF2B5EF4-FFF2-40B4-BE49-F238E27FC236}">
                  <a16:creationId xmlns:a16="http://schemas.microsoft.com/office/drawing/2014/main" xmlns="" id="{D910AF25-4B61-4B25-9A72-D7FEA5DC3A3F}"/>
                </a:ext>
              </a:extLst>
            </p:cNvPr>
            <p:cNvSpPr/>
            <p:nvPr/>
          </p:nvSpPr>
          <p:spPr>
            <a:xfrm>
              <a:off x="7089099" y="1121568"/>
              <a:ext cx="28575" cy="38100"/>
            </a:xfrm>
            <a:custGeom>
              <a:avLst/>
              <a:gdLst>
                <a:gd name="connsiteX0" fmla="*/ 14645 w 28575"/>
                <a:gd name="connsiteY0" fmla="*/ 34766 h 38100"/>
                <a:gd name="connsiteX1" fmla="*/ 23218 w 28575"/>
                <a:gd name="connsiteY1" fmla="*/ 7144 h 38100"/>
                <a:gd name="connsiteX2" fmla="*/ 14645 w 28575"/>
                <a:gd name="connsiteY2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38100">
                  <a:moveTo>
                    <a:pt x="14645" y="34766"/>
                  </a:moveTo>
                  <a:cubicBezTo>
                    <a:pt x="9883" y="30004"/>
                    <a:pt x="17503" y="17621"/>
                    <a:pt x="23218" y="7144"/>
                  </a:cubicBezTo>
                  <a:cubicBezTo>
                    <a:pt x="-6309" y="29051"/>
                    <a:pt x="13693" y="25241"/>
                    <a:pt x="14645" y="347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6" name="Freeform: Shape 865">
              <a:extLst>
                <a:ext uri="{FF2B5EF4-FFF2-40B4-BE49-F238E27FC236}">
                  <a16:creationId xmlns:a16="http://schemas.microsoft.com/office/drawing/2014/main" xmlns="" id="{E210D099-3E59-4721-8111-F3B25C6F99FF}"/>
                </a:ext>
              </a:extLst>
            </p:cNvPr>
            <p:cNvSpPr/>
            <p:nvPr/>
          </p:nvSpPr>
          <p:spPr>
            <a:xfrm>
              <a:off x="7103269" y="1156103"/>
              <a:ext cx="9525" cy="9525"/>
            </a:xfrm>
            <a:custGeom>
              <a:avLst/>
              <a:gdLst>
                <a:gd name="connsiteX0" fmla="*/ 7144 w 9525"/>
                <a:gd name="connsiteY0" fmla="*/ 9756 h 9525"/>
                <a:gd name="connsiteX1" fmla="*/ 10001 w 9525"/>
                <a:gd name="connsiteY1" fmla="*/ 8804 h 9525"/>
                <a:gd name="connsiteX2" fmla="*/ 7144 w 9525"/>
                <a:gd name="connsiteY2" fmla="*/ 975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756"/>
                  </a:moveTo>
                  <a:cubicBezTo>
                    <a:pt x="9049" y="9756"/>
                    <a:pt x="9049" y="9756"/>
                    <a:pt x="10001" y="8804"/>
                  </a:cubicBezTo>
                  <a:cubicBezTo>
                    <a:pt x="10001" y="4994"/>
                    <a:pt x="9049" y="8804"/>
                    <a:pt x="7144" y="97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7" name="Freeform: Shape 866">
              <a:extLst>
                <a:ext uri="{FF2B5EF4-FFF2-40B4-BE49-F238E27FC236}">
                  <a16:creationId xmlns:a16="http://schemas.microsoft.com/office/drawing/2014/main" xmlns="" id="{59EA3483-B051-4ABA-897E-50E35919F8C4}"/>
                </a:ext>
              </a:extLst>
            </p:cNvPr>
            <p:cNvSpPr/>
            <p:nvPr/>
          </p:nvSpPr>
          <p:spPr>
            <a:xfrm>
              <a:off x="7057830" y="1089183"/>
              <a:ext cx="9525" cy="19050"/>
            </a:xfrm>
            <a:custGeom>
              <a:avLst/>
              <a:gdLst>
                <a:gd name="connsiteX0" fmla="*/ 7814 w 9525"/>
                <a:gd name="connsiteY0" fmla="*/ 7144 h 19050"/>
                <a:gd name="connsiteX1" fmla="*/ 781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814" y="7144"/>
                  </a:moveTo>
                  <a:cubicBezTo>
                    <a:pt x="5910" y="17621"/>
                    <a:pt x="8767" y="10954"/>
                    <a:pt x="78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8" name="Freeform: Shape 867">
              <a:extLst>
                <a:ext uri="{FF2B5EF4-FFF2-40B4-BE49-F238E27FC236}">
                  <a16:creationId xmlns:a16="http://schemas.microsoft.com/office/drawing/2014/main" xmlns="" id="{E445664F-A48F-46BE-AACC-F6326892CB2A}"/>
                </a:ext>
              </a:extLst>
            </p:cNvPr>
            <p:cNvSpPr/>
            <p:nvPr/>
          </p:nvSpPr>
          <p:spPr>
            <a:xfrm>
              <a:off x="7060406" y="109204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9" name="Freeform: Shape 868">
              <a:extLst>
                <a:ext uri="{FF2B5EF4-FFF2-40B4-BE49-F238E27FC236}">
                  <a16:creationId xmlns:a16="http://schemas.microsoft.com/office/drawing/2014/main" xmlns="" id="{76BEA2E3-A175-4B10-80D3-117CF807B4FB}"/>
                </a:ext>
              </a:extLst>
            </p:cNvPr>
            <p:cNvSpPr/>
            <p:nvPr/>
          </p:nvSpPr>
          <p:spPr>
            <a:xfrm>
              <a:off x="7057549" y="10882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0" name="Freeform: Shape 869">
              <a:extLst>
                <a:ext uri="{FF2B5EF4-FFF2-40B4-BE49-F238E27FC236}">
                  <a16:creationId xmlns:a16="http://schemas.microsoft.com/office/drawing/2014/main" xmlns="" id="{512CD8D6-4571-4F62-93F2-96D58AF22750}"/>
                </a:ext>
              </a:extLst>
            </p:cNvPr>
            <p:cNvSpPr/>
            <p:nvPr/>
          </p:nvSpPr>
          <p:spPr>
            <a:xfrm>
              <a:off x="6993731" y="984739"/>
              <a:ext cx="9525" cy="9525"/>
            </a:xfrm>
            <a:custGeom>
              <a:avLst/>
              <a:gdLst>
                <a:gd name="connsiteX0" fmla="*/ 10001 w 9525"/>
                <a:gd name="connsiteY0" fmla="*/ 8718 h 9525"/>
                <a:gd name="connsiteX1" fmla="*/ 7144 w 9525"/>
                <a:gd name="connsiteY1" fmla="*/ 7766 h 9525"/>
                <a:gd name="connsiteX2" fmla="*/ 10001 w 9525"/>
                <a:gd name="connsiteY2" fmla="*/ 87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718"/>
                  </a:moveTo>
                  <a:cubicBezTo>
                    <a:pt x="10001" y="5861"/>
                    <a:pt x="8096" y="7766"/>
                    <a:pt x="7144" y="7766"/>
                  </a:cubicBezTo>
                  <a:cubicBezTo>
                    <a:pt x="8096" y="7766"/>
                    <a:pt x="9049" y="8718"/>
                    <a:pt x="10001" y="8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1" name="Freeform: Shape 870">
              <a:extLst>
                <a:ext uri="{FF2B5EF4-FFF2-40B4-BE49-F238E27FC236}">
                  <a16:creationId xmlns:a16="http://schemas.microsoft.com/office/drawing/2014/main" xmlns="" id="{72FB209A-D825-4DD6-9B8C-EF2AC4E99FC2}"/>
                </a:ext>
              </a:extLst>
            </p:cNvPr>
            <p:cNvSpPr/>
            <p:nvPr/>
          </p:nvSpPr>
          <p:spPr>
            <a:xfrm>
              <a:off x="6928009" y="1012031"/>
              <a:ext cx="9525" cy="9525"/>
            </a:xfrm>
            <a:custGeom>
              <a:avLst/>
              <a:gdLst>
                <a:gd name="connsiteX0" fmla="*/ 8096 w 9525"/>
                <a:gd name="connsiteY0" fmla="*/ 10001 h 9525"/>
                <a:gd name="connsiteX1" fmla="*/ 7144 w 9525"/>
                <a:gd name="connsiteY1" fmla="*/ 7144 h 9525"/>
                <a:gd name="connsiteX2" fmla="*/ 8096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001"/>
                  </a:moveTo>
                  <a:lnTo>
                    <a:pt x="7144" y="7144"/>
                  </a:lnTo>
                  <a:cubicBezTo>
                    <a:pt x="7144" y="9049"/>
                    <a:pt x="7144" y="10001"/>
                    <a:pt x="8096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2" name="Freeform: Shape 871">
              <a:extLst>
                <a:ext uri="{FF2B5EF4-FFF2-40B4-BE49-F238E27FC236}">
                  <a16:creationId xmlns:a16="http://schemas.microsoft.com/office/drawing/2014/main" xmlns="" id="{470BF3F8-7828-417F-98C9-821E71E0DF02}"/>
                </a:ext>
              </a:extLst>
            </p:cNvPr>
            <p:cNvSpPr/>
            <p:nvPr/>
          </p:nvSpPr>
          <p:spPr>
            <a:xfrm>
              <a:off x="6886099" y="107965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8096"/>
                  </a:cubicBez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3" name="Freeform: Shape 872">
              <a:extLst>
                <a:ext uri="{FF2B5EF4-FFF2-40B4-BE49-F238E27FC236}">
                  <a16:creationId xmlns:a16="http://schemas.microsoft.com/office/drawing/2014/main" xmlns="" id="{BACC9D3C-0C0D-487B-933F-66B5D50DA344}"/>
                </a:ext>
              </a:extLst>
            </p:cNvPr>
            <p:cNvSpPr/>
            <p:nvPr/>
          </p:nvSpPr>
          <p:spPr>
            <a:xfrm>
              <a:off x="6882490" y="1080611"/>
              <a:ext cx="9525" cy="9525"/>
            </a:xfrm>
            <a:custGeom>
              <a:avLst/>
              <a:gdLst>
                <a:gd name="connsiteX0" fmla="*/ 10752 w 9525"/>
                <a:gd name="connsiteY0" fmla="*/ 7144 h 9525"/>
                <a:gd name="connsiteX1" fmla="*/ 10752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2" y="7144"/>
                  </a:moveTo>
                  <a:cubicBezTo>
                    <a:pt x="3132" y="15716"/>
                    <a:pt x="9800" y="9049"/>
                    <a:pt x="1075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4" name="Freeform: Shape 873">
              <a:extLst>
                <a:ext uri="{FF2B5EF4-FFF2-40B4-BE49-F238E27FC236}">
                  <a16:creationId xmlns:a16="http://schemas.microsoft.com/office/drawing/2014/main" xmlns="" id="{E61B71C8-13FE-48D7-8167-CAB9E9860D88}"/>
                </a:ext>
              </a:extLst>
            </p:cNvPr>
            <p:cNvSpPr/>
            <p:nvPr/>
          </p:nvSpPr>
          <p:spPr>
            <a:xfrm>
              <a:off x="6890374" y="1037748"/>
              <a:ext cx="19050" cy="38100"/>
            </a:xfrm>
            <a:custGeom>
              <a:avLst/>
              <a:gdLst>
                <a:gd name="connsiteX0" fmla="*/ 19061 w 19050"/>
                <a:gd name="connsiteY0" fmla="*/ 31909 h 38100"/>
                <a:gd name="connsiteX1" fmla="*/ 7631 w 19050"/>
                <a:gd name="connsiteY1" fmla="*/ 7144 h 38100"/>
                <a:gd name="connsiteX2" fmla="*/ 19061 w 19050"/>
                <a:gd name="connsiteY2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19061" y="31909"/>
                  </a:moveTo>
                  <a:cubicBezTo>
                    <a:pt x="16204" y="24289"/>
                    <a:pt x="20014" y="9049"/>
                    <a:pt x="7631" y="7144"/>
                  </a:cubicBezTo>
                  <a:cubicBezTo>
                    <a:pt x="4774" y="15716"/>
                    <a:pt x="15251" y="40481"/>
                    <a:pt x="19061" y="31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5" name="Freeform: Shape 874">
              <a:extLst>
                <a:ext uri="{FF2B5EF4-FFF2-40B4-BE49-F238E27FC236}">
                  <a16:creationId xmlns:a16="http://schemas.microsoft.com/office/drawing/2014/main" xmlns="" id="{665DBE87-DEEC-48C1-A461-F871E8117C95}"/>
                </a:ext>
              </a:extLst>
            </p:cNvPr>
            <p:cNvSpPr/>
            <p:nvPr/>
          </p:nvSpPr>
          <p:spPr>
            <a:xfrm>
              <a:off x="6884822" y="1062738"/>
              <a:ext cx="38100" cy="28575"/>
            </a:xfrm>
            <a:custGeom>
              <a:avLst/>
              <a:gdLst>
                <a:gd name="connsiteX0" fmla="*/ 11278 w 38100"/>
                <a:gd name="connsiteY0" fmla="*/ 18349 h 28575"/>
                <a:gd name="connsiteX1" fmla="*/ 24613 w 38100"/>
                <a:gd name="connsiteY1" fmla="*/ 8824 h 28575"/>
                <a:gd name="connsiteX2" fmla="*/ 11278 w 38100"/>
                <a:gd name="connsiteY2" fmla="*/ 1834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28575">
                  <a:moveTo>
                    <a:pt x="11278" y="18349"/>
                  </a:moveTo>
                  <a:cubicBezTo>
                    <a:pt x="20803" y="17397"/>
                    <a:pt x="44615" y="48829"/>
                    <a:pt x="24613" y="8824"/>
                  </a:cubicBezTo>
                  <a:cubicBezTo>
                    <a:pt x="20803" y="-1653"/>
                    <a:pt x="-2057" y="41209"/>
                    <a:pt x="11278" y="183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6" name="Freeform: Shape 875">
              <a:extLst>
                <a:ext uri="{FF2B5EF4-FFF2-40B4-BE49-F238E27FC236}">
                  <a16:creationId xmlns:a16="http://schemas.microsoft.com/office/drawing/2014/main" xmlns="" id="{44005970-FF4B-472E-AC1D-53C465050A9F}"/>
                </a:ext>
              </a:extLst>
            </p:cNvPr>
            <p:cNvSpPr/>
            <p:nvPr/>
          </p:nvSpPr>
          <p:spPr>
            <a:xfrm>
              <a:off x="6902291" y="10653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7" name="Freeform: Shape 876">
              <a:extLst>
                <a:ext uri="{FF2B5EF4-FFF2-40B4-BE49-F238E27FC236}">
                  <a16:creationId xmlns:a16="http://schemas.microsoft.com/office/drawing/2014/main" xmlns="" id="{FBFD9862-C08D-4FAF-9734-53520D466C8F}"/>
                </a:ext>
              </a:extLst>
            </p:cNvPr>
            <p:cNvSpPr/>
            <p:nvPr/>
          </p:nvSpPr>
          <p:spPr>
            <a:xfrm>
              <a:off x="7413964" y="1218257"/>
              <a:ext cx="28575" cy="19050"/>
            </a:xfrm>
            <a:custGeom>
              <a:avLst/>
              <a:gdLst>
                <a:gd name="connsiteX0" fmla="*/ 7916 w 28575"/>
                <a:gd name="connsiteY0" fmla="*/ 13325 h 19050"/>
                <a:gd name="connsiteX1" fmla="*/ 7916 w 28575"/>
                <a:gd name="connsiteY1" fmla="*/ 133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7916" y="13325"/>
                  </a:moveTo>
                  <a:cubicBezTo>
                    <a:pt x="296" y="16183"/>
                    <a:pt x="52683" y="-1915"/>
                    <a:pt x="7916" y="133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8" name="Freeform: Shape 877">
              <a:extLst>
                <a:ext uri="{FF2B5EF4-FFF2-40B4-BE49-F238E27FC236}">
                  <a16:creationId xmlns:a16="http://schemas.microsoft.com/office/drawing/2014/main" xmlns="" id="{B72E2ADD-FFB5-48BC-9511-24DB7A814AAA}"/>
                </a:ext>
              </a:extLst>
            </p:cNvPr>
            <p:cNvSpPr/>
            <p:nvPr/>
          </p:nvSpPr>
          <p:spPr>
            <a:xfrm>
              <a:off x="7701439" y="9663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10001"/>
                    <a:pt x="8096" y="10001"/>
                  </a:cubicBezTo>
                  <a:cubicBezTo>
                    <a:pt x="8096" y="10001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9" name="Freeform: Shape 878">
              <a:extLst>
                <a:ext uri="{FF2B5EF4-FFF2-40B4-BE49-F238E27FC236}">
                  <a16:creationId xmlns:a16="http://schemas.microsoft.com/office/drawing/2014/main" xmlns="" id="{24B69873-3F17-4D7F-A943-C34255AB8BCD}"/>
                </a:ext>
              </a:extLst>
            </p:cNvPr>
            <p:cNvSpPr/>
            <p:nvPr/>
          </p:nvSpPr>
          <p:spPr>
            <a:xfrm>
              <a:off x="7458551" y="1216818"/>
              <a:ext cx="9525" cy="19050"/>
            </a:xfrm>
            <a:custGeom>
              <a:avLst/>
              <a:gdLst>
                <a:gd name="connsiteX0" fmla="*/ 7144 w 9525"/>
                <a:gd name="connsiteY0" fmla="*/ 12859 h 19050"/>
                <a:gd name="connsiteX1" fmla="*/ 9049 w 9525"/>
                <a:gd name="connsiteY1" fmla="*/ 7144 h 19050"/>
                <a:gd name="connsiteX2" fmla="*/ 7144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2859"/>
                  </a:moveTo>
                  <a:lnTo>
                    <a:pt x="9049" y="7144"/>
                  </a:lnTo>
                  <a:cubicBezTo>
                    <a:pt x="8096" y="8096"/>
                    <a:pt x="7144" y="10001"/>
                    <a:pt x="7144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0" name="Freeform: Shape 879">
              <a:extLst>
                <a:ext uri="{FF2B5EF4-FFF2-40B4-BE49-F238E27FC236}">
                  <a16:creationId xmlns:a16="http://schemas.microsoft.com/office/drawing/2014/main" xmlns="" id="{2A4F09FE-F71D-4490-A0CE-A4F13F005804}"/>
                </a:ext>
              </a:extLst>
            </p:cNvPr>
            <p:cNvSpPr/>
            <p:nvPr/>
          </p:nvSpPr>
          <p:spPr>
            <a:xfrm>
              <a:off x="7455694" y="1305293"/>
              <a:ext cx="9525" cy="9525"/>
            </a:xfrm>
            <a:custGeom>
              <a:avLst/>
              <a:gdLst>
                <a:gd name="connsiteX0" fmla="*/ 7144 w 9525"/>
                <a:gd name="connsiteY0" fmla="*/ 9156 h 9525"/>
                <a:gd name="connsiteX1" fmla="*/ 7144 w 9525"/>
                <a:gd name="connsiteY1" fmla="*/ 915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156"/>
                  </a:moveTo>
                  <a:cubicBezTo>
                    <a:pt x="7144" y="12014"/>
                    <a:pt x="10001" y="3441"/>
                    <a:pt x="7144" y="9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1" name="Freeform: Shape 880">
              <a:extLst>
                <a:ext uri="{FF2B5EF4-FFF2-40B4-BE49-F238E27FC236}">
                  <a16:creationId xmlns:a16="http://schemas.microsoft.com/office/drawing/2014/main" xmlns="" id="{FD2A62EA-0E9E-4E62-92C0-85388A07591E}"/>
                </a:ext>
              </a:extLst>
            </p:cNvPr>
            <p:cNvSpPr/>
            <p:nvPr/>
          </p:nvSpPr>
          <p:spPr>
            <a:xfrm>
              <a:off x="7515701" y="117419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2" name="Freeform: Shape 881">
              <a:extLst>
                <a:ext uri="{FF2B5EF4-FFF2-40B4-BE49-F238E27FC236}">
                  <a16:creationId xmlns:a16="http://schemas.microsoft.com/office/drawing/2014/main" xmlns="" id="{8A87B40E-580F-4129-A30F-987A28F015CA}"/>
                </a:ext>
              </a:extLst>
            </p:cNvPr>
            <p:cNvSpPr/>
            <p:nvPr/>
          </p:nvSpPr>
          <p:spPr>
            <a:xfrm>
              <a:off x="7369016" y="1322132"/>
              <a:ext cx="28575" cy="28575"/>
            </a:xfrm>
            <a:custGeom>
              <a:avLst/>
              <a:gdLst>
                <a:gd name="connsiteX0" fmla="*/ 7144 w 28575"/>
                <a:gd name="connsiteY0" fmla="*/ 21845 h 28575"/>
                <a:gd name="connsiteX1" fmla="*/ 7144 w 28575"/>
                <a:gd name="connsiteY1" fmla="*/ 2184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28575">
                  <a:moveTo>
                    <a:pt x="7144" y="21845"/>
                  </a:moveTo>
                  <a:cubicBezTo>
                    <a:pt x="19526" y="9463"/>
                    <a:pt x="33814" y="-3872"/>
                    <a:pt x="7144" y="218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3" name="Freeform: Shape 882">
              <a:extLst>
                <a:ext uri="{FF2B5EF4-FFF2-40B4-BE49-F238E27FC236}">
                  <a16:creationId xmlns:a16="http://schemas.microsoft.com/office/drawing/2014/main" xmlns="" id="{98CEF4B9-F28A-436C-BC81-8095D21B2BC6}"/>
                </a:ext>
              </a:extLst>
            </p:cNvPr>
            <p:cNvSpPr/>
            <p:nvPr/>
          </p:nvSpPr>
          <p:spPr>
            <a:xfrm>
              <a:off x="7681436" y="11149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4" name="Freeform: Shape 883">
              <a:extLst>
                <a:ext uri="{FF2B5EF4-FFF2-40B4-BE49-F238E27FC236}">
                  <a16:creationId xmlns:a16="http://schemas.microsoft.com/office/drawing/2014/main" xmlns="" id="{D0DE38B4-C4C9-49F7-B8CC-09CA17E7CC18}"/>
                </a:ext>
              </a:extLst>
            </p:cNvPr>
            <p:cNvSpPr/>
            <p:nvPr/>
          </p:nvSpPr>
          <p:spPr>
            <a:xfrm>
              <a:off x="7681436" y="1114901"/>
              <a:ext cx="9525" cy="9525"/>
            </a:xfrm>
            <a:custGeom>
              <a:avLst/>
              <a:gdLst>
                <a:gd name="connsiteX0" fmla="*/ 9049 w 9525"/>
                <a:gd name="connsiteY0" fmla="*/ 9049 h 9525"/>
                <a:gd name="connsiteX1" fmla="*/ 7144 w 9525"/>
                <a:gd name="connsiteY1" fmla="*/ 7144 h 9525"/>
                <a:gd name="connsiteX2" fmla="*/ 9049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049"/>
                  </a:moveTo>
                  <a:lnTo>
                    <a:pt x="7144" y="7144"/>
                  </a:lnTo>
                  <a:cubicBezTo>
                    <a:pt x="8096" y="9049"/>
                    <a:pt x="8096" y="10954"/>
                    <a:pt x="9049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5" name="Freeform: Shape 884">
              <a:extLst>
                <a:ext uri="{FF2B5EF4-FFF2-40B4-BE49-F238E27FC236}">
                  <a16:creationId xmlns:a16="http://schemas.microsoft.com/office/drawing/2014/main" xmlns="" id="{3AB6A290-872F-4BFC-A241-756F9FF7A4E9}"/>
                </a:ext>
              </a:extLst>
            </p:cNvPr>
            <p:cNvSpPr/>
            <p:nvPr/>
          </p:nvSpPr>
          <p:spPr>
            <a:xfrm>
              <a:off x="7457705" y="1222216"/>
              <a:ext cx="9525" cy="19050"/>
            </a:xfrm>
            <a:custGeom>
              <a:avLst/>
              <a:gdLst>
                <a:gd name="connsiteX0" fmla="*/ 7990 w 9525"/>
                <a:gd name="connsiteY0" fmla="*/ 12224 h 19050"/>
                <a:gd name="connsiteX1" fmla="*/ 7990 w 9525"/>
                <a:gd name="connsiteY1" fmla="*/ 1222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990" y="12224"/>
                  </a:moveTo>
                  <a:cubicBezTo>
                    <a:pt x="6086" y="794"/>
                    <a:pt x="7990" y="12224"/>
                    <a:pt x="7990" y="122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6" name="Freeform: Shape 885">
              <a:extLst>
                <a:ext uri="{FF2B5EF4-FFF2-40B4-BE49-F238E27FC236}">
                  <a16:creationId xmlns:a16="http://schemas.microsoft.com/office/drawing/2014/main" xmlns="" id="{D617DBA6-9B82-4F80-A420-0238163E5A05}"/>
                </a:ext>
              </a:extLst>
            </p:cNvPr>
            <p:cNvSpPr/>
            <p:nvPr/>
          </p:nvSpPr>
          <p:spPr>
            <a:xfrm>
              <a:off x="7450770" y="1243488"/>
              <a:ext cx="19050" cy="19050"/>
            </a:xfrm>
            <a:custGeom>
              <a:avLst/>
              <a:gdLst>
                <a:gd name="connsiteX0" fmla="*/ 13972 w 19050"/>
                <a:gd name="connsiteY0" fmla="*/ 7144 h 19050"/>
                <a:gd name="connsiteX1" fmla="*/ 13972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972" y="7144"/>
                  </a:moveTo>
                  <a:cubicBezTo>
                    <a:pt x="6352" y="12859"/>
                    <a:pt x="3495" y="19526"/>
                    <a:pt x="1397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7" name="Freeform: Shape 886">
              <a:extLst>
                <a:ext uri="{FF2B5EF4-FFF2-40B4-BE49-F238E27FC236}">
                  <a16:creationId xmlns:a16="http://schemas.microsoft.com/office/drawing/2014/main" xmlns="" id="{BDF548B2-E454-42EA-9A28-ABFB3CC4BC8D}"/>
                </a:ext>
              </a:extLst>
            </p:cNvPr>
            <p:cNvSpPr/>
            <p:nvPr/>
          </p:nvSpPr>
          <p:spPr>
            <a:xfrm>
              <a:off x="7459504" y="1142507"/>
              <a:ext cx="76200" cy="95250"/>
            </a:xfrm>
            <a:custGeom>
              <a:avLst/>
              <a:gdLst>
                <a:gd name="connsiteX0" fmla="*/ 53816 w 76200"/>
                <a:gd name="connsiteY0" fmla="*/ 40498 h 95250"/>
                <a:gd name="connsiteX1" fmla="*/ 55721 w 76200"/>
                <a:gd name="connsiteY1" fmla="*/ 24305 h 95250"/>
                <a:gd name="connsiteX2" fmla="*/ 60484 w 76200"/>
                <a:gd name="connsiteY2" fmla="*/ 7160 h 95250"/>
                <a:gd name="connsiteX3" fmla="*/ 7144 w 76200"/>
                <a:gd name="connsiteY3" fmla="*/ 80503 h 95250"/>
                <a:gd name="connsiteX4" fmla="*/ 11906 w 76200"/>
                <a:gd name="connsiteY4" fmla="*/ 89075 h 95250"/>
                <a:gd name="connsiteX5" fmla="*/ 22384 w 76200"/>
                <a:gd name="connsiteY5" fmla="*/ 88123 h 95250"/>
                <a:gd name="connsiteX6" fmla="*/ 53816 w 76200"/>
                <a:gd name="connsiteY6" fmla="*/ 4049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95250">
                  <a:moveTo>
                    <a:pt x="53816" y="40498"/>
                  </a:moveTo>
                  <a:cubicBezTo>
                    <a:pt x="47149" y="45260"/>
                    <a:pt x="70961" y="24305"/>
                    <a:pt x="55721" y="24305"/>
                  </a:cubicBezTo>
                  <a:cubicBezTo>
                    <a:pt x="64294" y="30020"/>
                    <a:pt x="79534" y="23353"/>
                    <a:pt x="60484" y="7160"/>
                  </a:cubicBezTo>
                  <a:cubicBezTo>
                    <a:pt x="59531" y="6208"/>
                    <a:pt x="20479" y="47165"/>
                    <a:pt x="7144" y="80503"/>
                  </a:cubicBezTo>
                  <a:cubicBezTo>
                    <a:pt x="10001" y="74788"/>
                    <a:pt x="11906" y="77645"/>
                    <a:pt x="11906" y="89075"/>
                  </a:cubicBezTo>
                  <a:cubicBezTo>
                    <a:pt x="13811" y="74788"/>
                    <a:pt x="17621" y="74788"/>
                    <a:pt x="22384" y="88123"/>
                  </a:cubicBezTo>
                  <a:cubicBezTo>
                    <a:pt x="51911" y="60500"/>
                    <a:pt x="50006" y="47165"/>
                    <a:pt x="53816" y="404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8" name="Freeform: Shape 887">
              <a:extLst>
                <a:ext uri="{FF2B5EF4-FFF2-40B4-BE49-F238E27FC236}">
                  <a16:creationId xmlns:a16="http://schemas.microsoft.com/office/drawing/2014/main" xmlns="" id="{BFF94C6A-56BD-42AC-9477-EACA57748042}"/>
                </a:ext>
              </a:extLst>
            </p:cNvPr>
            <p:cNvSpPr/>
            <p:nvPr/>
          </p:nvSpPr>
          <p:spPr>
            <a:xfrm>
              <a:off x="7488079" y="12025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9" name="Freeform: Shape 888">
              <a:extLst>
                <a:ext uri="{FF2B5EF4-FFF2-40B4-BE49-F238E27FC236}">
                  <a16:creationId xmlns:a16="http://schemas.microsoft.com/office/drawing/2014/main" xmlns="" id="{7EA934F9-1A9F-4C1C-B5CF-D67A2DC387B7}"/>
                </a:ext>
              </a:extLst>
            </p:cNvPr>
            <p:cNvSpPr/>
            <p:nvPr/>
          </p:nvSpPr>
          <p:spPr>
            <a:xfrm>
              <a:off x="7501414" y="118877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10001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0" name="Freeform: Shape 889">
              <a:extLst>
                <a:ext uri="{FF2B5EF4-FFF2-40B4-BE49-F238E27FC236}">
                  <a16:creationId xmlns:a16="http://schemas.microsoft.com/office/drawing/2014/main" xmlns="" id="{8462C88E-3FC7-4D8A-A0C7-7AC6C69294F4}"/>
                </a:ext>
              </a:extLst>
            </p:cNvPr>
            <p:cNvSpPr/>
            <p:nvPr/>
          </p:nvSpPr>
          <p:spPr>
            <a:xfrm>
              <a:off x="7463949" y="1236821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5556" y="16669"/>
                    <a:pt x="8414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1" name="Freeform: Shape 890">
              <a:extLst>
                <a:ext uri="{FF2B5EF4-FFF2-40B4-BE49-F238E27FC236}">
                  <a16:creationId xmlns:a16="http://schemas.microsoft.com/office/drawing/2014/main" xmlns="" id="{C661FDB5-88B7-42E5-82BC-AA0373D84D23}"/>
                </a:ext>
              </a:extLst>
            </p:cNvPr>
            <p:cNvSpPr/>
            <p:nvPr/>
          </p:nvSpPr>
          <p:spPr>
            <a:xfrm>
              <a:off x="7459080" y="1227084"/>
              <a:ext cx="9525" cy="9525"/>
            </a:xfrm>
            <a:custGeom>
              <a:avLst/>
              <a:gdLst>
                <a:gd name="connsiteX0" fmla="*/ 7567 w 9525"/>
                <a:gd name="connsiteY0" fmla="*/ 9260 h 9525"/>
                <a:gd name="connsiteX1" fmla="*/ 7567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260"/>
                  </a:moveTo>
                  <a:cubicBezTo>
                    <a:pt x="6615" y="4498"/>
                    <a:pt x="7567" y="9260"/>
                    <a:pt x="7567" y="9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2" name="Freeform: Shape 891">
              <a:extLst>
                <a:ext uri="{FF2B5EF4-FFF2-40B4-BE49-F238E27FC236}">
                  <a16:creationId xmlns:a16="http://schemas.microsoft.com/office/drawing/2014/main" xmlns="" id="{30EBA07E-139B-49B2-952C-0082DB5F7978}"/>
                </a:ext>
              </a:extLst>
            </p:cNvPr>
            <p:cNvSpPr/>
            <p:nvPr/>
          </p:nvSpPr>
          <p:spPr>
            <a:xfrm>
              <a:off x="7570946" y="118348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3" name="Freeform: Shape 892">
              <a:extLst>
                <a:ext uri="{FF2B5EF4-FFF2-40B4-BE49-F238E27FC236}">
                  <a16:creationId xmlns:a16="http://schemas.microsoft.com/office/drawing/2014/main" xmlns="" id="{25CFB2E8-4DC0-4106-BA0A-74B10A058C8E}"/>
                </a:ext>
              </a:extLst>
            </p:cNvPr>
            <p:cNvSpPr/>
            <p:nvPr/>
          </p:nvSpPr>
          <p:spPr>
            <a:xfrm>
              <a:off x="7489031" y="1174843"/>
              <a:ext cx="47625" cy="47625"/>
            </a:xfrm>
            <a:custGeom>
              <a:avLst/>
              <a:gdLst>
                <a:gd name="connsiteX0" fmla="*/ 39529 w 47625"/>
                <a:gd name="connsiteY0" fmla="*/ 8162 h 47625"/>
                <a:gd name="connsiteX1" fmla="*/ 7144 w 47625"/>
                <a:gd name="connsiteY1" fmla="*/ 35784 h 47625"/>
                <a:gd name="connsiteX2" fmla="*/ 11906 w 47625"/>
                <a:gd name="connsiteY2" fmla="*/ 41499 h 47625"/>
                <a:gd name="connsiteX3" fmla="*/ 39529 w 47625"/>
                <a:gd name="connsiteY3" fmla="*/ 816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39529" y="8162"/>
                  </a:moveTo>
                  <a:cubicBezTo>
                    <a:pt x="34766" y="11972"/>
                    <a:pt x="19526" y="37689"/>
                    <a:pt x="7144" y="35784"/>
                  </a:cubicBezTo>
                  <a:cubicBezTo>
                    <a:pt x="10954" y="36737"/>
                    <a:pt x="12859" y="38642"/>
                    <a:pt x="11906" y="41499"/>
                  </a:cubicBezTo>
                  <a:cubicBezTo>
                    <a:pt x="35719" y="48167"/>
                    <a:pt x="46196" y="-411"/>
                    <a:pt x="39529" y="81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4" name="Freeform: Shape 893">
              <a:extLst>
                <a:ext uri="{FF2B5EF4-FFF2-40B4-BE49-F238E27FC236}">
                  <a16:creationId xmlns:a16="http://schemas.microsoft.com/office/drawing/2014/main" xmlns="" id="{DBD9B751-8A4A-4140-B0FB-C4EEB0343F57}"/>
                </a:ext>
              </a:extLst>
            </p:cNvPr>
            <p:cNvSpPr/>
            <p:nvPr/>
          </p:nvSpPr>
          <p:spPr>
            <a:xfrm>
              <a:off x="7471886" y="123354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6615"/>
                    <a:pt x="7144" y="7567"/>
                  </a:cubicBezTo>
                  <a:cubicBezTo>
                    <a:pt x="8096" y="6615"/>
                    <a:pt x="8096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5" name="Freeform: Shape 894">
              <a:extLst>
                <a:ext uri="{FF2B5EF4-FFF2-40B4-BE49-F238E27FC236}">
                  <a16:creationId xmlns:a16="http://schemas.microsoft.com/office/drawing/2014/main" xmlns="" id="{F6A55A43-0913-422A-84CC-ACAC3AE737AA}"/>
                </a:ext>
              </a:extLst>
            </p:cNvPr>
            <p:cNvSpPr/>
            <p:nvPr/>
          </p:nvSpPr>
          <p:spPr>
            <a:xfrm>
              <a:off x="7370921" y="1179671"/>
              <a:ext cx="57150" cy="47625"/>
            </a:xfrm>
            <a:custGeom>
              <a:avLst/>
              <a:gdLst>
                <a:gd name="connsiteX0" fmla="*/ 7144 w 57150"/>
                <a:gd name="connsiteY0" fmla="*/ 25241 h 47625"/>
                <a:gd name="connsiteX1" fmla="*/ 55721 w 57150"/>
                <a:gd name="connsiteY1" fmla="*/ 7144 h 47625"/>
                <a:gd name="connsiteX2" fmla="*/ 53816 w 57150"/>
                <a:gd name="connsiteY2" fmla="*/ 22384 h 47625"/>
                <a:gd name="connsiteX3" fmla="*/ 29051 w 57150"/>
                <a:gd name="connsiteY3" fmla="*/ 43339 h 47625"/>
                <a:gd name="connsiteX4" fmla="*/ 7144 w 57150"/>
                <a:gd name="connsiteY4" fmla="*/ 25241 h 47625"/>
                <a:gd name="connsiteX5" fmla="*/ 11906 w 57150"/>
                <a:gd name="connsiteY5" fmla="*/ 22384 h 47625"/>
                <a:gd name="connsiteX6" fmla="*/ 15716 w 57150"/>
                <a:gd name="connsiteY6" fmla="*/ 22384 h 47625"/>
                <a:gd name="connsiteX7" fmla="*/ 11906 w 57150"/>
                <a:gd name="connsiteY7" fmla="*/ 2238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47625">
                  <a:moveTo>
                    <a:pt x="7144" y="25241"/>
                  </a:moveTo>
                  <a:cubicBezTo>
                    <a:pt x="20479" y="19526"/>
                    <a:pt x="34766" y="10001"/>
                    <a:pt x="55721" y="7144"/>
                  </a:cubicBezTo>
                  <a:cubicBezTo>
                    <a:pt x="56674" y="9049"/>
                    <a:pt x="51911" y="23336"/>
                    <a:pt x="53816" y="22384"/>
                  </a:cubicBezTo>
                  <a:cubicBezTo>
                    <a:pt x="37624" y="-476"/>
                    <a:pt x="47149" y="29051"/>
                    <a:pt x="29051" y="43339"/>
                  </a:cubicBezTo>
                  <a:cubicBezTo>
                    <a:pt x="30956" y="9049"/>
                    <a:pt x="8096" y="29051"/>
                    <a:pt x="7144" y="25241"/>
                  </a:cubicBezTo>
                  <a:close/>
                  <a:moveTo>
                    <a:pt x="11906" y="22384"/>
                  </a:moveTo>
                  <a:lnTo>
                    <a:pt x="15716" y="22384"/>
                  </a:lnTo>
                  <a:cubicBezTo>
                    <a:pt x="14764" y="21431"/>
                    <a:pt x="12859" y="21431"/>
                    <a:pt x="11906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6" name="Freeform: Shape 895">
              <a:extLst>
                <a:ext uri="{FF2B5EF4-FFF2-40B4-BE49-F238E27FC236}">
                  <a16:creationId xmlns:a16="http://schemas.microsoft.com/office/drawing/2014/main" xmlns="" id="{C52D2D0F-90FF-488C-A079-EB90A3872A79}"/>
                </a:ext>
              </a:extLst>
            </p:cNvPr>
            <p:cNvSpPr/>
            <p:nvPr/>
          </p:nvSpPr>
          <p:spPr>
            <a:xfrm>
              <a:off x="6901339" y="113014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7" name="Freeform: Shape 896">
              <a:extLst>
                <a:ext uri="{FF2B5EF4-FFF2-40B4-BE49-F238E27FC236}">
                  <a16:creationId xmlns:a16="http://schemas.microsoft.com/office/drawing/2014/main" xmlns="" id="{6296BDC5-A24E-4826-9031-DE205289C2A9}"/>
                </a:ext>
              </a:extLst>
            </p:cNvPr>
            <p:cNvSpPr/>
            <p:nvPr/>
          </p:nvSpPr>
          <p:spPr>
            <a:xfrm>
              <a:off x="7207091" y="131587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7144" y="7144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8" name="Freeform: Shape 897">
              <a:extLst>
                <a:ext uri="{FF2B5EF4-FFF2-40B4-BE49-F238E27FC236}">
                  <a16:creationId xmlns:a16="http://schemas.microsoft.com/office/drawing/2014/main" xmlns="" id="{04AAB8A2-C59C-4F37-A13A-A35D9EAB2795}"/>
                </a:ext>
              </a:extLst>
            </p:cNvPr>
            <p:cNvSpPr/>
            <p:nvPr/>
          </p:nvSpPr>
          <p:spPr>
            <a:xfrm>
              <a:off x="7149941" y="133873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9049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lnTo>
                    <a:pt x="7144" y="9049"/>
                  </a:lnTo>
                  <a:cubicBezTo>
                    <a:pt x="8096" y="9049"/>
                    <a:pt x="10001" y="8096"/>
                    <a:pt x="1095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9" name="Freeform: Shape 898">
              <a:extLst>
                <a:ext uri="{FF2B5EF4-FFF2-40B4-BE49-F238E27FC236}">
                  <a16:creationId xmlns:a16="http://schemas.microsoft.com/office/drawing/2014/main" xmlns="" id="{CAF469F2-2C36-4C9E-96B1-363F9095AF2C}"/>
                </a:ext>
              </a:extLst>
            </p:cNvPr>
            <p:cNvSpPr/>
            <p:nvPr/>
          </p:nvSpPr>
          <p:spPr>
            <a:xfrm>
              <a:off x="6911816" y="11615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0" name="Freeform: Shape 899">
              <a:extLst>
                <a:ext uri="{FF2B5EF4-FFF2-40B4-BE49-F238E27FC236}">
                  <a16:creationId xmlns:a16="http://schemas.microsoft.com/office/drawing/2014/main" xmlns="" id="{1CE06608-AB3D-4048-846B-D21BC1EA14E8}"/>
                </a:ext>
              </a:extLst>
            </p:cNvPr>
            <p:cNvSpPr/>
            <p:nvPr/>
          </p:nvSpPr>
          <p:spPr>
            <a:xfrm>
              <a:off x="7048976" y="1291113"/>
              <a:ext cx="9525" cy="9525"/>
            </a:xfrm>
            <a:custGeom>
              <a:avLst/>
              <a:gdLst>
                <a:gd name="connsiteX0" fmla="*/ 8096 w 9525"/>
                <a:gd name="connsiteY0" fmla="*/ 10001 h 9525"/>
                <a:gd name="connsiteX1" fmla="*/ 7144 w 9525"/>
                <a:gd name="connsiteY1" fmla="*/ 7144 h 9525"/>
                <a:gd name="connsiteX2" fmla="*/ 8096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001"/>
                  </a:moveTo>
                  <a:cubicBezTo>
                    <a:pt x="8096" y="9049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8096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1" name="Freeform: Shape 900">
              <a:extLst>
                <a:ext uri="{FF2B5EF4-FFF2-40B4-BE49-F238E27FC236}">
                  <a16:creationId xmlns:a16="http://schemas.microsoft.com/office/drawing/2014/main" xmlns="" id="{6D743C93-2FF0-4805-9BB9-896AF9BF17B6}"/>
                </a:ext>
              </a:extLst>
            </p:cNvPr>
            <p:cNvSpPr/>
            <p:nvPr/>
          </p:nvSpPr>
          <p:spPr>
            <a:xfrm>
              <a:off x="7153604" y="133873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2" name="Freeform: Shape 901">
              <a:extLst>
                <a:ext uri="{FF2B5EF4-FFF2-40B4-BE49-F238E27FC236}">
                  <a16:creationId xmlns:a16="http://schemas.microsoft.com/office/drawing/2014/main" xmlns="" id="{46ED2535-E773-4744-8B09-979EE0AA86D1}"/>
                </a:ext>
              </a:extLst>
            </p:cNvPr>
            <p:cNvSpPr/>
            <p:nvPr/>
          </p:nvSpPr>
          <p:spPr>
            <a:xfrm>
              <a:off x="7230904" y="134159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9049" y="7144"/>
                  </a:cubicBezTo>
                  <a:cubicBezTo>
                    <a:pt x="8096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3" name="Freeform: Shape 902">
              <a:extLst>
                <a:ext uri="{FF2B5EF4-FFF2-40B4-BE49-F238E27FC236}">
                  <a16:creationId xmlns:a16="http://schemas.microsoft.com/office/drawing/2014/main" xmlns="" id="{ADD842C4-EE4D-4CDC-A45A-9B5AB34B567E}"/>
                </a:ext>
              </a:extLst>
            </p:cNvPr>
            <p:cNvSpPr/>
            <p:nvPr/>
          </p:nvSpPr>
          <p:spPr>
            <a:xfrm>
              <a:off x="7228046" y="131683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9049" y="7144"/>
                  </a:cubicBezTo>
                  <a:lnTo>
                    <a:pt x="7144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4" name="Freeform: Shape 903">
              <a:extLst>
                <a:ext uri="{FF2B5EF4-FFF2-40B4-BE49-F238E27FC236}">
                  <a16:creationId xmlns:a16="http://schemas.microsoft.com/office/drawing/2014/main" xmlns="" id="{78291934-DA7E-4D33-B7A2-781C76BC968F}"/>
                </a:ext>
              </a:extLst>
            </p:cNvPr>
            <p:cNvSpPr/>
            <p:nvPr/>
          </p:nvSpPr>
          <p:spPr>
            <a:xfrm>
              <a:off x="7343299" y="132064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001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10001" y="7144"/>
                  </a:lnTo>
                  <a:cubicBezTo>
                    <a:pt x="9049" y="8096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5" name="Freeform: Shape 904">
              <a:extLst>
                <a:ext uri="{FF2B5EF4-FFF2-40B4-BE49-F238E27FC236}">
                  <a16:creationId xmlns:a16="http://schemas.microsoft.com/office/drawing/2014/main" xmlns="" id="{B9262365-DE32-42E5-9B15-CCFC205B0ACA}"/>
                </a:ext>
              </a:extLst>
            </p:cNvPr>
            <p:cNvSpPr/>
            <p:nvPr/>
          </p:nvSpPr>
          <p:spPr>
            <a:xfrm>
              <a:off x="7236619" y="132254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8096" y="7144"/>
                  </a:cubicBez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6" name="Freeform: Shape 905">
              <a:extLst>
                <a:ext uri="{FF2B5EF4-FFF2-40B4-BE49-F238E27FC236}">
                  <a16:creationId xmlns:a16="http://schemas.microsoft.com/office/drawing/2014/main" xmlns="" id="{0D76776A-3306-48AF-864F-2A4E4464D777}"/>
                </a:ext>
              </a:extLst>
            </p:cNvPr>
            <p:cNvSpPr/>
            <p:nvPr/>
          </p:nvSpPr>
          <p:spPr>
            <a:xfrm>
              <a:off x="6921341" y="11063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7" name="Freeform: Shape 906">
              <a:extLst>
                <a:ext uri="{FF2B5EF4-FFF2-40B4-BE49-F238E27FC236}">
                  <a16:creationId xmlns:a16="http://schemas.microsoft.com/office/drawing/2014/main" xmlns="" id="{8AA78B15-DF8E-4506-94D3-D63581F9F8DF}"/>
                </a:ext>
              </a:extLst>
            </p:cNvPr>
            <p:cNvSpPr/>
            <p:nvPr/>
          </p:nvSpPr>
          <p:spPr>
            <a:xfrm>
              <a:off x="6906101" y="1098708"/>
              <a:ext cx="9525" cy="9525"/>
            </a:xfrm>
            <a:custGeom>
              <a:avLst/>
              <a:gdLst>
                <a:gd name="connsiteX0" fmla="*/ 8096 w 9525"/>
                <a:gd name="connsiteY0" fmla="*/ 10001 h 9525"/>
                <a:gd name="connsiteX1" fmla="*/ 7144 w 9525"/>
                <a:gd name="connsiteY1" fmla="*/ 7144 h 9525"/>
                <a:gd name="connsiteX2" fmla="*/ 8096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001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8096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8" name="Freeform: Shape 907">
              <a:extLst>
                <a:ext uri="{FF2B5EF4-FFF2-40B4-BE49-F238E27FC236}">
                  <a16:creationId xmlns:a16="http://schemas.microsoft.com/office/drawing/2014/main" xmlns="" id="{837B458D-0F46-4B14-A3B3-24A344C33AE6}"/>
                </a:ext>
              </a:extLst>
            </p:cNvPr>
            <p:cNvSpPr/>
            <p:nvPr/>
          </p:nvSpPr>
          <p:spPr>
            <a:xfrm>
              <a:off x="7008677" y="1256823"/>
              <a:ext cx="9525" cy="19050"/>
            </a:xfrm>
            <a:custGeom>
              <a:avLst/>
              <a:gdLst>
                <a:gd name="connsiteX0" fmla="*/ 9343 w 9525"/>
                <a:gd name="connsiteY0" fmla="*/ 11906 h 19050"/>
                <a:gd name="connsiteX1" fmla="*/ 9343 w 9525"/>
                <a:gd name="connsiteY1" fmla="*/ 7144 h 19050"/>
                <a:gd name="connsiteX2" fmla="*/ 9343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343" y="11906"/>
                  </a:moveTo>
                  <a:cubicBezTo>
                    <a:pt x="9343" y="10001"/>
                    <a:pt x="8391" y="8096"/>
                    <a:pt x="9343" y="7144"/>
                  </a:cubicBezTo>
                  <a:cubicBezTo>
                    <a:pt x="7439" y="8096"/>
                    <a:pt x="5533" y="11906"/>
                    <a:pt x="9343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9" name="Freeform: Shape 908">
              <a:extLst>
                <a:ext uri="{FF2B5EF4-FFF2-40B4-BE49-F238E27FC236}">
                  <a16:creationId xmlns:a16="http://schemas.microsoft.com/office/drawing/2014/main" xmlns="" id="{6A04374B-2CD1-498B-B824-FDB10C61FE95}"/>
                </a:ext>
              </a:extLst>
            </p:cNvPr>
            <p:cNvSpPr/>
            <p:nvPr/>
          </p:nvSpPr>
          <p:spPr>
            <a:xfrm>
              <a:off x="6973729" y="110537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8096" y="8096"/>
                    <a:pt x="7144" y="7144"/>
                  </a:cubicBezTo>
                  <a:cubicBezTo>
                    <a:pt x="8096" y="8096"/>
                    <a:pt x="9049" y="8096"/>
                    <a:pt x="1000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0" name="Freeform: Shape 909">
              <a:extLst>
                <a:ext uri="{FF2B5EF4-FFF2-40B4-BE49-F238E27FC236}">
                  <a16:creationId xmlns:a16="http://schemas.microsoft.com/office/drawing/2014/main" xmlns="" id="{1976F938-392F-45EA-9506-DB092AD0E6E6}"/>
                </a:ext>
              </a:extLst>
            </p:cNvPr>
            <p:cNvSpPr/>
            <p:nvPr/>
          </p:nvSpPr>
          <p:spPr>
            <a:xfrm>
              <a:off x="6970871" y="1104423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lnTo>
                    <a:pt x="7144" y="7144"/>
                  </a:lnTo>
                  <a:cubicBezTo>
                    <a:pt x="8096" y="8096"/>
                    <a:pt x="9049" y="8096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1" name="Freeform: Shape 910">
              <a:extLst>
                <a:ext uri="{FF2B5EF4-FFF2-40B4-BE49-F238E27FC236}">
                  <a16:creationId xmlns:a16="http://schemas.microsoft.com/office/drawing/2014/main" xmlns="" id="{DBF2079B-84AF-4B66-8F4D-1818B1BD48AB}"/>
                </a:ext>
              </a:extLst>
            </p:cNvPr>
            <p:cNvSpPr/>
            <p:nvPr/>
          </p:nvSpPr>
          <p:spPr>
            <a:xfrm>
              <a:off x="7060406" y="12063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2" name="Freeform: Shape 911">
              <a:extLst>
                <a:ext uri="{FF2B5EF4-FFF2-40B4-BE49-F238E27FC236}">
                  <a16:creationId xmlns:a16="http://schemas.microsoft.com/office/drawing/2014/main" xmlns="" id="{4F8D223B-364A-49F7-987B-0CE1153CBD95}"/>
                </a:ext>
              </a:extLst>
            </p:cNvPr>
            <p:cNvSpPr/>
            <p:nvPr/>
          </p:nvSpPr>
          <p:spPr>
            <a:xfrm>
              <a:off x="6877526" y="1085792"/>
              <a:ext cx="38100" cy="28575"/>
            </a:xfrm>
            <a:custGeom>
              <a:avLst/>
              <a:gdLst>
                <a:gd name="connsiteX0" fmla="*/ 36671 w 38100"/>
                <a:gd name="connsiteY0" fmla="*/ 17203 h 28575"/>
                <a:gd name="connsiteX1" fmla="*/ 7144 w 38100"/>
                <a:gd name="connsiteY1" fmla="*/ 10535 h 28575"/>
                <a:gd name="connsiteX2" fmla="*/ 36671 w 38100"/>
                <a:gd name="connsiteY2" fmla="*/ 1720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28575">
                  <a:moveTo>
                    <a:pt x="36671" y="17203"/>
                  </a:moveTo>
                  <a:cubicBezTo>
                    <a:pt x="29051" y="17203"/>
                    <a:pt x="10954" y="58"/>
                    <a:pt x="7144" y="10535"/>
                  </a:cubicBezTo>
                  <a:cubicBezTo>
                    <a:pt x="17621" y="37205"/>
                    <a:pt x="28099" y="21013"/>
                    <a:pt x="36671" y="172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3" name="Freeform: Shape 912">
              <a:extLst>
                <a:ext uri="{FF2B5EF4-FFF2-40B4-BE49-F238E27FC236}">
                  <a16:creationId xmlns:a16="http://schemas.microsoft.com/office/drawing/2014/main" xmlns="" id="{E14C8A6A-90FB-482F-A85B-AF79425DD6E5}"/>
                </a:ext>
              </a:extLst>
            </p:cNvPr>
            <p:cNvSpPr/>
            <p:nvPr/>
          </p:nvSpPr>
          <p:spPr>
            <a:xfrm>
              <a:off x="6955208" y="109352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4" name="Freeform: Shape 913">
              <a:extLst>
                <a:ext uri="{FF2B5EF4-FFF2-40B4-BE49-F238E27FC236}">
                  <a16:creationId xmlns:a16="http://schemas.microsoft.com/office/drawing/2014/main" xmlns="" id="{99DAB7BF-F25D-44D3-8564-5D1EA86DD7FC}"/>
                </a:ext>
              </a:extLst>
            </p:cNvPr>
            <p:cNvSpPr/>
            <p:nvPr/>
          </p:nvSpPr>
          <p:spPr>
            <a:xfrm>
              <a:off x="7332821" y="120919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5" name="Freeform: Shape 914">
              <a:extLst>
                <a:ext uri="{FF2B5EF4-FFF2-40B4-BE49-F238E27FC236}">
                  <a16:creationId xmlns:a16="http://schemas.microsoft.com/office/drawing/2014/main" xmlns="" id="{F161B54D-14CC-4104-97A8-2F84222FFEE0}"/>
                </a:ext>
              </a:extLst>
            </p:cNvPr>
            <p:cNvSpPr/>
            <p:nvPr/>
          </p:nvSpPr>
          <p:spPr>
            <a:xfrm>
              <a:off x="6930866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6" name="Freeform: Shape 915">
              <a:extLst>
                <a:ext uri="{FF2B5EF4-FFF2-40B4-BE49-F238E27FC236}">
                  <a16:creationId xmlns:a16="http://schemas.microsoft.com/office/drawing/2014/main" xmlns="" id="{FAC94DD4-45BE-48DA-B4C1-E613EFE29AA3}"/>
                </a:ext>
              </a:extLst>
            </p:cNvPr>
            <p:cNvSpPr/>
            <p:nvPr/>
          </p:nvSpPr>
          <p:spPr>
            <a:xfrm>
              <a:off x="7280434" y="12225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7" name="Freeform: Shape 916">
              <a:extLst>
                <a:ext uri="{FF2B5EF4-FFF2-40B4-BE49-F238E27FC236}">
                  <a16:creationId xmlns:a16="http://schemas.microsoft.com/office/drawing/2014/main" xmlns="" id="{7618743B-52D7-4999-8672-986FA06AA9ED}"/>
                </a:ext>
              </a:extLst>
            </p:cNvPr>
            <p:cNvSpPr/>
            <p:nvPr/>
          </p:nvSpPr>
          <p:spPr>
            <a:xfrm>
              <a:off x="7310914" y="1331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8" name="Freeform: Shape 917">
              <a:extLst>
                <a:ext uri="{FF2B5EF4-FFF2-40B4-BE49-F238E27FC236}">
                  <a16:creationId xmlns:a16="http://schemas.microsoft.com/office/drawing/2014/main" xmlns="" id="{C858C076-77CB-463E-9800-A9F41A1AB945}"/>
                </a:ext>
              </a:extLst>
            </p:cNvPr>
            <p:cNvSpPr/>
            <p:nvPr/>
          </p:nvSpPr>
          <p:spPr>
            <a:xfrm>
              <a:off x="7280434" y="122277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9" name="Freeform: Shape 918">
              <a:extLst>
                <a:ext uri="{FF2B5EF4-FFF2-40B4-BE49-F238E27FC236}">
                  <a16:creationId xmlns:a16="http://schemas.microsoft.com/office/drawing/2014/main" xmlns="" id="{95B1AEFB-75A9-4D07-8BF4-582D921CDC06}"/>
                </a:ext>
              </a:extLst>
            </p:cNvPr>
            <p:cNvSpPr/>
            <p:nvPr/>
          </p:nvSpPr>
          <p:spPr>
            <a:xfrm>
              <a:off x="7175659" y="12387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8096" y="9049"/>
                  </a:cubicBezTo>
                  <a:cubicBezTo>
                    <a:pt x="8096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0" name="Freeform: Shape 919">
              <a:extLst>
                <a:ext uri="{FF2B5EF4-FFF2-40B4-BE49-F238E27FC236}">
                  <a16:creationId xmlns:a16="http://schemas.microsoft.com/office/drawing/2014/main" xmlns="" id="{C4FBB272-7586-4C96-B1CF-BA2ECE70F29D}"/>
                </a:ext>
              </a:extLst>
            </p:cNvPr>
            <p:cNvSpPr/>
            <p:nvPr/>
          </p:nvSpPr>
          <p:spPr>
            <a:xfrm>
              <a:off x="7195661" y="12492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1" name="Freeform: Shape 920">
              <a:extLst>
                <a:ext uri="{FF2B5EF4-FFF2-40B4-BE49-F238E27FC236}">
                  <a16:creationId xmlns:a16="http://schemas.microsoft.com/office/drawing/2014/main" xmlns="" id="{2634A2A5-65EE-4317-BD28-68F0BC0B2C14}"/>
                </a:ext>
              </a:extLst>
            </p:cNvPr>
            <p:cNvSpPr/>
            <p:nvPr/>
          </p:nvSpPr>
          <p:spPr>
            <a:xfrm>
              <a:off x="7005161" y="12863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10001" y="8096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2" name="Freeform: Shape 921">
              <a:extLst>
                <a:ext uri="{FF2B5EF4-FFF2-40B4-BE49-F238E27FC236}">
                  <a16:creationId xmlns:a16="http://schemas.microsoft.com/office/drawing/2014/main" xmlns="" id="{967DE6A4-973C-44AA-B6C4-50AEA462AF81}"/>
                </a:ext>
              </a:extLst>
            </p:cNvPr>
            <p:cNvSpPr/>
            <p:nvPr/>
          </p:nvSpPr>
          <p:spPr>
            <a:xfrm>
              <a:off x="7280434" y="122062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8096" y="7144"/>
                  </a:cubicBezTo>
                  <a:cubicBezTo>
                    <a:pt x="7144" y="7144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3" name="Freeform: Shape 922">
              <a:extLst>
                <a:ext uri="{FF2B5EF4-FFF2-40B4-BE49-F238E27FC236}">
                  <a16:creationId xmlns:a16="http://schemas.microsoft.com/office/drawing/2014/main" xmlns="" id="{8F95F1CA-66EA-48FC-96C8-A358CABBA863}"/>
                </a:ext>
              </a:extLst>
            </p:cNvPr>
            <p:cNvSpPr/>
            <p:nvPr/>
          </p:nvSpPr>
          <p:spPr>
            <a:xfrm>
              <a:off x="7139464" y="126087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4" name="Freeform: Shape 923">
              <a:extLst>
                <a:ext uri="{FF2B5EF4-FFF2-40B4-BE49-F238E27FC236}">
                  <a16:creationId xmlns:a16="http://schemas.microsoft.com/office/drawing/2014/main" xmlns="" id="{990E4547-A714-4D04-AA7D-FAC02E04EE68}"/>
                </a:ext>
              </a:extLst>
            </p:cNvPr>
            <p:cNvSpPr/>
            <p:nvPr/>
          </p:nvSpPr>
          <p:spPr>
            <a:xfrm>
              <a:off x="7122528" y="1255231"/>
              <a:ext cx="28575" cy="19050"/>
            </a:xfrm>
            <a:custGeom>
              <a:avLst/>
              <a:gdLst>
                <a:gd name="connsiteX0" fmla="*/ 14554 w 28575"/>
                <a:gd name="connsiteY0" fmla="*/ 7784 h 19050"/>
                <a:gd name="connsiteX1" fmla="*/ 14554 w 28575"/>
                <a:gd name="connsiteY1" fmla="*/ 778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14554" y="7784"/>
                  </a:moveTo>
                  <a:cubicBezTo>
                    <a:pt x="-13069" y="37311"/>
                    <a:pt x="47891" y="2069"/>
                    <a:pt x="14554" y="77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5" name="Freeform: Shape 924">
              <a:extLst>
                <a:ext uri="{FF2B5EF4-FFF2-40B4-BE49-F238E27FC236}">
                  <a16:creationId xmlns:a16="http://schemas.microsoft.com/office/drawing/2014/main" xmlns="" id="{406D5F2E-A1B5-4D0A-A18F-9DA680B02823}"/>
                </a:ext>
              </a:extLst>
            </p:cNvPr>
            <p:cNvSpPr/>
            <p:nvPr/>
          </p:nvSpPr>
          <p:spPr>
            <a:xfrm>
              <a:off x="7130891" y="125301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7144"/>
                    <a:pt x="9049" y="7144"/>
                  </a:cubicBezTo>
                  <a:cubicBezTo>
                    <a:pt x="8096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6" name="Freeform: Shape 925">
              <a:extLst>
                <a:ext uri="{FF2B5EF4-FFF2-40B4-BE49-F238E27FC236}">
                  <a16:creationId xmlns:a16="http://schemas.microsoft.com/office/drawing/2014/main" xmlns="" id="{B3F1D940-2C39-4C09-9DF8-EC54F6C120D5}"/>
                </a:ext>
              </a:extLst>
            </p:cNvPr>
            <p:cNvSpPr/>
            <p:nvPr/>
          </p:nvSpPr>
          <p:spPr>
            <a:xfrm>
              <a:off x="7093744" y="123586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7" name="Freeform: Shape 926">
              <a:extLst>
                <a:ext uri="{FF2B5EF4-FFF2-40B4-BE49-F238E27FC236}">
                  <a16:creationId xmlns:a16="http://schemas.microsoft.com/office/drawing/2014/main" xmlns="" id="{303D3558-D6BD-441F-8608-A7B08636AF3C}"/>
                </a:ext>
              </a:extLst>
            </p:cNvPr>
            <p:cNvSpPr/>
            <p:nvPr/>
          </p:nvSpPr>
          <p:spPr>
            <a:xfrm>
              <a:off x="7404259" y="1240356"/>
              <a:ext cx="9525" cy="9525"/>
            </a:xfrm>
            <a:custGeom>
              <a:avLst/>
              <a:gdLst>
                <a:gd name="connsiteX0" fmla="*/ 10954 w 9525"/>
                <a:gd name="connsiteY0" fmla="*/ 7419 h 9525"/>
                <a:gd name="connsiteX1" fmla="*/ 10954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954" y="7419"/>
                  </a:moveTo>
                  <a:cubicBezTo>
                    <a:pt x="10954" y="6466"/>
                    <a:pt x="2381" y="8371"/>
                    <a:pt x="10954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8" name="Freeform: Shape 927">
              <a:extLst>
                <a:ext uri="{FF2B5EF4-FFF2-40B4-BE49-F238E27FC236}">
                  <a16:creationId xmlns:a16="http://schemas.microsoft.com/office/drawing/2014/main" xmlns="" id="{7BD3A956-A5F9-4256-8546-E41BF6E8FB5B}"/>
                </a:ext>
              </a:extLst>
            </p:cNvPr>
            <p:cNvSpPr/>
            <p:nvPr/>
          </p:nvSpPr>
          <p:spPr>
            <a:xfrm>
              <a:off x="6989921" y="12101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10001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9" name="Freeform: Shape 928">
              <a:extLst>
                <a:ext uri="{FF2B5EF4-FFF2-40B4-BE49-F238E27FC236}">
                  <a16:creationId xmlns:a16="http://schemas.microsoft.com/office/drawing/2014/main" xmlns="" id="{FB943B8E-85C3-4B6B-BC00-6383AA1356FD}"/>
                </a:ext>
              </a:extLst>
            </p:cNvPr>
            <p:cNvSpPr/>
            <p:nvPr/>
          </p:nvSpPr>
          <p:spPr>
            <a:xfrm>
              <a:off x="7121366" y="126444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9049" y="8096"/>
                    <a:pt x="9049" y="7144"/>
                  </a:cubicBezTo>
                  <a:cubicBezTo>
                    <a:pt x="8096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0" name="Freeform: Shape 929">
              <a:extLst>
                <a:ext uri="{FF2B5EF4-FFF2-40B4-BE49-F238E27FC236}">
                  <a16:creationId xmlns:a16="http://schemas.microsoft.com/office/drawing/2014/main" xmlns="" id="{F35C2C72-67C0-4195-A6EE-318B695B685C}"/>
                </a:ext>
              </a:extLst>
            </p:cNvPr>
            <p:cNvSpPr/>
            <p:nvPr/>
          </p:nvSpPr>
          <p:spPr>
            <a:xfrm>
              <a:off x="6995319" y="1196220"/>
              <a:ext cx="9525" cy="19050"/>
            </a:xfrm>
            <a:custGeom>
              <a:avLst/>
              <a:gdLst>
                <a:gd name="connsiteX0" fmla="*/ 8414 w 9525"/>
                <a:gd name="connsiteY0" fmla="*/ 13455 h 19050"/>
                <a:gd name="connsiteX1" fmla="*/ 8414 w 9525"/>
                <a:gd name="connsiteY1" fmla="*/ 1345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14" y="13455"/>
                  </a:moveTo>
                  <a:cubicBezTo>
                    <a:pt x="8414" y="8692"/>
                    <a:pt x="5556" y="2025"/>
                    <a:pt x="8414" y="134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1" name="Freeform: Shape 930">
              <a:extLst>
                <a:ext uri="{FF2B5EF4-FFF2-40B4-BE49-F238E27FC236}">
                  <a16:creationId xmlns:a16="http://schemas.microsoft.com/office/drawing/2014/main" xmlns="" id="{35A576C3-7409-4F61-94AB-6E6169C52B71}"/>
                </a:ext>
              </a:extLst>
            </p:cNvPr>
            <p:cNvSpPr/>
            <p:nvPr/>
          </p:nvSpPr>
          <p:spPr>
            <a:xfrm>
              <a:off x="6992779" y="11968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2" name="Freeform: Shape 931">
              <a:extLst>
                <a:ext uri="{FF2B5EF4-FFF2-40B4-BE49-F238E27FC236}">
                  <a16:creationId xmlns:a16="http://schemas.microsoft.com/office/drawing/2014/main" xmlns="" id="{5CDD4FBB-2FBD-4886-B48B-0B7D370F49B6}"/>
                </a:ext>
              </a:extLst>
            </p:cNvPr>
            <p:cNvSpPr/>
            <p:nvPr/>
          </p:nvSpPr>
          <p:spPr>
            <a:xfrm>
              <a:off x="6894395" y="959638"/>
              <a:ext cx="847725" cy="400050"/>
            </a:xfrm>
            <a:custGeom>
              <a:avLst/>
              <a:gdLst>
                <a:gd name="connsiteX0" fmla="*/ 561775 w 847725"/>
                <a:gd name="connsiteY0" fmla="*/ 299566 h 400050"/>
                <a:gd name="connsiteX1" fmla="*/ 596065 w 847725"/>
                <a:gd name="connsiteY1" fmla="*/ 285279 h 400050"/>
                <a:gd name="connsiteX2" fmla="*/ 597017 w 847725"/>
                <a:gd name="connsiteY2" fmla="*/ 274801 h 400050"/>
                <a:gd name="connsiteX3" fmla="*/ 620830 w 847725"/>
                <a:gd name="connsiteY3" fmla="*/ 287184 h 400050"/>
                <a:gd name="connsiteX4" fmla="*/ 660835 w 847725"/>
                <a:gd name="connsiteY4" fmla="*/ 259561 h 400050"/>
                <a:gd name="connsiteX5" fmla="*/ 650357 w 847725"/>
                <a:gd name="connsiteY5" fmla="*/ 248131 h 400050"/>
                <a:gd name="connsiteX6" fmla="*/ 729415 w 847725"/>
                <a:gd name="connsiteY6" fmla="*/ 214794 h 400050"/>
                <a:gd name="connsiteX7" fmla="*/ 824665 w 847725"/>
                <a:gd name="connsiteY7" fmla="*/ 19531 h 400050"/>
                <a:gd name="connsiteX8" fmla="*/ 844667 w 847725"/>
                <a:gd name="connsiteY8" fmla="*/ 35724 h 400050"/>
                <a:gd name="connsiteX9" fmla="*/ 804662 w 847725"/>
                <a:gd name="connsiteY9" fmla="*/ 166216 h 400050"/>
                <a:gd name="connsiteX10" fmla="*/ 797042 w 847725"/>
                <a:gd name="connsiteY10" fmla="*/ 143356 h 400050"/>
                <a:gd name="connsiteX11" fmla="*/ 789422 w 847725"/>
                <a:gd name="connsiteY11" fmla="*/ 174789 h 400050"/>
                <a:gd name="connsiteX12" fmla="*/ 802757 w 847725"/>
                <a:gd name="connsiteY12" fmla="*/ 169074 h 400050"/>
                <a:gd name="connsiteX13" fmla="*/ 751322 w 847725"/>
                <a:gd name="connsiteY13" fmla="*/ 248131 h 400050"/>
                <a:gd name="connsiteX14" fmla="*/ 742750 w 847725"/>
                <a:gd name="connsiteY14" fmla="*/ 237654 h 400050"/>
                <a:gd name="connsiteX15" fmla="*/ 709412 w 847725"/>
                <a:gd name="connsiteY15" fmla="*/ 289089 h 400050"/>
                <a:gd name="connsiteX16" fmla="*/ 703697 w 847725"/>
                <a:gd name="connsiteY16" fmla="*/ 265276 h 400050"/>
                <a:gd name="connsiteX17" fmla="*/ 702745 w 847725"/>
                <a:gd name="connsiteY17" fmla="*/ 270991 h 400050"/>
                <a:gd name="connsiteX18" fmla="*/ 565585 w 847725"/>
                <a:gd name="connsiteY18" fmla="*/ 369099 h 400050"/>
                <a:gd name="connsiteX19" fmla="*/ 552250 w 847725"/>
                <a:gd name="connsiteY19" fmla="*/ 380529 h 400050"/>
                <a:gd name="connsiteX20" fmla="*/ 574157 w 847725"/>
                <a:gd name="connsiteY20" fmla="*/ 379576 h 400050"/>
                <a:gd name="connsiteX21" fmla="*/ 614162 w 847725"/>
                <a:gd name="connsiteY21" fmla="*/ 344334 h 400050"/>
                <a:gd name="connsiteX22" fmla="*/ 635117 w 847725"/>
                <a:gd name="connsiteY22" fmla="*/ 339571 h 400050"/>
                <a:gd name="connsiteX23" fmla="*/ 629402 w 847725"/>
                <a:gd name="connsiteY23" fmla="*/ 354811 h 400050"/>
                <a:gd name="connsiteX24" fmla="*/ 607495 w 847725"/>
                <a:gd name="connsiteY24" fmla="*/ 358621 h 400050"/>
                <a:gd name="connsiteX25" fmla="*/ 620830 w 847725"/>
                <a:gd name="connsiteY25" fmla="*/ 363384 h 400050"/>
                <a:gd name="connsiteX26" fmla="*/ 500815 w 847725"/>
                <a:gd name="connsiteY26" fmla="*/ 386244 h 400050"/>
                <a:gd name="connsiteX27" fmla="*/ 495100 w 847725"/>
                <a:gd name="connsiteY27" fmla="*/ 380529 h 400050"/>
                <a:gd name="connsiteX28" fmla="*/ 540820 w 847725"/>
                <a:gd name="connsiteY28" fmla="*/ 364336 h 400050"/>
                <a:gd name="connsiteX29" fmla="*/ 544630 w 847725"/>
                <a:gd name="connsiteY29" fmla="*/ 362431 h 400050"/>
                <a:gd name="connsiteX30" fmla="*/ 463667 w 847725"/>
                <a:gd name="connsiteY30" fmla="*/ 363384 h 400050"/>
                <a:gd name="connsiteX31" fmla="*/ 457952 w 847725"/>
                <a:gd name="connsiteY31" fmla="*/ 348144 h 400050"/>
                <a:gd name="connsiteX32" fmla="*/ 418900 w 847725"/>
                <a:gd name="connsiteY32" fmla="*/ 379576 h 400050"/>
                <a:gd name="connsiteX33" fmla="*/ 457952 w 847725"/>
                <a:gd name="connsiteY33" fmla="*/ 371956 h 400050"/>
                <a:gd name="connsiteX34" fmla="*/ 454142 w 847725"/>
                <a:gd name="connsiteY34" fmla="*/ 388149 h 400050"/>
                <a:gd name="connsiteX35" fmla="*/ 293170 w 847725"/>
                <a:gd name="connsiteY35" fmla="*/ 388149 h 400050"/>
                <a:gd name="connsiteX36" fmla="*/ 335080 w 847725"/>
                <a:gd name="connsiteY36" fmla="*/ 377671 h 400050"/>
                <a:gd name="connsiteX37" fmla="*/ 324602 w 847725"/>
                <a:gd name="connsiteY37" fmla="*/ 393864 h 400050"/>
                <a:gd name="connsiteX38" fmla="*/ 347462 w 847725"/>
                <a:gd name="connsiteY38" fmla="*/ 394816 h 400050"/>
                <a:gd name="connsiteX39" fmla="*/ 346510 w 847725"/>
                <a:gd name="connsiteY39" fmla="*/ 354811 h 400050"/>
                <a:gd name="connsiteX40" fmla="*/ 280787 w 847725"/>
                <a:gd name="connsiteY40" fmla="*/ 376719 h 400050"/>
                <a:gd name="connsiteX41" fmla="*/ 299837 w 847725"/>
                <a:gd name="connsiteY41" fmla="*/ 359574 h 400050"/>
                <a:gd name="connsiteX42" fmla="*/ 306505 w 847725"/>
                <a:gd name="connsiteY42" fmla="*/ 367194 h 400050"/>
                <a:gd name="connsiteX43" fmla="*/ 295075 w 847725"/>
                <a:gd name="connsiteY43" fmla="*/ 384339 h 400050"/>
                <a:gd name="connsiteX44" fmla="*/ 252212 w 847725"/>
                <a:gd name="connsiteY44" fmla="*/ 385291 h 400050"/>
                <a:gd name="connsiteX45" fmla="*/ 247449 w 847725"/>
                <a:gd name="connsiteY45" fmla="*/ 383386 h 400050"/>
                <a:gd name="connsiteX46" fmla="*/ 271262 w 847725"/>
                <a:gd name="connsiteY46" fmla="*/ 373861 h 400050"/>
                <a:gd name="connsiteX47" fmla="*/ 248402 w 847725"/>
                <a:gd name="connsiteY47" fmla="*/ 375766 h 400050"/>
                <a:gd name="connsiteX48" fmla="*/ 266500 w 847725"/>
                <a:gd name="connsiteY48" fmla="*/ 365289 h 400050"/>
                <a:gd name="connsiteX49" fmla="*/ 278882 w 847725"/>
                <a:gd name="connsiteY49" fmla="*/ 363384 h 400050"/>
                <a:gd name="connsiteX50" fmla="*/ 202682 w 847725"/>
                <a:gd name="connsiteY50" fmla="*/ 371004 h 400050"/>
                <a:gd name="connsiteX51" fmla="*/ 236972 w 847725"/>
                <a:gd name="connsiteY51" fmla="*/ 375766 h 400050"/>
                <a:gd name="connsiteX52" fmla="*/ 223637 w 847725"/>
                <a:gd name="connsiteY52" fmla="*/ 367194 h 400050"/>
                <a:gd name="connsiteX53" fmla="*/ 240782 w 847725"/>
                <a:gd name="connsiteY53" fmla="*/ 350049 h 400050"/>
                <a:gd name="connsiteX54" fmla="*/ 235067 w 847725"/>
                <a:gd name="connsiteY54" fmla="*/ 359574 h 400050"/>
                <a:gd name="connsiteX55" fmla="*/ 190299 w 847725"/>
                <a:gd name="connsiteY55" fmla="*/ 372909 h 400050"/>
                <a:gd name="connsiteX56" fmla="*/ 160772 w 847725"/>
                <a:gd name="connsiteY56" fmla="*/ 342429 h 400050"/>
                <a:gd name="connsiteX57" fmla="*/ 199824 w 847725"/>
                <a:gd name="connsiteY57" fmla="*/ 354811 h 400050"/>
                <a:gd name="connsiteX58" fmla="*/ 144580 w 847725"/>
                <a:gd name="connsiteY58" fmla="*/ 345286 h 400050"/>
                <a:gd name="connsiteX59" fmla="*/ 117910 w 847725"/>
                <a:gd name="connsiteY59" fmla="*/ 335761 h 400050"/>
                <a:gd name="connsiteX60" fmla="*/ 145532 w 847725"/>
                <a:gd name="connsiteY60" fmla="*/ 331951 h 400050"/>
                <a:gd name="connsiteX61" fmla="*/ 78857 w 847725"/>
                <a:gd name="connsiteY61" fmla="*/ 310044 h 400050"/>
                <a:gd name="connsiteX62" fmla="*/ 24565 w 847725"/>
                <a:gd name="connsiteY62" fmla="*/ 230034 h 400050"/>
                <a:gd name="connsiteX63" fmla="*/ 40757 w 847725"/>
                <a:gd name="connsiteY63" fmla="*/ 258609 h 400050"/>
                <a:gd name="connsiteX64" fmla="*/ 55045 w 847725"/>
                <a:gd name="connsiteY64" fmla="*/ 250989 h 400050"/>
                <a:gd name="connsiteX65" fmla="*/ 37899 w 847725"/>
                <a:gd name="connsiteY65" fmla="*/ 239559 h 400050"/>
                <a:gd name="connsiteX66" fmla="*/ 12182 w 847725"/>
                <a:gd name="connsiteY66" fmla="*/ 234796 h 400050"/>
                <a:gd name="connsiteX67" fmla="*/ 38852 w 847725"/>
                <a:gd name="connsiteY67" fmla="*/ 215746 h 400050"/>
                <a:gd name="connsiteX68" fmla="*/ 13135 w 847725"/>
                <a:gd name="connsiteY68" fmla="*/ 194791 h 400050"/>
                <a:gd name="connsiteX69" fmla="*/ 20755 w 847725"/>
                <a:gd name="connsiteY69" fmla="*/ 214794 h 400050"/>
                <a:gd name="connsiteX70" fmla="*/ 21707 w 847725"/>
                <a:gd name="connsiteY70" fmla="*/ 211936 h 400050"/>
                <a:gd name="connsiteX71" fmla="*/ 16945 w 847725"/>
                <a:gd name="connsiteY71" fmla="*/ 150976 h 400050"/>
                <a:gd name="connsiteX72" fmla="*/ 20755 w 847725"/>
                <a:gd name="connsiteY72" fmla="*/ 146214 h 400050"/>
                <a:gd name="connsiteX73" fmla="*/ 40757 w 847725"/>
                <a:gd name="connsiteY73" fmla="*/ 154786 h 400050"/>
                <a:gd name="connsiteX74" fmla="*/ 72190 w 847725"/>
                <a:gd name="connsiteY74" fmla="*/ 194791 h 400050"/>
                <a:gd name="connsiteX75" fmla="*/ 82667 w 847725"/>
                <a:gd name="connsiteY75" fmla="*/ 199554 h 400050"/>
                <a:gd name="connsiteX76" fmla="*/ 62665 w 847725"/>
                <a:gd name="connsiteY76" fmla="*/ 159549 h 400050"/>
                <a:gd name="connsiteX77" fmla="*/ 54092 w 847725"/>
                <a:gd name="connsiteY77" fmla="*/ 146214 h 400050"/>
                <a:gd name="connsiteX78" fmla="*/ 53140 w 847725"/>
                <a:gd name="connsiteY78" fmla="*/ 134784 h 400050"/>
                <a:gd name="connsiteX79" fmla="*/ 67427 w 847725"/>
                <a:gd name="connsiteY79" fmla="*/ 141451 h 400050"/>
                <a:gd name="connsiteX80" fmla="*/ 103622 w 847725"/>
                <a:gd name="connsiteY80" fmla="*/ 199554 h 400050"/>
                <a:gd name="connsiteX81" fmla="*/ 141722 w 847725"/>
                <a:gd name="connsiteY81" fmla="*/ 215746 h 400050"/>
                <a:gd name="connsiteX82" fmla="*/ 130292 w 847725"/>
                <a:gd name="connsiteY82" fmla="*/ 234796 h 400050"/>
                <a:gd name="connsiteX83" fmla="*/ 178870 w 847725"/>
                <a:gd name="connsiteY83" fmla="*/ 243369 h 400050"/>
                <a:gd name="connsiteX84" fmla="*/ 162677 w 847725"/>
                <a:gd name="connsiteY84" fmla="*/ 257656 h 400050"/>
                <a:gd name="connsiteX85" fmla="*/ 157915 w 847725"/>
                <a:gd name="connsiteY85" fmla="*/ 259561 h 400050"/>
                <a:gd name="connsiteX86" fmla="*/ 282692 w 847725"/>
                <a:gd name="connsiteY86" fmla="*/ 294804 h 400050"/>
                <a:gd name="connsiteX87" fmla="*/ 291265 w 847725"/>
                <a:gd name="connsiteY87" fmla="*/ 290994 h 400050"/>
                <a:gd name="connsiteX88" fmla="*/ 306505 w 847725"/>
                <a:gd name="connsiteY88" fmla="*/ 269086 h 400050"/>
                <a:gd name="connsiteX89" fmla="*/ 299837 w 847725"/>
                <a:gd name="connsiteY89" fmla="*/ 271944 h 400050"/>
                <a:gd name="connsiteX90" fmla="*/ 312220 w 847725"/>
                <a:gd name="connsiteY90" fmla="*/ 287184 h 400050"/>
                <a:gd name="connsiteX91" fmla="*/ 294122 w 847725"/>
                <a:gd name="connsiteY91" fmla="*/ 310996 h 400050"/>
                <a:gd name="connsiteX92" fmla="*/ 312220 w 847725"/>
                <a:gd name="connsiteY92" fmla="*/ 306234 h 400050"/>
                <a:gd name="connsiteX93" fmla="*/ 335080 w 847725"/>
                <a:gd name="connsiteY93" fmla="*/ 286231 h 400050"/>
                <a:gd name="connsiteX94" fmla="*/ 312220 w 847725"/>
                <a:gd name="connsiteY94" fmla="*/ 284326 h 400050"/>
                <a:gd name="connsiteX95" fmla="*/ 398897 w 847725"/>
                <a:gd name="connsiteY95" fmla="*/ 270991 h 400050"/>
                <a:gd name="connsiteX96" fmla="*/ 395087 w 847725"/>
                <a:gd name="connsiteY96" fmla="*/ 280516 h 400050"/>
                <a:gd name="connsiteX97" fmla="*/ 452237 w 847725"/>
                <a:gd name="connsiteY97" fmla="*/ 279564 h 400050"/>
                <a:gd name="connsiteX98" fmla="*/ 464620 w 847725"/>
                <a:gd name="connsiteY98" fmla="*/ 253846 h 400050"/>
                <a:gd name="connsiteX99" fmla="*/ 468430 w 847725"/>
                <a:gd name="connsiteY99" fmla="*/ 251941 h 400050"/>
                <a:gd name="connsiteX100" fmla="*/ 457952 w 847725"/>
                <a:gd name="connsiteY100" fmla="*/ 270991 h 400050"/>
                <a:gd name="connsiteX101" fmla="*/ 459857 w 847725"/>
                <a:gd name="connsiteY101" fmla="*/ 283374 h 400050"/>
                <a:gd name="connsiteX102" fmla="*/ 483670 w 847725"/>
                <a:gd name="connsiteY102" fmla="*/ 245274 h 400050"/>
                <a:gd name="connsiteX103" fmla="*/ 510340 w 847725"/>
                <a:gd name="connsiteY103" fmla="*/ 304329 h 400050"/>
                <a:gd name="connsiteX104" fmla="*/ 509387 w 847725"/>
                <a:gd name="connsiteY104" fmla="*/ 294804 h 400050"/>
                <a:gd name="connsiteX105" fmla="*/ 500815 w 847725"/>
                <a:gd name="connsiteY105" fmla="*/ 310044 h 400050"/>
                <a:gd name="connsiteX106" fmla="*/ 561775 w 847725"/>
                <a:gd name="connsiteY106" fmla="*/ 299566 h 400050"/>
                <a:gd name="connsiteX107" fmla="*/ 816092 w 847725"/>
                <a:gd name="connsiteY107" fmla="*/ 28104 h 400050"/>
                <a:gd name="connsiteX108" fmla="*/ 817997 w 847725"/>
                <a:gd name="connsiteY108" fmla="*/ 30009 h 400050"/>
                <a:gd name="connsiteX109" fmla="*/ 816092 w 847725"/>
                <a:gd name="connsiteY109" fmla="*/ 28104 h 400050"/>
                <a:gd name="connsiteX110" fmla="*/ 383657 w 847725"/>
                <a:gd name="connsiteY110" fmla="*/ 334809 h 400050"/>
                <a:gd name="connsiteX111" fmla="*/ 438902 w 847725"/>
                <a:gd name="connsiteY111" fmla="*/ 304329 h 400050"/>
                <a:gd name="connsiteX112" fmla="*/ 383657 w 847725"/>
                <a:gd name="connsiteY112" fmla="*/ 334809 h 400050"/>
                <a:gd name="connsiteX113" fmla="*/ 377942 w 847725"/>
                <a:gd name="connsiteY113" fmla="*/ 313854 h 400050"/>
                <a:gd name="connsiteX114" fmla="*/ 377942 w 847725"/>
                <a:gd name="connsiteY114" fmla="*/ 313854 h 400050"/>
                <a:gd name="connsiteX115" fmla="*/ 374132 w 847725"/>
                <a:gd name="connsiteY115" fmla="*/ 320521 h 400050"/>
                <a:gd name="connsiteX116" fmla="*/ 375085 w 847725"/>
                <a:gd name="connsiteY116" fmla="*/ 321474 h 400050"/>
                <a:gd name="connsiteX117" fmla="*/ 374132 w 847725"/>
                <a:gd name="connsiteY117" fmla="*/ 320521 h 400050"/>
                <a:gd name="connsiteX118" fmla="*/ 491290 w 847725"/>
                <a:gd name="connsiteY118" fmla="*/ 306234 h 400050"/>
                <a:gd name="connsiteX119" fmla="*/ 491290 w 847725"/>
                <a:gd name="connsiteY119" fmla="*/ 306234 h 400050"/>
                <a:gd name="connsiteX120" fmla="*/ 481765 w 847725"/>
                <a:gd name="connsiteY120" fmla="*/ 301471 h 400050"/>
                <a:gd name="connsiteX121" fmla="*/ 481765 w 847725"/>
                <a:gd name="connsiteY121" fmla="*/ 301471 h 400050"/>
                <a:gd name="connsiteX122" fmla="*/ 452237 w 847725"/>
                <a:gd name="connsiteY122" fmla="*/ 290041 h 400050"/>
                <a:gd name="connsiteX123" fmla="*/ 452237 w 847725"/>
                <a:gd name="connsiteY123" fmla="*/ 290041 h 400050"/>
                <a:gd name="connsiteX124" fmla="*/ 77905 w 847725"/>
                <a:gd name="connsiteY124" fmla="*/ 215746 h 400050"/>
                <a:gd name="connsiteX125" fmla="*/ 77905 w 847725"/>
                <a:gd name="connsiteY125" fmla="*/ 215746 h 400050"/>
                <a:gd name="connsiteX126" fmla="*/ 121720 w 847725"/>
                <a:gd name="connsiteY126" fmla="*/ 272896 h 400050"/>
                <a:gd name="connsiteX127" fmla="*/ 156010 w 847725"/>
                <a:gd name="connsiteY127" fmla="*/ 259561 h 400050"/>
                <a:gd name="connsiteX128" fmla="*/ 161724 w 847725"/>
                <a:gd name="connsiteY128" fmla="*/ 261466 h 400050"/>
                <a:gd name="connsiteX129" fmla="*/ 135055 w 847725"/>
                <a:gd name="connsiteY129" fmla="*/ 268134 h 400050"/>
                <a:gd name="connsiteX130" fmla="*/ 119815 w 847725"/>
                <a:gd name="connsiteY130" fmla="*/ 229081 h 400050"/>
                <a:gd name="connsiteX131" fmla="*/ 96002 w 847725"/>
                <a:gd name="connsiteY131" fmla="*/ 244321 h 400050"/>
                <a:gd name="connsiteX132" fmla="*/ 121720 w 847725"/>
                <a:gd name="connsiteY132" fmla="*/ 272896 h 400050"/>
                <a:gd name="connsiteX133" fmla="*/ 296980 w 847725"/>
                <a:gd name="connsiteY133" fmla="*/ 333856 h 400050"/>
                <a:gd name="connsiteX134" fmla="*/ 253165 w 847725"/>
                <a:gd name="connsiteY134" fmla="*/ 309091 h 400050"/>
                <a:gd name="connsiteX135" fmla="*/ 253165 w 847725"/>
                <a:gd name="connsiteY135" fmla="*/ 294804 h 400050"/>
                <a:gd name="connsiteX136" fmla="*/ 275072 w 847725"/>
                <a:gd name="connsiteY136" fmla="*/ 299566 h 400050"/>
                <a:gd name="connsiteX137" fmla="*/ 267452 w 847725"/>
                <a:gd name="connsiteY137" fmla="*/ 269086 h 400050"/>
                <a:gd name="connsiteX138" fmla="*/ 249355 w 847725"/>
                <a:gd name="connsiteY138" fmla="*/ 273849 h 400050"/>
                <a:gd name="connsiteX139" fmla="*/ 261737 w 847725"/>
                <a:gd name="connsiteY139" fmla="*/ 286231 h 400050"/>
                <a:gd name="connsiteX140" fmla="*/ 206492 w 847725"/>
                <a:gd name="connsiteY140" fmla="*/ 294804 h 400050"/>
                <a:gd name="connsiteX141" fmla="*/ 210302 w 847725"/>
                <a:gd name="connsiteY141" fmla="*/ 283374 h 400050"/>
                <a:gd name="connsiteX142" fmla="*/ 156010 w 847725"/>
                <a:gd name="connsiteY142" fmla="*/ 292899 h 400050"/>
                <a:gd name="connsiteX143" fmla="*/ 221732 w 847725"/>
                <a:gd name="connsiteY143" fmla="*/ 306234 h 400050"/>
                <a:gd name="connsiteX144" fmla="*/ 218874 w 847725"/>
                <a:gd name="connsiteY144" fmla="*/ 326236 h 400050"/>
                <a:gd name="connsiteX145" fmla="*/ 252212 w 847725"/>
                <a:gd name="connsiteY145" fmla="*/ 335761 h 400050"/>
                <a:gd name="connsiteX146" fmla="*/ 296980 w 847725"/>
                <a:gd name="connsiteY146" fmla="*/ 333856 h 400050"/>
                <a:gd name="connsiteX147" fmla="*/ 319840 w 847725"/>
                <a:gd name="connsiteY147" fmla="*/ 329094 h 400050"/>
                <a:gd name="connsiteX148" fmla="*/ 367465 w 847725"/>
                <a:gd name="connsiteY148" fmla="*/ 319569 h 400050"/>
                <a:gd name="connsiteX149" fmla="*/ 373180 w 847725"/>
                <a:gd name="connsiteY149" fmla="*/ 310044 h 400050"/>
                <a:gd name="connsiteX150" fmla="*/ 375085 w 847725"/>
                <a:gd name="connsiteY150" fmla="*/ 302424 h 400050"/>
                <a:gd name="connsiteX151" fmla="*/ 319840 w 847725"/>
                <a:gd name="connsiteY151" fmla="*/ 329094 h 400050"/>
                <a:gd name="connsiteX152" fmla="*/ 475097 w 847725"/>
                <a:gd name="connsiteY152" fmla="*/ 361479 h 400050"/>
                <a:gd name="connsiteX153" fmla="*/ 475097 w 847725"/>
                <a:gd name="connsiteY153" fmla="*/ 361479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</a:cxnLst>
              <a:rect l="l" t="t" r="r" b="b"/>
              <a:pathLst>
                <a:path w="847725" h="400050">
                  <a:moveTo>
                    <a:pt x="561775" y="299566"/>
                  </a:moveTo>
                  <a:cubicBezTo>
                    <a:pt x="565585" y="298614"/>
                    <a:pt x="597970" y="282421"/>
                    <a:pt x="596065" y="285279"/>
                  </a:cubicBezTo>
                  <a:cubicBezTo>
                    <a:pt x="588445" y="289089"/>
                    <a:pt x="589397" y="285279"/>
                    <a:pt x="597017" y="274801"/>
                  </a:cubicBezTo>
                  <a:cubicBezTo>
                    <a:pt x="591302" y="271944"/>
                    <a:pt x="614162" y="290994"/>
                    <a:pt x="620830" y="287184"/>
                  </a:cubicBezTo>
                  <a:cubicBezTo>
                    <a:pt x="597017" y="270991"/>
                    <a:pt x="668455" y="253846"/>
                    <a:pt x="660835" y="259561"/>
                  </a:cubicBezTo>
                  <a:cubicBezTo>
                    <a:pt x="656072" y="238606"/>
                    <a:pt x="669407" y="251941"/>
                    <a:pt x="650357" y="248131"/>
                  </a:cubicBezTo>
                  <a:cubicBezTo>
                    <a:pt x="694172" y="254799"/>
                    <a:pt x="717032" y="182409"/>
                    <a:pt x="729415" y="214794"/>
                  </a:cubicBezTo>
                  <a:cubicBezTo>
                    <a:pt x="677980" y="230034"/>
                    <a:pt x="888482" y="-54764"/>
                    <a:pt x="824665" y="19531"/>
                  </a:cubicBezTo>
                  <a:cubicBezTo>
                    <a:pt x="832285" y="27151"/>
                    <a:pt x="840857" y="60489"/>
                    <a:pt x="844667" y="35724"/>
                  </a:cubicBezTo>
                  <a:cubicBezTo>
                    <a:pt x="860860" y="67156"/>
                    <a:pt x="813235" y="126211"/>
                    <a:pt x="804662" y="166216"/>
                  </a:cubicBezTo>
                  <a:cubicBezTo>
                    <a:pt x="804662" y="166216"/>
                    <a:pt x="797995" y="144309"/>
                    <a:pt x="797042" y="143356"/>
                  </a:cubicBezTo>
                  <a:cubicBezTo>
                    <a:pt x="789422" y="150976"/>
                    <a:pt x="794185" y="164311"/>
                    <a:pt x="789422" y="174789"/>
                  </a:cubicBezTo>
                  <a:cubicBezTo>
                    <a:pt x="794185" y="173836"/>
                    <a:pt x="799900" y="167169"/>
                    <a:pt x="802757" y="169074"/>
                  </a:cubicBezTo>
                  <a:cubicBezTo>
                    <a:pt x="790375" y="187171"/>
                    <a:pt x="748465" y="220509"/>
                    <a:pt x="751322" y="248131"/>
                  </a:cubicBezTo>
                  <a:cubicBezTo>
                    <a:pt x="756085" y="249084"/>
                    <a:pt x="741797" y="240511"/>
                    <a:pt x="742750" y="237654"/>
                  </a:cubicBezTo>
                  <a:cubicBezTo>
                    <a:pt x="744655" y="235749"/>
                    <a:pt x="709412" y="289089"/>
                    <a:pt x="709412" y="289089"/>
                  </a:cubicBezTo>
                  <a:cubicBezTo>
                    <a:pt x="698935" y="288136"/>
                    <a:pt x="717032" y="255751"/>
                    <a:pt x="703697" y="265276"/>
                  </a:cubicBezTo>
                  <a:cubicBezTo>
                    <a:pt x="700840" y="270991"/>
                    <a:pt x="700840" y="272896"/>
                    <a:pt x="702745" y="270991"/>
                  </a:cubicBezTo>
                  <a:cubicBezTo>
                    <a:pt x="686552" y="321474"/>
                    <a:pt x="582730" y="353859"/>
                    <a:pt x="565585" y="369099"/>
                  </a:cubicBezTo>
                  <a:cubicBezTo>
                    <a:pt x="566537" y="366241"/>
                    <a:pt x="603685" y="331951"/>
                    <a:pt x="552250" y="380529"/>
                  </a:cubicBezTo>
                  <a:cubicBezTo>
                    <a:pt x="579872" y="384339"/>
                    <a:pt x="587492" y="384339"/>
                    <a:pt x="574157" y="379576"/>
                  </a:cubicBezTo>
                  <a:cubicBezTo>
                    <a:pt x="584635" y="370051"/>
                    <a:pt x="597017" y="360526"/>
                    <a:pt x="614162" y="344334"/>
                  </a:cubicBezTo>
                  <a:cubicBezTo>
                    <a:pt x="635117" y="353859"/>
                    <a:pt x="597017" y="359574"/>
                    <a:pt x="635117" y="339571"/>
                  </a:cubicBezTo>
                  <a:cubicBezTo>
                    <a:pt x="621782" y="349096"/>
                    <a:pt x="619877" y="353859"/>
                    <a:pt x="629402" y="354811"/>
                  </a:cubicBezTo>
                  <a:cubicBezTo>
                    <a:pt x="622735" y="362431"/>
                    <a:pt x="615115" y="364336"/>
                    <a:pt x="607495" y="358621"/>
                  </a:cubicBezTo>
                  <a:cubicBezTo>
                    <a:pt x="606542" y="369099"/>
                    <a:pt x="610352" y="370051"/>
                    <a:pt x="620830" y="363384"/>
                  </a:cubicBezTo>
                  <a:cubicBezTo>
                    <a:pt x="597970" y="368146"/>
                    <a:pt x="500815" y="385291"/>
                    <a:pt x="500815" y="386244"/>
                  </a:cubicBezTo>
                  <a:cubicBezTo>
                    <a:pt x="505577" y="379576"/>
                    <a:pt x="503672" y="377671"/>
                    <a:pt x="495100" y="380529"/>
                  </a:cubicBezTo>
                  <a:cubicBezTo>
                    <a:pt x="495100" y="379576"/>
                    <a:pt x="540820" y="368146"/>
                    <a:pt x="540820" y="364336"/>
                  </a:cubicBezTo>
                  <a:cubicBezTo>
                    <a:pt x="540820" y="367194"/>
                    <a:pt x="542725" y="367194"/>
                    <a:pt x="544630" y="362431"/>
                  </a:cubicBezTo>
                  <a:cubicBezTo>
                    <a:pt x="545582" y="357669"/>
                    <a:pt x="457000" y="380529"/>
                    <a:pt x="463667" y="363384"/>
                  </a:cubicBezTo>
                  <a:cubicBezTo>
                    <a:pt x="463667" y="362431"/>
                    <a:pt x="456047" y="374814"/>
                    <a:pt x="457952" y="348144"/>
                  </a:cubicBezTo>
                  <a:cubicBezTo>
                    <a:pt x="436997" y="360526"/>
                    <a:pt x="424615" y="353859"/>
                    <a:pt x="418900" y="379576"/>
                  </a:cubicBezTo>
                  <a:cubicBezTo>
                    <a:pt x="426520" y="367194"/>
                    <a:pt x="457000" y="371956"/>
                    <a:pt x="457952" y="371956"/>
                  </a:cubicBezTo>
                  <a:cubicBezTo>
                    <a:pt x="457000" y="375766"/>
                    <a:pt x="452237" y="388149"/>
                    <a:pt x="454142" y="388149"/>
                  </a:cubicBezTo>
                  <a:cubicBezTo>
                    <a:pt x="408422" y="378624"/>
                    <a:pt x="357940" y="393864"/>
                    <a:pt x="293170" y="388149"/>
                  </a:cubicBezTo>
                  <a:cubicBezTo>
                    <a:pt x="293170" y="388149"/>
                    <a:pt x="329365" y="376719"/>
                    <a:pt x="335080" y="377671"/>
                  </a:cubicBezTo>
                  <a:cubicBezTo>
                    <a:pt x="330317" y="382434"/>
                    <a:pt x="326507" y="387196"/>
                    <a:pt x="324602" y="393864"/>
                  </a:cubicBezTo>
                  <a:cubicBezTo>
                    <a:pt x="334127" y="383386"/>
                    <a:pt x="339842" y="391959"/>
                    <a:pt x="347462" y="394816"/>
                  </a:cubicBezTo>
                  <a:cubicBezTo>
                    <a:pt x="338890" y="381481"/>
                    <a:pt x="345557" y="383386"/>
                    <a:pt x="346510" y="354811"/>
                  </a:cubicBezTo>
                  <a:cubicBezTo>
                    <a:pt x="340795" y="361479"/>
                    <a:pt x="265547" y="349096"/>
                    <a:pt x="280787" y="376719"/>
                  </a:cubicBezTo>
                  <a:cubicBezTo>
                    <a:pt x="283645" y="367194"/>
                    <a:pt x="290312" y="361479"/>
                    <a:pt x="299837" y="359574"/>
                  </a:cubicBezTo>
                  <a:cubicBezTo>
                    <a:pt x="294122" y="365289"/>
                    <a:pt x="296980" y="367194"/>
                    <a:pt x="306505" y="367194"/>
                  </a:cubicBezTo>
                  <a:cubicBezTo>
                    <a:pt x="289360" y="389101"/>
                    <a:pt x="301742" y="364336"/>
                    <a:pt x="295075" y="384339"/>
                  </a:cubicBezTo>
                  <a:cubicBezTo>
                    <a:pt x="298885" y="381481"/>
                    <a:pt x="250307" y="385291"/>
                    <a:pt x="252212" y="385291"/>
                  </a:cubicBezTo>
                  <a:cubicBezTo>
                    <a:pt x="254117" y="381481"/>
                    <a:pt x="252212" y="380529"/>
                    <a:pt x="247449" y="383386"/>
                  </a:cubicBezTo>
                  <a:cubicBezTo>
                    <a:pt x="243640" y="389101"/>
                    <a:pt x="274120" y="371004"/>
                    <a:pt x="271262" y="373861"/>
                  </a:cubicBezTo>
                  <a:cubicBezTo>
                    <a:pt x="261737" y="379576"/>
                    <a:pt x="251260" y="380529"/>
                    <a:pt x="248402" y="375766"/>
                  </a:cubicBezTo>
                  <a:cubicBezTo>
                    <a:pt x="244592" y="368146"/>
                    <a:pt x="263642" y="364336"/>
                    <a:pt x="266500" y="365289"/>
                  </a:cubicBezTo>
                  <a:cubicBezTo>
                    <a:pt x="258880" y="370051"/>
                    <a:pt x="262690" y="369099"/>
                    <a:pt x="278882" y="363384"/>
                  </a:cubicBezTo>
                  <a:cubicBezTo>
                    <a:pt x="261737" y="357669"/>
                    <a:pt x="216970" y="370051"/>
                    <a:pt x="202682" y="371004"/>
                  </a:cubicBezTo>
                  <a:cubicBezTo>
                    <a:pt x="207445" y="357669"/>
                    <a:pt x="232210" y="386244"/>
                    <a:pt x="236972" y="375766"/>
                  </a:cubicBezTo>
                  <a:cubicBezTo>
                    <a:pt x="236020" y="368146"/>
                    <a:pt x="231257" y="365289"/>
                    <a:pt x="223637" y="367194"/>
                  </a:cubicBezTo>
                  <a:cubicBezTo>
                    <a:pt x="236020" y="371004"/>
                    <a:pt x="241735" y="365289"/>
                    <a:pt x="240782" y="350049"/>
                  </a:cubicBezTo>
                  <a:cubicBezTo>
                    <a:pt x="235067" y="351001"/>
                    <a:pt x="233162" y="353859"/>
                    <a:pt x="235067" y="359574"/>
                  </a:cubicBezTo>
                  <a:cubicBezTo>
                    <a:pt x="211255" y="378624"/>
                    <a:pt x="208397" y="359574"/>
                    <a:pt x="190299" y="372909"/>
                  </a:cubicBezTo>
                  <a:cubicBezTo>
                    <a:pt x="180774" y="370051"/>
                    <a:pt x="165535" y="360526"/>
                    <a:pt x="160772" y="342429"/>
                  </a:cubicBezTo>
                  <a:cubicBezTo>
                    <a:pt x="150295" y="332904"/>
                    <a:pt x="188395" y="384339"/>
                    <a:pt x="199824" y="354811"/>
                  </a:cubicBezTo>
                  <a:cubicBezTo>
                    <a:pt x="196967" y="325284"/>
                    <a:pt x="125530" y="341476"/>
                    <a:pt x="144580" y="345286"/>
                  </a:cubicBezTo>
                  <a:cubicBezTo>
                    <a:pt x="148390" y="343381"/>
                    <a:pt x="123624" y="339571"/>
                    <a:pt x="117910" y="335761"/>
                  </a:cubicBezTo>
                  <a:cubicBezTo>
                    <a:pt x="113147" y="334809"/>
                    <a:pt x="148390" y="330999"/>
                    <a:pt x="145532" y="331951"/>
                  </a:cubicBezTo>
                  <a:cubicBezTo>
                    <a:pt x="151247" y="303376"/>
                    <a:pt x="92192" y="306234"/>
                    <a:pt x="78857" y="310044"/>
                  </a:cubicBezTo>
                  <a:cubicBezTo>
                    <a:pt x="75047" y="322426"/>
                    <a:pt x="16945" y="231939"/>
                    <a:pt x="24565" y="230034"/>
                  </a:cubicBezTo>
                  <a:cubicBezTo>
                    <a:pt x="32185" y="253846"/>
                    <a:pt x="32185" y="236701"/>
                    <a:pt x="40757" y="258609"/>
                  </a:cubicBezTo>
                  <a:cubicBezTo>
                    <a:pt x="32185" y="262419"/>
                    <a:pt x="55997" y="245274"/>
                    <a:pt x="55045" y="250989"/>
                  </a:cubicBezTo>
                  <a:cubicBezTo>
                    <a:pt x="47424" y="250036"/>
                    <a:pt x="41710" y="246226"/>
                    <a:pt x="37899" y="239559"/>
                  </a:cubicBezTo>
                  <a:cubicBezTo>
                    <a:pt x="77905" y="241464"/>
                    <a:pt x="13135" y="220509"/>
                    <a:pt x="12182" y="234796"/>
                  </a:cubicBezTo>
                  <a:cubicBezTo>
                    <a:pt x="-9726" y="204316"/>
                    <a:pt x="47424" y="237654"/>
                    <a:pt x="38852" y="215746"/>
                  </a:cubicBezTo>
                  <a:cubicBezTo>
                    <a:pt x="28374" y="210031"/>
                    <a:pt x="26470" y="199554"/>
                    <a:pt x="13135" y="194791"/>
                  </a:cubicBezTo>
                  <a:cubicBezTo>
                    <a:pt x="5515" y="210031"/>
                    <a:pt x="7420" y="216699"/>
                    <a:pt x="20755" y="214794"/>
                  </a:cubicBezTo>
                  <a:cubicBezTo>
                    <a:pt x="15992" y="209079"/>
                    <a:pt x="16945" y="208126"/>
                    <a:pt x="21707" y="211936"/>
                  </a:cubicBezTo>
                  <a:cubicBezTo>
                    <a:pt x="17897" y="204316"/>
                    <a:pt x="23612" y="163359"/>
                    <a:pt x="16945" y="150976"/>
                  </a:cubicBezTo>
                  <a:cubicBezTo>
                    <a:pt x="18849" y="152881"/>
                    <a:pt x="19802" y="151929"/>
                    <a:pt x="20755" y="146214"/>
                  </a:cubicBezTo>
                  <a:cubicBezTo>
                    <a:pt x="29327" y="150024"/>
                    <a:pt x="46472" y="158596"/>
                    <a:pt x="40757" y="154786"/>
                  </a:cubicBezTo>
                  <a:cubicBezTo>
                    <a:pt x="37899" y="150024"/>
                    <a:pt x="71237" y="209079"/>
                    <a:pt x="72190" y="194791"/>
                  </a:cubicBezTo>
                  <a:cubicBezTo>
                    <a:pt x="68380" y="195744"/>
                    <a:pt x="72190" y="197649"/>
                    <a:pt x="82667" y="199554"/>
                  </a:cubicBezTo>
                  <a:cubicBezTo>
                    <a:pt x="79810" y="204316"/>
                    <a:pt x="50282" y="141451"/>
                    <a:pt x="62665" y="159549"/>
                  </a:cubicBezTo>
                  <a:cubicBezTo>
                    <a:pt x="75047" y="156691"/>
                    <a:pt x="53140" y="145261"/>
                    <a:pt x="54092" y="146214"/>
                  </a:cubicBezTo>
                  <a:cubicBezTo>
                    <a:pt x="55045" y="154786"/>
                    <a:pt x="55045" y="150976"/>
                    <a:pt x="53140" y="134784"/>
                  </a:cubicBezTo>
                  <a:cubicBezTo>
                    <a:pt x="75047" y="139546"/>
                    <a:pt x="51235" y="147166"/>
                    <a:pt x="67427" y="141451"/>
                  </a:cubicBezTo>
                  <a:cubicBezTo>
                    <a:pt x="97907" y="150024"/>
                    <a:pt x="96955" y="192886"/>
                    <a:pt x="103622" y="199554"/>
                  </a:cubicBezTo>
                  <a:cubicBezTo>
                    <a:pt x="110290" y="209079"/>
                    <a:pt x="133149" y="184314"/>
                    <a:pt x="141722" y="215746"/>
                  </a:cubicBezTo>
                  <a:cubicBezTo>
                    <a:pt x="136007" y="206221"/>
                    <a:pt x="130292" y="230986"/>
                    <a:pt x="130292" y="234796"/>
                  </a:cubicBezTo>
                  <a:cubicBezTo>
                    <a:pt x="130292" y="234796"/>
                    <a:pt x="167440" y="250989"/>
                    <a:pt x="178870" y="243369"/>
                  </a:cubicBezTo>
                  <a:cubicBezTo>
                    <a:pt x="176965" y="252894"/>
                    <a:pt x="172202" y="257656"/>
                    <a:pt x="162677" y="257656"/>
                  </a:cubicBezTo>
                  <a:cubicBezTo>
                    <a:pt x="166487" y="247179"/>
                    <a:pt x="164582" y="247179"/>
                    <a:pt x="157915" y="259561"/>
                  </a:cubicBezTo>
                  <a:cubicBezTo>
                    <a:pt x="188395" y="270039"/>
                    <a:pt x="280787" y="238606"/>
                    <a:pt x="282692" y="294804"/>
                  </a:cubicBezTo>
                  <a:cubicBezTo>
                    <a:pt x="284597" y="290041"/>
                    <a:pt x="287455" y="289089"/>
                    <a:pt x="291265" y="290994"/>
                  </a:cubicBezTo>
                  <a:cubicBezTo>
                    <a:pt x="281740" y="283374"/>
                    <a:pt x="296980" y="268134"/>
                    <a:pt x="306505" y="269086"/>
                  </a:cubicBezTo>
                  <a:cubicBezTo>
                    <a:pt x="307457" y="275754"/>
                    <a:pt x="305552" y="276706"/>
                    <a:pt x="299837" y="271944"/>
                  </a:cubicBezTo>
                  <a:cubicBezTo>
                    <a:pt x="300790" y="288136"/>
                    <a:pt x="302695" y="286231"/>
                    <a:pt x="312220" y="287184"/>
                  </a:cubicBezTo>
                  <a:cubicBezTo>
                    <a:pt x="310315" y="297661"/>
                    <a:pt x="303647" y="305281"/>
                    <a:pt x="294122" y="310996"/>
                  </a:cubicBezTo>
                  <a:cubicBezTo>
                    <a:pt x="305552" y="298614"/>
                    <a:pt x="311267" y="297661"/>
                    <a:pt x="312220" y="306234"/>
                  </a:cubicBezTo>
                  <a:cubicBezTo>
                    <a:pt x="315077" y="304329"/>
                    <a:pt x="333175" y="288136"/>
                    <a:pt x="335080" y="286231"/>
                  </a:cubicBezTo>
                  <a:cubicBezTo>
                    <a:pt x="327460" y="286231"/>
                    <a:pt x="319840" y="285279"/>
                    <a:pt x="312220" y="284326"/>
                  </a:cubicBezTo>
                  <a:cubicBezTo>
                    <a:pt x="328412" y="269086"/>
                    <a:pt x="387467" y="271944"/>
                    <a:pt x="398897" y="270991"/>
                  </a:cubicBezTo>
                  <a:cubicBezTo>
                    <a:pt x="412232" y="280516"/>
                    <a:pt x="401755" y="272896"/>
                    <a:pt x="395087" y="280516"/>
                  </a:cubicBezTo>
                  <a:cubicBezTo>
                    <a:pt x="400802" y="277659"/>
                    <a:pt x="452237" y="279564"/>
                    <a:pt x="452237" y="279564"/>
                  </a:cubicBezTo>
                  <a:cubicBezTo>
                    <a:pt x="438902" y="284326"/>
                    <a:pt x="467477" y="248131"/>
                    <a:pt x="464620" y="253846"/>
                  </a:cubicBezTo>
                  <a:cubicBezTo>
                    <a:pt x="463667" y="261466"/>
                    <a:pt x="464620" y="260514"/>
                    <a:pt x="468430" y="251941"/>
                  </a:cubicBezTo>
                  <a:cubicBezTo>
                    <a:pt x="471287" y="263371"/>
                    <a:pt x="467477" y="270039"/>
                    <a:pt x="457952" y="270991"/>
                  </a:cubicBezTo>
                  <a:cubicBezTo>
                    <a:pt x="464620" y="272896"/>
                    <a:pt x="465572" y="277659"/>
                    <a:pt x="459857" y="283374"/>
                  </a:cubicBezTo>
                  <a:cubicBezTo>
                    <a:pt x="473192" y="289089"/>
                    <a:pt x="479860" y="246226"/>
                    <a:pt x="483670" y="245274"/>
                  </a:cubicBezTo>
                  <a:cubicBezTo>
                    <a:pt x="477955" y="303376"/>
                    <a:pt x="499862" y="279564"/>
                    <a:pt x="510340" y="304329"/>
                  </a:cubicBezTo>
                  <a:cubicBezTo>
                    <a:pt x="502720" y="305281"/>
                    <a:pt x="501767" y="302424"/>
                    <a:pt x="509387" y="294804"/>
                  </a:cubicBezTo>
                  <a:cubicBezTo>
                    <a:pt x="448427" y="326236"/>
                    <a:pt x="520817" y="291946"/>
                    <a:pt x="500815" y="310044"/>
                  </a:cubicBezTo>
                  <a:cubicBezTo>
                    <a:pt x="523675" y="307186"/>
                    <a:pt x="552250" y="313854"/>
                    <a:pt x="561775" y="299566"/>
                  </a:cubicBezTo>
                  <a:close/>
                  <a:moveTo>
                    <a:pt x="816092" y="28104"/>
                  </a:moveTo>
                  <a:cubicBezTo>
                    <a:pt x="816092" y="29056"/>
                    <a:pt x="817045" y="29056"/>
                    <a:pt x="817997" y="30009"/>
                  </a:cubicBezTo>
                  <a:cubicBezTo>
                    <a:pt x="817045" y="30009"/>
                    <a:pt x="816092" y="30009"/>
                    <a:pt x="816092" y="28104"/>
                  </a:cubicBezTo>
                  <a:close/>
                  <a:moveTo>
                    <a:pt x="383657" y="334809"/>
                  </a:moveTo>
                  <a:cubicBezTo>
                    <a:pt x="409375" y="337666"/>
                    <a:pt x="437950" y="319569"/>
                    <a:pt x="438902" y="304329"/>
                  </a:cubicBezTo>
                  <a:cubicBezTo>
                    <a:pt x="420805" y="295756"/>
                    <a:pt x="371275" y="346239"/>
                    <a:pt x="383657" y="334809"/>
                  </a:cubicBezTo>
                  <a:close/>
                  <a:moveTo>
                    <a:pt x="377942" y="313854"/>
                  </a:moveTo>
                  <a:cubicBezTo>
                    <a:pt x="373180" y="312901"/>
                    <a:pt x="376037" y="323379"/>
                    <a:pt x="377942" y="313854"/>
                  </a:cubicBezTo>
                  <a:close/>
                  <a:moveTo>
                    <a:pt x="374132" y="320521"/>
                  </a:moveTo>
                  <a:cubicBezTo>
                    <a:pt x="375085" y="320521"/>
                    <a:pt x="375085" y="320521"/>
                    <a:pt x="375085" y="321474"/>
                  </a:cubicBezTo>
                  <a:lnTo>
                    <a:pt x="374132" y="320521"/>
                  </a:lnTo>
                  <a:close/>
                  <a:moveTo>
                    <a:pt x="491290" y="306234"/>
                  </a:moveTo>
                  <a:cubicBezTo>
                    <a:pt x="488432" y="307186"/>
                    <a:pt x="498910" y="304329"/>
                    <a:pt x="491290" y="306234"/>
                  </a:cubicBezTo>
                  <a:close/>
                  <a:moveTo>
                    <a:pt x="481765" y="301471"/>
                  </a:moveTo>
                  <a:cubicBezTo>
                    <a:pt x="483670" y="311949"/>
                    <a:pt x="483670" y="303376"/>
                    <a:pt x="481765" y="301471"/>
                  </a:cubicBezTo>
                  <a:close/>
                  <a:moveTo>
                    <a:pt x="452237" y="290041"/>
                  </a:moveTo>
                  <a:cubicBezTo>
                    <a:pt x="443665" y="329094"/>
                    <a:pt x="456047" y="283374"/>
                    <a:pt x="452237" y="290041"/>
                  </a:cubicBezTo>
                  <a:close/>
                  <a:moveTo>
                    <a:pt x="77905" y="215746"/>
                  </a:moveTo>
                  <a:cubicBezTo>
                    <a:pt x="65522" y="231939"/>
                    <a:pt x="118862" y="231939"/>
                    <a:pt x="77905" y="215746"/>
                  </a:cubicBezTo>
                  <a:close/>
                  <a:moveTo>
                    <a:pt x="121720" y="272896"/>
                  </a:moveTo>
                  <a:cubicBezTo>
                    <a:pt x="148390" y="273849"/>
                    <a:pt x="158867" y="285279"/>
                    <a:pt x="156010" y="259561"/>
                  </a:cubicBezTo>
                  <a:cubicBezTo>
                    <a:pt x="154105" y="265276"/>
                    <a:pt x="156010" y="266229"/>
                    <a:pt x="161724" y="261466"/>
                  </a:cubicBezTo>
                  <a:cubicBezTo>
                    <a:pt x="162677" y="254799"/>
                    <a:pt x="131245" y="255751"/>
                    <a:pt x="135055" y="268134"/>
                  </a:cubicBezTo>
                  <a:cubicBezTo>
                    <a:pt x="114099" y="270991"/>
                    <a:pt x="123624" y="235749"/>
                    <a:pt x="119815" y="229081"/>
                  </a:cubicBezTo>
                  <a:cubicBezTo>
                    <a:pt x="101717" y="229081"/>
                    <a:pt x="120767" y="240511"/>
                    <a:pt x="96002" y="244321"/>
                  </a:cubicBezTo>
                  <a:cubicBezTo>
                    <a:pt x="106480" y="255751"/>
                    <a:pt x="107432" y="264324"/>
                    <a:pt x="121720" y="272896"/>
                  </a:cubicBezTo>
                  <a:close/>
                  <a:moveTo>
                    <a:pt x="296980" y="333856"/>
                  </a:moveTo>
                  <a:cubicBezTo>
                    <a:pt x="287455" y="284326"/>
                    <a:pt x="270310" y="329094"/>
                    <a:pt x="253165" y="309091"/>
                  </a:cubicBezTo>
                  <a:cubicBezTo>
                    <a:pt x="271262" y="297661"/>
                    <a:pt x="264595" y="297661"/>
                    <a:pt x="253165" y="294804"/>
                  </a:cubicBezTo>
                  <a:cubicBezTo>
                    <a:pt x="268405" y="275754"/>
                    <a:pt x="256974" y="305281"/>
                    <a:pt x="275072" y="299566"/>
                  </a:cubicBezTo>
                  <a:cubicBezTo>
                    <a:pt x="275072" y="296709"/>
                    <a:pt x="265547" y="266229"/>
                    <a:pt x="267452" y="269086"/>
                  </a:cubicBezTo>
                  <a:cubicBezTo>
                    <a:pt x="267452" y="269086"/>
                    <a:pt x="249355" y="273849"/>
                    <a:pt x="249355" y="273849"/>
                  </a:cubicBezTo>
                  <a:cubicBezTo>
                    <a:pt x="249355" y="274801"/>
                    <a:pt x="265547" y="277659"/>
                    <a:pt x="261737" y="286231"/>
                  </a:cubicBezTo>
                  <a:cubicBezTo>
                    <a:pt x="240782" y="290041"/>
                    <a:pt x="217922" y="290994"/>
                    <a:pt x="206492" y="294804"/>
                  </a:cubicBezTo>
                  <a:cubicBezTo>
                    <a:pt x="220780" y="279564"/>
                    <a:pt x="208397" y="293851"/>
                    <a:pt x="210302" y="283374"/>
                  </a:cubicBezTo>
                  <a:cubicBezTo>
                    <a:pt x="223637" y="293851"/>
                    <a:pt x="158867" y="291946"/>
                    <a:pt x="156010" y="292899"/>
                  </a:cubicBezTo>
                  <a:cubicBezTo>
                    <a:pt x="200777" y="324331"/>
                    <a:pt x="184585" y="303376"/>
                    <a:pt x="221732" y="306234"/>
                  </a:cubicBezTo>
                  <a:cubicBezTo>
                    <a:pt x="221732" y="305281"/>
                    <a:pt x="216970" y="326236"/>
                    <a:pt x="218874" y="326236"/>
                  </a:cubicBezTo>
                  <a:cubicBezTo>
                    <a:pt x="228399" y="307186"/>
                    <a:pt x="267452" y="335761"/>
                    <a:pt x="252212" y="335761"/>
                  </a:cubicBezTo>
                  <a:cubicBezTo>
                    <a:pt x="251260" y="333856"/>
                    <a:pt x="288407" y="334809"/>
                    <a:pt x="296980" y="333856"/>
                  </a:cubicBezTo>
                  <a:close/>
                  <a:moveTo>
                    <a:pt x="319840" y="329094"/>
                  </a:moveTo>
                  <a:cubicBezTo>
                    <a:pt x="345557" y="324331"/>
                    <a:pt x="338890" y="302424"/>
                    <a:pt x="367465" y="319569"/>
                  </a:cubicBezTo>
                  <a:cubicBezTo>
                    <a:pt x="364607" y="315759"/>
                    <a:pt x="370322" y="310044"/>
                    <a:pt x="373180" y="310044"/>
                  </a:cubicBezTo>
                  <a:cubicBezTo>
                    <a:pt x="367465" y="305281"/>
                    <a:pt x="368417" y="303376"/>
                    <a:pt x="375085" y="302424"/>
                  </a:cubicBezTo>
                  <a:cubicBezTo>
                    <a:pt x="344605" y="293851"/>
                    <a:pt x="317935" y="303376"/>
                    <a:pt x="319840" y="329094"/>
                  </a:cubicBezTo>
                  <a:close/>
                  <a:moveTo>
                    <a:pt x="475097" y="361479"/>
                  </a:moveTo>
                  <a:cubicBezTo>
                    <a:pt x="476050" y="361479"/>
                    <a:pt x="475097" y="361479"/>
                    <a:pt x="475097" y="361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3" name="Freeform: Shape 932">
              <a:extLst>
                <a:ext uri="{FF2B5EF4-FFF2-40B4-BE49-F238E27FC236}">
                  <a16:creationId xmlns:a16="http://schemas.microsoft.com/office/drawing/2014/main" xmlns="" id="{0A5D3892-EFFE-4C91-836C-F821417162FD}"/>
                </a:ext>
              </a:extLst>
            </p:cNvPr>
            <p:cNvSpPr/>
            <p:nvPr/>
          </p:nvSpPr>
          <p:spPr>
            <a:xfrm>
              <a:off x="6914674" y="1098557"/>
              <a:ext cx="19050" cy="19050"/>
            </a:xfrm>
            <a:custGeom>
              <a:avLst/>
              <a:gdLst>
                <a:gd name="connsiteX0" fmla="*/ 13811 w 19050"/>
                <a:gd name="connsiteY0" fmla="*/ 11105 h 19050"/>
                <a:gd name="connsiteX1" fmla="*/ 7144 w 19050"/>
                <a:gd name="connsiteY1" fmla="*/ 7295 h 19050"/>
                <a:gd name="connsiteX2" fmla="*/ 13811 w 19050"/>
                <a:gd name="connsiteY2" fmla="*/ 1110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3811" y="11105"/>
                  </a:moveTo>
                  <a:cubicBezTo>
                    <a:pt x="11906" y="10153"/>
                    <a:pt x="10954" y="6343"/>
                    <a:pt x="7144" y="7295"/>
                  </a:cubicBezTo>
                  <a:cubicBezTo>
                    <a:pt x="10954" y="7295"/>
                    <a:pt x="9049" y="14915"/>
                    <a:pt x="13811" y="111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4" name="Freeform: Shape 933">
              <a:extLst>
                <a:ext uri="{FF2B5EF4-FFF2-40B4-BE49-F238E27FC236}">
                  <a16:creationId xmlns:a16="http://schemas.microsoft.com/office/drawing/2014/main" xmlns="" id="{DE89CAEA-728F-4AC7-845D-EE218989977A}"/>
                </a:ext>
              </a:extLst>
            </p:cNvPr>
            <p:cNvSpPr/>
            <p:nvPr/>
          </p:nvSpPr>
          <p:spPr>
            <a:xfrm>
              <a:off x="6921341" y="1097481"/>
              <a:ext cx="9525" cy="9525"/>
            </a:xfrm>
            <a:custGeom>
              <a:avLst/>
              <a:gdLst>
                <a:gd name="connsiteX0" fmla="*/ 10001 w 9525"/>
                <a:gd name="connsiteY0" fmla="*/ 7419 h 9525"/>
                <a:gd name="connsiteX1" fmla="*/ 10001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001" y="7419"/>
                  </a:moveTo>
                  <a:cubicBezTo>
                    <a:pt x="6191" y="6466"/>
                    <a:pt x="6191" y="8371"/>
                    <a:pt x="10001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5" name="Freeform: Shape 934">
              <a:extLst>
                <a:ext uri="{FF2B5EF4-FFF2-40B4-BE49-F238E27FC236}">
                  <a16:creationId xmlns:a16="http://schemas.microsoft.com/office/drawing/2014/main" xmlns="" id="{8894CCB2-54E9-4AFF-A9F1-7E782E6E93E0}"/>
                </a:ext>
              </a:extLst>
            </p:cNvPr>
            <p:cNvSpPr/>
            <p:nvPr/>
          </p:nvSpPr>
          <p:spPr>
            <a:xfrm>
              <a:off x="6949665" y="1084672"/>
              <a:ext cx="19050" cy="9525"/>
            </a:xfrm>
            <a:custGeom>
              <a:avLst/>
              <a:gdLst>
                <a:gd name="connsiteX0" fmla="*/ 10253 w 19050"/>
                <a:gd name="connsiteY0" fmla="*/ 9750 h 9525"/>
                <a:gd name="connsiteX1" fmla="*/ 10253 w 19050"/>
                <a:gd name="connsiteY1" fmla="*/ 97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0253" y="9750"/>
                  </a:moveTo>
                  <a:cubicBezTo>
                    <a:pt x="-1177" y="4988"/>
                    <a:pt x="23588" y="7845"/>
                    <a:pt x="10253" y="97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6" name="Freeform: Shape 935">
              <a:extLst>
                <a:ext uri="{FF2B5EF4-FFF2-40B4-BE49-F238E27FC236}">
                  <a16:creationId xmlns:a16="http://schemas.microsoft.com/office/drawing/2014/main" xmlns="" id="{07361FF8-A345-4334-B678-4A703F4E1B27}"/>
                </a:ext>
              </a:extLst>
            </p:cNvPr>
            <p:cNvSpPr/>
            <p:nvPr/>
          </p:nvSpPr>
          <p:spPr>
            <a:xfrm>
              <a:off x="6962500" y="1085044"/>
              <a:ext cx="9525" cy="9525"/>
            </a:xfrm>
            <a:custGeom>
              <a:avLst/>
              <a:gdLst>
                <a:gd name="connsiteX0" fmla="*/ 10752 w 9525"/>
                <a:gd name="connsiteY0" fmla="*/ 10330 h 9525"/>
                <a:gd name="connsiteX1" fmla="*/ 10752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2" y="10330"/>
                  </a:moveTo>
                  <a:cubicBezTo>
                    <a:pt x="3132" y="3663"/>
                    <a:pt x="9800" y="9378"/>
                    <a:pt x="10752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7" name="Freeform: Shape 936">
              <a:extLst>
                <a:ext uri="{FF2B5EF4-FFF2-40B4-BE49-F238E27FC236}">
                  <a16:creationId xmlns:a16="http://schemas.microsoft.com/office/drawing/2014/main" xmlns="" id="{6E5CEBFE-4A0A-4041-9D5C-E499BE2BA3E3}"/>
                </a:ext>
              </a:extLst>
            </p:cNvPr>
            <p:cNvSpPr/>
            <p:nvPr/>
          </p:nvSpPr>
          <p:spPr>
            <a:xfrm>
              <a:off x="6912830" y="1201578"/>
              <a:ext cx="9525" cy="9525"/>
            </a:xfrm>
            <a:custGeom>
              <a:avLst/>
              <a:gdLst>
                <a:gd name="connsiteX0" fmla="*/ 8035 w 9525"/>
                <a:gd name="connsiteY0" fmla="*/ 7144 h 9525"/>
                <a:gd name="connsiteX1" fmla="*/ 11845 w 9525"/>
                <a:gd name="connsiteY1" fmla="*/ 10954 h 9525"/>
                <a:gd name="connsiteX2" fmla="*/ 803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35" y="7144"/>
                  </a:moveTo>
                  <a:cubicBezTo>
                    <a:pt x="5177" y="9049"/>
                    <a:pt x="9940" y="10001"/>
                    <a:pt x="11845" y="10954"/>
                  </a:cubicBezTo>
                  <a:cubicBezTo>
                    <a:pt x="11845" y="10001"/>
                    <a:pt x="10892" y="8096"/>
                    <a:pt x="80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8" name="Freeform: Shape 937">
              <a:extLst>
                <a:ext uri="{FF2B5EF4-FFF2-40B4-BE49-F238E27FC236}">
                  <a16:creationId xmlns:a16="http://schemas.microsoft.com/office/drawing/2014/main" xmlns="" id="{9B89ECCD-3AE5-493F-834B-C2A23C312BF6}"/>
                </a:ext>
              </a:extLst>
            </p:cNvPr>
            <p:cNvSpPr/>
            <p:nvPr/>
          </p:nvSpPr>
          <p:spPr>
            <a:xfrm>
              <a:off x="7722394" y="1087632"/>
              <a:ext cx="19050" cy="38100"/>
            </a:xfrm>
            <a:custGeom>
              <a:avLst/>
              <a:gdLst>
                <a:gd name="connsiteX0" fmla="*/ 7144 w 19050"/>
                <a:gd name="connsiteY0" fmla="*/ 38222 h 38100"/>
                <a:gd name="connsiteX1" fmla="*/ 7144 w 19050"/>
                <a:gd name="connsiteY1" fmla="*/ 3822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38100">
                  <a:moveTo>
                    <a:pt x="7144" y="38222"/>
                  </a:moveTo>
                  <a:cubicBezTo>
                    <a:pt x="11906" y="26792"/>
                    <a:pt x="33814" y="-25595"/>
                    <a:pt x="7144" y="382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9" name="Freeform: Shape 938">
              <a:extLst>
                <a:ext uri="{FF2B5EF4-FFF2-40B4-BE49-F238E27FC236}">
                  <a16:creationId xmlns:a16="http://schemas.microsoft.com/office/drawing/2014/main" xmlns="" id="{541902A5-5424-4817-A0A0-EFACBF3B5A2A}"/>
                </a:ext>
              </a:extLst>
            </p:cNvPr>
            <p:cNvSpPr/>
            <p:nvPr/>
          </p:nvSpPr>
          <p:spPr>
            <a:xfrm>
              <a:off x="6992884" y="1258305"/>
              <a:ext cx="28575" cy="9525"/>
            </a:xfrm>
            <a:custGeom>
              <a:avLst/>
              <a:gdLst>
                <a:gd name="connsiteX0" fmla="*/ 30850 w 28575"/>
                <a:gd name="connsiteY0" fmla="*/ 11377 h 9525"/>
                <a:gd name="connsiteX1" fmla="*/ 30850 w 28575"/>
                <a:gd name="connsiteY1" fmla="*/ 1137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30850" y="11377"/>
                  </a:moveTo>
                  <a:cubicBezTo>
                    <a:pt x="-22490" y="1852"/>
                    <a:pt x="30850" y="11377"/>
                    <a:pt x="30850" y="113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0" name="Freeform: Shape 939">
              <a:extLst>
                <a:ext uri="{FF2B5EF4-FFF2-40B4-BE49-F238E27FC236}">
                  <a16:creationId xmlns:a16="http://schemas.microsoft.com/office/drawing/2014/main" xmlns="" id="{B375632A-CEC0-4C1B-823A-D5CEC986E0B7}"/>
                </a:ext>
              </a:extLst>
            </p:cNvPr>
            <p:cNvSpPr/>
            <p:nvPr/>
          </p:nvSpPr>
          <p:spPr>
            <a:xfrm>
              <a:off x="7001351" y="1275513"/>
              <a:ext cx="19050" cy="19050"/>
            </a:xfrm>
            <a:custGeom>
              <a:avLst/>
              <a:gdLst>
                <a:gd name="connsiteX0" fmla="*/ 7144 w 19050"/>
                <a:gd name="connsiteY0" fmla="*/ 16077 h 19050"/>
                <a:gd name="connsiteX1" fmla="*/ 7144 w 19050"/>
                <a:gd name="connsiteY1" fmla="*/ 1607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6077"/>
                  </a:moveTo>
                  <a:cubicBezTo>
                    <a:pt x="10001" y="4647"/>
                    <a:pt x="17621" y="3695"/>
                    <a:pt x="7144" y="160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1" name="Freeform: Shape 940">
              <a:extLst>
                <a:ext uri="{FF2B5EF4-FFF2-40B4-BE49-F238E27FC236}">
                  <a16:creationId xmlns:a16="http://schemas.microsoft.com/office/drawing/2014/main" xmlns="" id="{60AE167A-C89A-48CE-BDC2-B87194A73214}"/>
                </a:ext>
              </a:extLst>
            </p:cNvPr>
            <p:cNvSpPr/>
            <p:nvPr/>
          </p:nvSpPr>
          <p:spPr>
            <a:xfrm>
              <a:off x="7026116" y="1176793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13811" y="5259"/>
                    <a:pt x="8096" y="8117"/>
                    <a:pt x="7144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2" name="Freeform: Shape 941">
              <a:extLst>
                <a:ext uri="{FF2B5EF4-FFF2-40B4-BE49-F238E27FC236}">
                  <a16:creationId xmlns:a16="http://schemas.microsoft.com/office/drawing/2014/main" xmlns="" id="{02395CBD-A331-4E69-A499-8EFEBD9BF19D}"/>
                </a:ext>
              </a:extLst>
            </p:cNvPr>
            <p:cNvSpPr/>
            <p:nvPr/>
          </p:nvSpPr>
          <p:spPr>
            <a:xfrm>
              <a:off x="7042309" y="1296828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7144" y="7144"/>
                    <a:pt x="9049" y="1857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3" name="Freeform: Shape 942">
              <a:extLst>
                <a:ext uri="{FF2B5EF4-FFF2-40B4-BE49-F238E27FC236}">
                  <a16:creationId xmlns:a16="http://schemas.microsoft.com/office/drawing/2014/main" xmlns="" id="{EFA29290-BC85-47F0-90D2-D132636678E6}"/>
                </a:ext>
              </a:extLst>
            </p:cNvPr>
            <p:cNvSpPr/>
            <p:nvPr/>
          </p:nvSpPr>
          <p:spPr>
            <a:xfrm>
              <a:off x="7039451" y="129778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9049" y="7144"/>
                  </a:lnTo>
                  <a:lnTo>
                    <a:pt x="7144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4" name="Freeform: Shape 943">
              <a:extLst>
                <a:ext uri="{FF2B5EF4-FFF2-40B4-BE49-F238E27FC236}">
                  <a16:creationId xmlns:a16="http://schemas.microsoft.com/office/drawing/2014/main" xmlns="" id="{D7D646F7-3754-405C-87B8-7F3B4A526BFE}"/>
                </a:ext>
              </a:extLst>
            </p:cNvPr>
            <p:cNvSpPr/>
            <p:nvPr/>
          </p:nvSpPr>
          <p:spPr>
            <a:xfrm>
              <a:off x="7032623" y="1167268"/>
              <a:ext cx="9525" cy="9525"/>
            </a:xfrm>
            <a:custGeom>
              <a:avLst/>
              <a:gdLst>
                <a:gd name="connsiteX0" fmla="*/ 10162 w 9525"/>
                <a:gd name="connsiteY0" fmla="*/ 9069 h 9525"/>
                <a:gd name="connsiteX1" fmla="*/ 10162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62" y="9069"/>
                  </a:moveTo>
                  <a:cubicBezTo>
                    <a:pt x="8257" y="8117"/>
                    <a:pt x="4447" y="5259"/>
                    <a:pt x="10162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5" name="Freeform: Shape 944">
              <a:extLst>
                <a:ext uri="{FF2B5EF4-FFF2-40B4-BE49-F238E27FC236}">
                  <a16:creationId xmlns:a16="http://schemas.microsoft.com/office/drawing/2014/main" xmlns="" id="{D5EDC369-71A4-4578-9D5C-DAE6D6C2730E}"/>
                </a:ext>
              </a:extLst>
            </p:cNvPr>
            <p:cNvSpPr/>
            <p:nvPr/>
          </p:nvSpPr>
          <p:spPr>
            <a:xfrm>
              <a:off x="7035641" y="1211103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7144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lnTo>
                    <a:pt x="7144" y="7144"/>
                  </a:lnTo>
                  <a:cubicBezTo>
                    <a:pt x="8096" y="7144"/>
                    <a:pt x="10001" y="11906"/>
                    <a:pt x="1095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6" name="Freeform: Shape 945">
              <a:extLst>
                <a:ext uri="{FF2B5EF4-FFF2-40B4-BE49-F238E27FC236}">
                  <a16:creationId xmlns:a16="http://schemas.microsoft.com/office/drawing/2014/main" xmlns="" id="{9AAB1B6D-65F2-4078-9870-34CF83ADD7E7}"/>
                </a:ext>
              </a:extLst>
            </p:cNvPr>
            <p:cNvSpPr/>
            <p:nvPr/>
          </p:nvSpPr>
          <p:spPr>
            <a:xfrm>
              <a:off x="7067074" y="1306988"/>
              <a:ext cx="19050" cy="9525"/>
            </a:xfrm>
            <a:custGeom>
              <a:avLst/>
              <a:gdLst>
                <a:gd name="connsiteX0" fmla="*/ 7144 w 19050"/>
                <a:gd name="connsiteY0" fmla="*/ 8414 h 9525"/>
                <a:gd name="connsiteX1" fmla="*/ 7144 w 19050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414"/>
                  </a:moveTo>
                  <a:cubicBezTo>
                    <a:pt x="19526" y="5556"/>
                    <a:pt x="7144" y="8414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7" name="Freeform: Shape 946">
              <a:extLst>
                <a:ext uri="{FF2B5EF4-FFF2-40B4-BE49-F238E27FC236}">
                  <a16:creationId xmlns:a16="http://schemas.microsoft.com/office/drawing/2014/main" xmlns="" id="{45225558-FA69-4977-8D82-0A94B9A82176}"/>
                </a:ext>
              </a:extLst>
            </p:cNvPr>
            <p:cNvSpPr/>
            <p:nvPr/>
          </p:nvSpPr>
          <p:spPr>
            <a:xfrm>
              <a:off x="7066121" y="1200439"/>
              <a:ext cx="9525" cy="19050"/>
            </a:xfrm>
            <a:custGeom>
              <a:avLst/>
              <a:gdLst>
                <a:gd name="connsiteX0" fmla="*/ 7144 w 9525"/>
                <a:gd name="connsiteY0" fmla="*/ 12093 h 19050"/>
                <a:gd name="connsiteX1" fmla="*/ 10954 w 9525"/>
                <a:gd name="connsiteY1" fmla="*/ 7331 h 19050"/>
                <a:gd name="connsiteX2" fmla="*/ 7144 w 9525"/>
                <a:gd name="connsiteY2" fmla="*/ 1209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2093"/>
                  </a:moveTo>
                  <a:cubicBezTo>
                    <a:pt x="7144" y="7331"/>
                    <a:pt x="12859" y="13046"/>
                    <a:pt x="10954" y="7331"/>
                  </a:cubicBezTo>
                  <a:cubicBezTo>
                    <a:pt x="7144" y="6378"/>
                    <a:pt x="8096" y="9236"/>
                    <a:pt x="7144" y="120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8" name="Freeform: Shape 947">
              <a:extLst>
                <a:ext uri="{FF2B5EF4-FFF2-40B4-BE49-F238E27FC236}">
                  <a16:creationId xmlns:a16="http://schemas.microsoft.com/office/drawing/2014/main" xmlns="" id="{1014E445-186D-4121-8997-4637169BAF56}"/>
                </a:ext>
              </a:extLst>
            </p:cNvPr>
            <p:cNvSpPr/>
            <p:nvPr/>
          </p:nvSpPr>
          <p:spPr>
            <a:xfrm>
              <a:off x="7095649" y="124944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9049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9" name="Freeform: Shape 948">
              <a:extLst>
                <a:ext uri="{FF2B5EF4-FFF2-40B4-BE49-F238E27FC236}">
                  <a16:creationId xmlns:a16="http://schemas.microsoft.com/office/drawing/2014/main" xmlns="" id="{34ABB8F2-9F38-422D-84FE-1990EAF861B3}"/>
                </a:ext>
              </a:extLst>
            </p:cNvPr>
            <p:cNvSpPr/>
            <p:nvPr/>
          </p:nvSpPr>
          <p:spPr>
            <a:xfrm>
              <a:off x="7091839" y="1248056"/>
              <a:ext cx="9525" cy="9525"/>
            </a:xfrm>
            <a:custGeom>
              <a:avLst/>
              <a:gdLst>
                <a:gd name="connsiteX0" fmla="*/ 10954 w 9525"/>
                <a:gd name="connsiteY0" fmla="*/ 9243 h 9525"/>
                <a:gd name="connsiteX1" fmla="*/ 7144 w 9525"/>
                <a:gd name="connsiteY1" fmla="*/ 7338 h 9525"/>
                <a:gd name="connsiteX2" fmla="*/ 10954 w 9525"/>
                <a:gd name="connsiteY2" fmla="*/ 92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9243"/>
                  </a:moveTo>
                  <a:cubicBezTo>
                    <a:pt x="9049" y="9243"/>
                    <a:pt x="8096" y="6386"/>
                    <a:pt x="7144" y="7338"/>
                  </a:cubicBezTo>
                  <a:cubicBezTo>
                    <a:pt x="8096" y="10196"/>
                    <a:pt x="9049" y="9243"/>
                    <a:pt x="10954" y="92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0" name="Freeform: Shape 949">
              <a:extLst>
                <a:ext uri="{FF2B5EF4-FFF2-40B4-BE49-F238E27FC236}">
                  <a16:creationId xmlns:a16="http://schemas.microsoft.com/office/drawing/2014/main" xmlns="" id="{CF178884-7DF2-4CB0-AA03-6245609AC3D8}"/>
                </a:ext>
              </a:extLst>
            </p:cNvPr>
            <p:cNvSpPr/>
            <p:nvPr/>
          </p:nvSpPr>
          <p:spPr>
            <a:xfrm>
              <a:off x="7109513" y="1253013"/>
              <a:ext cx="9525" cy="9525"/>
            </a:xfrm>
            <a:custGeom>
              <a:avLst/>
              <a:gdLst>
                <a:gd name="connsiteX0" fmla="*/ 11377 w 9525"/>
                <a:gd name="connsiteY0" fmla="*/ 7144 h 9525"/>
                <a:gd name="connsiteX1" fmla="*/ 1137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377" y="7144"/>
                  </a:moveTo>
                  <a:cubicBezTo>
                    <a:pt x="1852" y="10954"/>
                    <a:pt x="11377" y="10001"/>
                    <a:pt x="1137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1" name="Freeform: Shape 950">
              <a:extLst>
                <a:ext uri="{FF2B5EF4-FFF2-40B4-BE49-F238E27FC236}">
                  <a16:creationId xmlns:a16="http://schemas.microsoft.com/office/drawing/2014/main" xmlns="" id="{B4BB1FAA-547D-48E6-B54B-FA62B0A1EF48}"/>
                </a:ext>
              </a:extLst>
            </p:cNvPr>
            <p:cNvSpPr/>
            <p:nvPr/>
          </p:nvSpPr>
          <p:spPr>
            <a:xfrm>
              <a:off x="7160478" y="1342112"/>
              <a:ext cx="19050" cy="9525"/>
            </a:xfrm>
            <a:custGeom>
              <a:avLst/>
              <a:gdLst>
                <a:gd name="connsiteX0" fmla="*/ 20420 w 19050"/>
                <a:gd name="connsiteY0" fmla="*/ 9485 h 9525"/>
                <a:gd name="connsiteX1" fmla="*/ 20420 w 19050"/>
                <a:gd name="connsiteY1" fmla="*/ 948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20420" y="9485"/>
                  </a:moveTo>
                  <a:cubicBezTo>
                    <a:pt x="5179" y="3770"/>
                    <a:pt x="417" y="10437"/>
                    <a:pt x="20420" y="9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2" name="Freeform: Shape 951">
              <a:extLst>
                <a:ext uri="{FF2B5EF4-FFF2-40B4-BE49-F238E27FC236}">
                  <a16:creationId xmlns:a16="http://schemas.microsoft.com/office/drawing/2014/main" xmlns="" id="{F76048CC-FE67-46FF-B77C-98534BC63D07}"/>
                </a:ext>
              </a:extLst>
            </p:cNvPr>
            <p:cNvSpPr/>
            <p:nvPr/>
          </p:nvSpPr>
          <p:spPr>
            <a:xfrm>
              <a:off x="7155656" y="134350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9049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3" name="Freeform: Shape 952">
              <a:extLst>
                <a:ext uri="{FF2B5EF4-FFF2-40B4-BE49-F238E27FC236}">
                  <a16:creationId xmlns:a16="http://schemas.microsoft.com/office/drawing/2014/main" xmlns="" id="{331F9C5D-71D1-41B8-A044-3802777DC885}"/>
                </a:ext>
              </a:extLst>
            </p:cNvPr>
            <p:cNvSpPr/>
            <p:nvPr/>
          </p:nvSpPr>
          <p:spPr>
            <a:xfrm>
              <a:off x="7104221" y="1203668"/>
              <a:ext cx="9525" cy="19050"/>
            </a:xfrm>
            <a:custGeom>
              <a:avLst/>
              <a:gdLst>
                <a:gd name="connsiteX0" fmla="*/ 7144 w 9525"/>
                <a:gd name="connsiteY0" fmla="*/ 12674 h 19050"/>
                <a:gd name="connsiteX1" fmla="*/ 7144 w 9525"/>
                <a:gd name="connsiteY1" fmla="*/ 126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2674"/>
                  </a:moveTo>
                  <a:cubicBezTo>
                    <a:pt x="16669" y="1244"/>
                    <a:pt x="9049" y="10769"/>
                    <a:pt x="7144" y="126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4" name="Freeform: Shape 953">
              <a:extLst>
                <a:ext uri="{FF2B5EF4-FFF2-40B4-BE49-F238E27FC236}">
                  <a16:creationId xmlns:a16="http://schemas.microsoft.com/office/drawing/2014/main" xmlns="" id="{49733937-7AD5-48D2-9647-C8783D0987B2}"/>
                </a:ext>
              </a:extLst>
            </p:cNvPr>
            <p:cNvSpPr/>
            <p:nvPr/>
          </p:nvSpPr>
          <p:spPr>
            <a:xfrm>
              <a:off x="7178409" y="1345406"/>
              <a:ext cx="9525" cy="9525"/>
            </a:xfrm>
            <a:custGeom>
              <a:avLst/>
              <a:gdLst>
                <a:gd name="connsiteX0" fmla="*/ 11061 w 9525"/>
                <a:gd name="connsiteY0" fmla="*/ 9049 h 9525"/>
                <a:gd name="connsiteX1" fmla="*/ 7251 w 9525"/>
                <a:gd name="connsiteY1" fmla="*/ 7144 h 9525"/>
                <a:gd name="connsiteX2" fmla="*/ 11061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1061" y="9049"/>
                  </a:moveTo>
                  <a:cubicBezTo>
                    <a:pt x="10109" y="9049"/>
                    <a:pt x="8204" y="9049"/>
                    <a:pt x="7251" y="7144"/>
                  </a:cubicBezTo>
                  <a:cubicBezTo>
                    <a:pt x="6299" y="10954"/>
                    <a:pt x="12014" y="10001"/>
                    <a:pt x="11061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5" name="Freeform: Shape 954">
              <a:extLst>
                <a:ext uri="{FF2B5EF4-FFF2-40B4-BE49-F238E27FC236}">
                  <a16:creationId xmlns:a16="http://schemas.microsoft.com/office/drawing/2014/main" xmlns="" id="{0C7F0D23-28B5-4324-A306-9695BF8D60E1}"/>
                </a:ext>
              </a:extLst>
            </p:cNvPr>
            <p:cNvSpPr/>
            <p:nvPr/>
          </p:nvSpPr>
          <p:spPr>
            <a:xfrm>
              <a:off x="7162324" y="1270158"/>
              <a:ext cx="19050" cy="9525"/>
            </a:xfrm>
            <a:custGeom>
              <a:avLst/>
              <a:gdLst>
                <a:gd name="connsiteX0" fmla="*/ 12859 w 19050"/>
                <a:gd name="connsiteY0" fmla="*/ 10001 h 9525"/>
                <a:gd name="connsiteX1" fmla="*/ 7144 w 19050"/>
                <a:gd name="connsiteY1" fmla="*/ 7144 h 9525"/>
                <a:gd name="connsiteX2" fmla="*/ 12859 w 19050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10001"/>
                  </a:moveTo>
                  <a:cubicBezTo>
                    <a:pt x="12859" y="8096"/>
                    <a:pt x="9049" y="9049"/>
                    <a:pt x="7144" y="7144"/>
                  </a:cubicBezTo>
                  <a:cubicBezTo>
                    <a:pt x="10001" y="8096"/>
                    <a:pt x="10954" y="14764"/>
                    <a:pt x="12859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6" name="Freeform: Shape 955">
              <a:extLst>
                <a:ext uri="{FF2B5EF4-FFF2-40B4-BE49-F238E27FC236}">
                  <a16:creationId xmlns:a16="http://schemas.microsoft.com/office/drawing/2014/main" xmlns="" id="{563671DA-D0BD-4A4A-B549-68A706EBC5C7}"/>
                </a:ext>
              </a:extLst>
            </p:cNvPr>
            <p:cNvSpPr/>
            <p:nvPr/>
          </p:nvSpPr>
          <p:spPr>
            <a:xfrm>
              <a:off x="7196959" y="1328261"/>
              <a:ext cx="9525" cy="19050"/>
            </a:xfrm>
            <a:custGeom>
              <a:avLst/>
              <a:gdLst>
                <a:gd name="connsiteX0" fmla="*/ 10609 w 9525"/>
                <a:gd name="connsiteY0" fmla="*/ 12859 h 19050"/>
                <a:gd name="connsiteX1" fmla="*/ 8704 w 9525"/>
                <a:gd name="connsiteY1" fmla="*/ 7144 h 19050"/>
                <a:gd name="connsiteX2" fmla="*/ 10609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10609" y="12859"/>
                  </a:moveTo>
                  <a:cubicBezTo>
                    <a:pt x="9656" y="12859"/>
                    <a:pt x="7751" y="10001"/>
                    <a:pt x="8704" y="7144"/>
                  </a:cubicBezTo>
                  <a:cubicBezTo>
                    <a:pt x="7751" y="8096"/>
                    <a:pt x="4894" y="14764"/>
                    <a:pt x="10609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7" name="Freeform: Shape 956">
              <a:extLst>
                <a:ext uri="{FF2B5EF4-FFF2-40B4-BE49-F238E27FC236}">
                  <a16:creationId xmlns:a16="http://schemas.microsoft.com/office/drawing/2014/main" xmlns="" id="{95EA1931-C03C-4BCB-AED3-87EE8A6C5748}"/>
                </a:ext>
              </a:extLst>
            </p:cNvPr>
            <p:cNvSpPr/>
            <p:nvPr/>
          </p:nvSpPr>
          <p:spPr>
            <a:xfrm>
              <a:off x="7173218" y="1274497"/>
              <a:ext cx="19050" cy="9525"/>
            </a:xfrm>
            <a:custGeom>
              <a:avLst/>
              <a:gdLst>
                <a:gd name="connsiteX0" fmla="*/ 12442 w 19050"/>
                <a:gd name="connsiteY0" fmla="*/ 7567 h 9525"/>
                <a:gd name="connsiteX1" fmla="*/ 12442 w 19050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2442" y="7567"/>
                  </a:moveTo>
                  <a:cubicBezTo>
                    <a:pt x="11489" y="7567"/>
                    <a:pt x="1012" y="6615"/>
                    <a:pt x="12442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8" name="Freeform: Shape 957">
              <a:extLst>
                <a:ext uri="{FF2B5EF4-FFF2-40B4-BE49-F238E27FC236}">
                  <a16:creationId xmlns:a16="http://schemas.microsoft.com/office/drawing/2014/main" xmlns="" id="{4E3C38E0-8A87-4403-9396-509AB8FADBA5}"/>
                </a:ext>
              </a:extLst>
            </p:cNvPr>
            <p:cNvSpPr/>
            <p:nvPr/>
          </p:nvSpPr>
          <p:spPr>
            <a:xfrm>
              <a:off x="7168086" y="1218415"/>
              <a:ext cx="9525" cy="19050"/>
            </a:xfrm>
            <a:custGeom>
              <a:avLst/>
              <a:gdLst>
                <a:gd name="connsiteX0" fmla="*/ 10906 w 9525"/>
                <a:gd name="connsiteY0" fmla="*/ 7452 h 19050"/>
                <a:gd name="connsiteX1" fmla="*/ 10906 w 9525"/>
                <a:gd name="connsiteY1" fmla="*/ 745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906" y="7452"/>
                  </a:moveTo>
                  <a:cubicBezTo>
                    <a:pt x="15669" y="3642"/>
                    <a:pt x="429" y="36979"/>
                    <a:pt x="10906" y="74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9" name="Freeform: Shape 958">
              <a:extLst>
                <a:ext uri="{FF2B5EF4-FFF2-40B4-BE49-F238E27FC236}">
                  <a16:creationId xmlns:a16="http://schemas.microsoft.com/office/drawing/2014/main" xmlns="" id="{9200FEF2-4E9B-405F-925B-6ADF106B0C7A}"/>
                </a:ext>
              </a:extLst>
            </p:cNvPr>
            <p:cNvSpPr/>
            <p:nvPr/>
          </p:nvSpPr>
          <p:spPr>
            <a:xfrm>
              <a:off x="7175659" y="12282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9049" y="8096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0" name="Freeform: Shape 959">
              <a:extLst>
                <a:ext uri="{FF2B5EF4-FFF2-40B4-BE49-F238E27FC236}">
                  <a16:creationId xmlns:a16="http://schemas.microsoft.com/office/drawing/2014/main" xmlns="" id="{E029420E-13A0-4D43-8177-3FEDF1D36B08}"/>
                </a:ext>
              </a:extLst>
            </p:cNvPr>
            <p:cNvSpPr/>
            <p:nvPr/>
          </p:nvSpPr>
          <p:spPr>
            <a:xfrm>
              <a:off x="7228999" y="126063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8096"/>
                    <a:pt x="7144" y="8096"/>
                  </a:cubicBezTo>
                  <a:cubicBezTo>
                    <a:pt x="8096" y="809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1" name="Freeform: Shape 960">
              <a:extLst>
                <a:ext uri="{FF2B5EF4-FFF2-40B4-BE49-F238E27FC236}">
                  <a16:creationId xmlns:a16="http://schemas.microsoft.com/office/drawing/2014/main" xmlns="" id="{22750FAF-8350-42BB-BCE8-0B23FD81FAFD}"/>
                </a:ext>
              </a:extLst>
            </p:cNvPr>
            <p:cNvSpPr/>
            <p:nvPr/>
          </p:nvSpPr>
          <p:spPr>
            <a:xfrm>
              <a:off x="7197409" y="1227167"/>
              <a:ext cx="9525" cy="9525"/>
            </a:xfrm>
            <a:custGeom>
              <a:avLst/>
              <a:gdLst>
                <a:gd name="connsiteX0" fmla="*/ 7301 w 9525"/>
                <a:gd name="connsiteY0" fmla="*/ 7273 h 9525"/>
                <a:gd name="connsiteX1" fmla="*/ 7301 w 9525"/>
                <a:gd name="connsiteY1" fmla="*/ 72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7273"/>
                  </a:moveTo>
                  <a:cubicBezTo>
                    <a:pt x="6348" y="6320"/>
                    <a:pt x="10158" y="11083"/>
                    <a:pt x="7301" y="72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2" name="Freeform: Shape 961">
              <a:extLst>
                <a:ext uri="{FF2B5EF4-FFF2-40B4-BE49-F238E27FC236}">
                  <a16:creationId xmlns:a16="http://schemas.microsoft.com/office/drawing/2014/main" xmlns="" id="{88B5FF44-AB75-454C-B3E3-8032D5997B65}"/>
                </a:ext>
              </a:extLst>
            </p:cNvPr>
            <p:cNvSpPr/>
            <p:nvPr/>
          </p:nvSpPr>
          <p:spPr>
            <a:xfrm>
              <a:off x="7297975" y="1338738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13811"/>
                    <a:pt x="7700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3" name="Freeform: Shape 962">
              <a:extLst>
                <a:ext uri="{FF2B5EF4-FFF2-40B4-BE49-F238E27FC236}">
                  <a16:creationId xmlns:a16="http://schemas.microsoft.com/office/drawing/2014/main" xmlns="" id="{B0ADB9D2-BEE9-4011-ABEE-33A3E0D71270}"/>
                </a:ext>
              </a:extLst>
            </p:cNvPr>
            <p:cNvSpPr/>
            <p:nvPr/>
          </p:nvSpPr>
          <p:spPr>
            <a:xfrm>
              <a:off x="7300674" y="134254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4" name="Freeform: Shape 963">
              <a:extLst>
                <a:ext uri="{FF2B5EF4-FFF2-40B4-BE49-F238E27FC236}">
                  <a16:creationId xmlns:a16="http://schemas.microsoft.com/office/drawing/2014/main" xmlns="" id="{4962BE17-930C-4460-91F2-3DB9E6AE670C}"/>
                </a:ext>
              </a:extLst>
            </p:cNvPr>
            <p:cNvSpPr/>
            <p:nvPr/>
          </p:nvSpPr>
          <p:spPr>
            <a:xfrm>
              <a:off x="7212806" y="1262865"/>
              <a:ext cx="19050" cy="9525"/>
            </a:xfrm>
            <a:custGeom>
              <a:avLst/>
              <a:gdLst>
                <a:gd name="connsiteX0" fmla="*/ 12859 w 19050"/>
                <a:gd name="connsiteY0" fmla="*/ 7769 h 9525"/>
                <a:gd name="connsiteX1" fmla="*/ 7144 w 19050"/>
                <a:gd name="connsiteY1" fmla="*/ 8722 h 9525"/>
                <a:gd name="connsiteX2" fmla="*/ 12859 w 19050"/>
                <a:gd name="connsiteY2" fmla="*/ 77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7769"/>
                  </a:moveTo>
                  <a:cubicBezTo>
                    <a:pt x="10954" y="6817"/>
                    <a:pt x="9049" y="6817"/>
                    <a:pt x="7144" y="8722"/>
                  </a:cubicBezTo>
                  <a:cubicBezTo>
                    <a:pt x="8096" y="9674"/>
                    <a:pt x="13811" y="10627"/>
                    <a:pt x="12859" y="77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5" name="Freeform: Shape 964">
              <a:extLst>
                <a:ext uri="{FF2B5EF4-FFF2-40B4-BE49-F238E27FC236}">
                  <a16:creationId xmlns:a16="http://schemas.microsoft.com/office/drawing/2014/main" xmlns="" id="{F914C8CD-3A08-4766-A309-08F638C1C515}"/>
                </a:ext>
              </a:extLst>
            </p:cNvPr>
            <p:cNvSpPr/>
            <p:nvPr/>
          </p:nvSpPr>
          <p:spPr>
            <a:xfrm>
              <a:off x="7315465" y="1328261"/>
              <a:ext cx="19050" cy="9525"/>
            </a:xfrm>
            <a:custGeom>
              <a:avLst/>
              <a:gdLst>
                <a:gd name="connsiteX0" fmla="*/ 13070 w 19050"/>
                <a:gd name="connsiteY0" fmla="*/ 7144 h 9525"/>
                <a:gd name="connsiteX1" fmla="*/ 13070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3070" y="7144"/>
                  </a:moveTo>
                  <a:cubicBezTo>
                    <a:pt x="-265" y="11906"/>
                    <a:pt x="13070" y="7144"/>
                    <a:pt x="1307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6" name="Freeform: Shape 965">
              <a:extLst>
                <a:ext uri="{FF2B5EF4-FFF2-40B4-BE49-F238E27FC236}">
                  <a16:creationId xmlns:a16="http://schemas.microsoft.com/office/drawing/2014/main" xmlns="" id="{0067B596-7ADA-47D2-A2B9-94449040AF7C}"/>
                </a:ext>
              </a:extLst>
            </p:cNvPr>
            <p:cNvSpPr/>
            <p:nvPr/>
          </p:nvSpPr>
          <p:spPr>
            <a:xfrm>
              <a:off x="7345204" y="1336394"/>
              <a:ext cx="19050" cy="9525"/>
            </a:xfrm>
            <a:custGeom>
              <a:avLst/>
              <a:gdLst>
                <a:gd name="connsiteX0" fmla="*/ 7144 w 19050"/>
                <a:gd name="connsiteY0" fmla="*/ 9488 h 9525"/>
                <a:gd name="connsiteX1" fmla="*/ 7144 w 19050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9488"/>
                  </a:moveTo>
                  <a:cubicBezTo>
                    <a:pt x="9049" y="8536"/>
                    <a:pt x="17621" y="4726"/>
                    <a:pt x="7144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7" name="Freeform: Shape 966">
              <a:extLst>
                <a:ext uri="{FF2B5EF4-FFF2-40B4-BE49-F238E27FC236}">
                  <a16:creationId xmlns:a16="http://schemas.microsoft.com/office/drawing/2014/main" xmlns="" id="{8CC08D87-6865-4145-99C0-EA47F91A4458}"/>
                </a:ext>
              </a:extLst>
            </p:cNvPr>
            <p:cNvSpPr/>
            <p:nvPr/>
          </p:nvSpPr>
          <p:spPr>
            <a:xfrm>
              <a:off x="7274279" y="1220628"/>
              <a:ext cx="9525" cy="19050"/>
            </a:xfrm>
            <a:custGeom>
              <a:avLst/>
              <a:gdLst>
                <a:gd name="connsiteX0" fmla="*/ 9488 w 9525"/>
                <a:gd name="connsiteY0" fmla="*/ 7144 h 19050"/>
                <a:gd name="connsiteX1" fmla="*/ 9488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8" y="7144"/>
                  </a:moveTo>
                  <a:cubicBezTo>
                    <a:pt x="8536" y="7144"/>
                    <a:pt x="4726" y="23336"/>
                    <a:pt x="94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8" name="Freeform: Shape 967">
              <a:extLst>
                <a:ext uri="{FF2B5EF4-FFF2-40B4-BE49-F238E27FC236}">
                  <a16:creationId xmlns:a16="http://schemas.microsoft.com/office/drawing/2014/main" xmlns="" id="{94E0B572-7E1F-4007-803B-11524E96CD8B}"/>
                </a:ext>
              </a:extLst>
            </p:cNvPr>
            <p:cNvSpPr/>
            <p:nvPr/>
          </p:nvSpPr>
          <p:spPr>
            <a:xfrm>
              <a:off x="7529036" y="1231106"/>
              <a:ext cx="123825" cy="95250"/>
            </a:xfrm>
            <a:custGeom>
              <a:avLst/>
              <a:gdLst>
                <a:gd name="connsiteX0" fmla="*/ 34766 w 123825"/>
                <a:gd name="connsiteY0" fmla="*/ 67151 h 95250"/>
                <a:gd name="connsiteX1" fmla="*/ 26194 w 123825"/>
                <a:gd name="connsiteY1" fmla="*/ 57626 h 95250"/>
                <a:gd name="connsiteX2" fmla="*/ 7144 w 123825"/>
                <a:gd name="connsiteY2" fmla="*/ 90964 h 95250"/>
                <a:gd name="connsiteX3" fmla="*/ 9049 w 123825"/>
                <a:gd name="connsiteY3" fmla="*/ 92869 h 95250"/>
                <a:gd name="connsiteX4" fmla="*/ 121444 w 123825"/>
                <a:gd name="connsiteY4" fmla="*/ 16669 h 95250"/>
                <a:gd name="connsiteX5" fmla="*/ 101441 w 123825"/>
                <a:gd name="connsiteY5" fmla="*/ 7144 h 95250"/>
                <a:gd name="connsiteX6" fmla="*/ 34766 w 123825"/>
                <a:gd name="connsiteY6" fmla="*/ 6715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95250">
                  <a:moveTo>
                    <a:pt x="34766" y="67151"/>
                  </a:moveTo>
                  <a:cubicBezTo>
                    <a:pt x="34766" y="59531"/>
                    <a:pt x="12859" y="89059"/>
                    <a:pt x="26194" y="57626"/>
                  </a:cubicBezTo>
                  <a:cubicBezTo>
                    <a:pt x="11906" y="62389"/>
                    <a:pt x="10001" y="77629"/>
                    <a:pt x="7144" y="90964"/>
                  </a:cubicBezTo>
                  <a:cubicBezTo>
                    <a:pt x="8096" y="90011"/>
                    <a:pt x="9049" y="90964"/>
                    <a:pt x="9049" y="92869"/>
                  </a:cubicBezTo>
                  <a:cubicBezTo>
                    <a:pt x="39529" y="65246"/>
                    <a:pt x="78581" y="55721"/>
                    <a:pt x="121444" y="16669"/>
                  </a:cubicBezTo>
                  <a:cubicBezTo>
                    <a:pt x="103346" y="27146"/>
                    <a:pt x="106204" y="13811"/>
                    <a:pt x="101441" y="7144"/>
                  </a:cubicBezTo>
                  <a:cubicBezTo>
                    <a:pt x="79534" y="12859"/>
                    <a:pt x="30956" y="63341"/>
                    <a:pt x="34766" y="671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9" name="Freeform: Shape 968">
              <a:extLst>
                <a:ext uri="{FF2B5EF4-FFF2-40B4-BE49-F238E27FC236}">
                  <a16:creationId xmlns:a16="http://schemas.microsoft.com/office/drawing/2014/main" xmlns="" id="{0649E32B-8C23-4FC4-A246-160FD9A9CD24}"/>
                </a:ext>
              </a:extLst>
            </p:cNvPr>
            <p:cNvSpPr/>
            <p:nvPr/>
          </p:nvSpPr>
          <p:spPr>
            <a:xfrm>
              <a:off x="7529989" y="1293018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8096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7144"/>
                    <a:pt x="7144" y="8096"/>
                  </a:cubicBezTo>
                  <a:cubicBezTo>
                    <a:pt x="8096" y="8096"/>
                    <a:pt x="9049" y="8096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0" name="Freeform: Shape 969">
              <a:extLst>
                <a:ext uri="{FF2B5EF4-FFF2-40B4-BE49-F238E27FC236}">
                  <a16:creationId xmlns:a16="http://schemas.microsoft.com/office/drawing/2014/main" xmlns="" id="{02A6347E-F9E7-49BA-AA65-EC51ECA02BBE}"/>
                </a:ext>
              </a:extLst>
            </p:cNvPr>
            <p:cNvSpPr/>
            <p:nvPr/>
          </p:nvSpPr>
          <p:spPr>
            <a:xfrm>
              <a:off x="7644289" y="123586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10954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lnTo>
                    <a:pt x="7144" y="10954"/>
                  </a:lnTo>
                  <a:cubicBezTo>
                    <a:pt x="8096" y="10001"/>
                    <a:pt x="9049" y="9049"/>
                    <a:pt x="1095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1" name="Freeform: Shape 970">
              <a:extLst>
                <a:ext uri="{FF2B5EF4-FFF2-40B4-BE49-F238E27FC236}">
                  <a16:creationId xmlns:a16="http://schemas.microsoft.com/office/drawing/2014/main" xmlns="" id="{47FB0A4E-7409-4B5C-B21C-87C9D88EC906}"/>
                </a:ext>
              </a:extLst>
            </p:cNvPr>
            <p:cNvSpPr/>
            <p:nvPr/>
          </p:nvSpPr>
          <p:spPr>
            <a:xfrm>
              <a:off x="7513796" y="1313973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7144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8096" y="8096"/>
                    <a:pt x="25241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2" name="Freeform: Shape 971">
              <a:extLst>
                <a:ext uri="{FF2B5EF4-FFF2-40B4-BE49-F238E27FC236}">
                  <a16:creationId xmlns:a16="http://schemas.microsoft.com/office/drawing/2014/main" xmlns="" id="{6C3E75B0-EBD1-4270-B0E3-4AEEF86CA0CF}"/>
                </a:ext>
              </a:extLst>
            </p:cNvPr>
            <p:cNvSpPr/>
            <p:nvPr/>
          </p:nvSpPr>
          <p:spPr>
            <a:xfrm>
              <a:off x="7525065" y="1314079"/>
              <a:ext cx="9525" cy="9525"/>
            </a:xfrm>
            <a:custGeom>
              <a:avLst/>
              <a:gdLst>
                <a:gd name="connsiteX0" fmla="*/ 10162 w 9525"/>
                <a:gd name="connsiteY0" fmla="*/ 11800 h 9525"/>
                <a:gd name="connsiteX1" fmla="*/ 10162 w 9525"/>
                <a:gd name="connsiteY1" fmla="*/ 1180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62" y="11800"/>
                  </a:moveTo>
                  <a:cubicBezTo>
                    <a:pt x="8257" y="1323"/>
                    <a:pt x="4447" y="11800"/>
                    <a:pt x="10162" y="118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3" name="Freeform: Shape 972">
              <a:extLst>
                <a:ext uri="{FF2B5EF4-FFF2-40B4-BE49-F238E27FC236}">
                  <a16:creationId xmlns:a16="http://schemas.microsoft.com/office/drawing/2014/main" xmlns="" id="{F25D5865-803F-4587-A926-DB11C1ACDD45}"/>
                </a:ext>
              </a:extLst>
            </p:cNvPr>
            <p:cNvSpPr/>
            <p:nvPr/>
          </p:nvSpPr>
          <p:spPr>
            <a:xfrm>
              <a:off x="7485221" y="1214053"/>
              <a:ext cx="9525" cy="9525"/>
            </a:xfrm>
            <a:custGeom>
              <a:avLst/>
              <a:gdLst>
                <a:gd name="connsiteX0" fmla="*/ 7144 w 9525"/>
                <a:gd name="connsiteY0" fmla="*/ 9909 h 9525"/>
                <a:gd name="connsiteX1" fmla="*/ 7144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909"/>
                  </a:moveTo>
                  <a:cubicBezTo>
                    <a:pt x="9049" y="8956"/>
                    <a:pt x="13811" y="4194"/>
                    <a:pt x="7144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4" name="Freeform: Shape 973">
              <a:extLst>
                <a:ext uri="{FF2B5EF4-FFF2-40B4-BE49-F238E27FC236}">
                  <a16:creationId xmlns:a16="http://schemas.microsoft.com/office/drawing/2014/main" xmlns="" id="{A296B573-E0D1-496E-B259-12246FF9C410}"/>
                </a:ext>
              </a:extLst>
            </p:cNvPr>
            <p:cNvSpPr/>
            <p:nvPr/>
          </p:nvSpPr>
          <p:spPr>
            <a:xfrm>
              <a:off x="7505224" y="1215340"/>
              <a:ext cx="19050" cy="9525"/>
            </a:xfrm>
            <a:custGeom>
              <a:avLst/>
              <a:gdLst>
                <a:gd name="connsiteX0" fmla="*/ 12859 w 19050"/>
                <a:gd name="connsiteY0" fmla="*/ 7670 h 9525"/>
                <a:gd name="connsiteX1" fmla="*/ 7144 w 19050"/>
                <a:gd name="connsiteY1" fmla="*/ 10527 h 9525"/>
                <a:gd name="connsiteX2" fmla="*/ 12859 w 19050"/>
                <a:gd name="connsiteY2" fmla="*/ 767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7670"/>
                  </a:moveTo>
                  <a:cubicBezTo>
                    <a:pt x="10001" y="5765"/>
                    <a:pt x="8096" y="9575"/>
                    <a:pt x="7144" y="10527"/>
                  </a:cubicBezTo>
                  <a:cubicBezTo>
                    <a:pt x="10954" y="8622"/>
                    <a:pt x="10001" y="10527"/>
                    <a:pt x="12859" y="76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5" name="Freeform: Shape 974">
              <a:extLst>
                <a:ext uri="{FF2B5EF4-FFF2-40B4-BE49-F238E27FC236}">
                  <a16:creationId xmlns:a16="http://schemas.microsoft.com/office/drawing/2014/main" xmlns="" id="{A9F99402-077E-4C28-A968-F5A078ED9C6F}"/>
                </a:ext>
              </a:extLst>
            </p:cNvPr>
            <p:cNvSpPr/>
            <p:nvPr/>
          </p:nvSpPr>
          <p:spPr>
            <a:xfrm>
              <a:off x="7491889" y="1184066"/>
              <a:ext cx="9525" cy="9525"/>
            </a:xfrm>
            <a:custGeom>
              <a:avLst/>
              <a:gdLst>
                <a:gd name="connsiteX0" fmla="*/ 7144 w 9525"/>
                <a:gd name="connsiteY0" fmla="*/ 10368 h 9525"/>
                <a:gd name="connsiteX1" fmla="*/ 7144 w 9525"/>
                <a:gd name="connsiteY1" fmla="*/ 1036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68"/>
                  </a:moveTo>
                  <a:cubicBezTo>
                    <a:pt x="10001" y="6558"/>
                    <a:pt x="10001" y="5606"/>
                    <a:pt x="7144" y="103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6" name="Freeform: Shape 975">
              <a:extLst>
                <a:ext uri="{FF2B5EF4-FFF2-40B4-BE49-F238E27FC236}">
                  <a16:creationId xmlns:a16="http://schemas.microsoft.com/office/drawing/2014/main" xmlns="" id="{4D41D84C-FE2B-465D-BC68-B421F952330F}"/>
                </a:ext>
              </a:extLst>
            </p:cNvPr>
            <p:cNvSpPr/>
            <p:nvPr/>
          </p:nvSpPr>
          <p:spPr>
            <a:xfrm>
              <a:off x="7658576" y="119205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7" name="Freeform: Shape 976">
              <a:extLst>
                <a:ext uri="{FF2B5EF4-FFF2-40B4-BE49-F238E27FC236}">
                  <a16:creationId xmlns:a16="http://schemas.microsoft.com/office/drawing/2014/main" xmlns="" id="{60C31FF8-0443-4BE1-9538-9E9DCEA42D27}"/>
                </a:ext>
              </a:extLst>
            </p:cNvPr>
            <p:cNvSpPr/>
            <p:nvPr/>
          </p:nvSpPr>
          <p:spPr>
            <a:xfrm>
              <a:off x="7632859" y="1174908"/>
              <a:ext cx="57150" cy="66675"/>
            </a:xfrm>
            <a:custGeom>
              <a:avLst/>
              <a:gdLst>
                <a:gd name="connsiteX0" fmla="*/ 7144 w 57150"/>
                <a:gd name="connsiteY0" fmla="*/ 59531 h 66675"/>
                <a:gd name="connsiteX1" fmla="*/ 52864 w 57150"/>
                <a:gd name="connsiteY1" fmla="*/ 7144 h 66675"/>
                <a:gd name="connsiteX2" fmla="*/ 39529 w 57150"/>
                <a:gd name="connsiteY2" fmla="*/ 23336 h 66675"/>
                <a:gd name="connsiteX3" fmla="*/ 30956 w 57150"/>
                <a:gd name="connsiteY3" fmla="*/ 46196 h 66675"/>
                <a:gd name="connsiteX4" fmla="*/ 33814 w 57150"/>
                <a:gd name="connsiteY4" fmla="*/ 26194 h 66675"/>
                <a:gd name="connsiteX5" fmla="*/ 7144 w 57150"/>
                <a:gd name="connsiteY5" fmla="*/ 5953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6675">
                  <a:moveTo>
                    <a:pt x="7144" y="59531"/>
                  </a:moveTo>
                  <a:cubicBezTo>
                    <a:pt x="9049" y="58579"/>
                    <a:pt x="60484" y="55721"/>
                    <a:pt x="52864" y="7144"/>
                  </a:cubicBezTo>
                  <a:cubicBezTo>
                    <a:pt x="51911" y="23336"/>
                    <a:pt x="47149" y="29051"/>
                    <a:pt x="39529" y="23336"/>
                  </a:cubicBezTo>
                  <a:cubicBezTo>
                    <a:pt x="41434" y="25241"/>
                    <a:pt x="57626" y="50006"/>
                    <a:pt x="30956" y="46196"/>
                  </a:cubicBezTo>
                  <a:cubicBezTo>
                    <a:pt x="40481" y="37624"/>
                    <a:pt x="41434" y="30956"/>
                    <a:pt x="33814" y="26194"/>
                  </a:cubicBezTo>
                  <a:cubicBezTo>
                    <a:pt x="24289" y="37624"/>
                    <a:pt x="15716" y="49054"/>
                    <a:pt x="7144" y="595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8" name="Freeform: Shape 977">
              <a:extLst>
                <a:ext uri="{FF2B5EF4-FFF2-40B4-BE49-F238E27FC236}">
                  <a16:creationId xmlns:a16="http://schemas.microsoft.com/office/drawing/2014/main" xmlns="" id="{3C156A89-1436-4494-B0E5-3B3B0BB6D7FD}"/>
                </a:ext>
              </a:extLst>
            </p:cNvPr>
            <p:cNvSpPr/>
            <p:nvPr/>
          </p:nvSpPr>
          <p:spPr>
            <a:xfrm>
              <a:off x="7715726" y="111733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8096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9" name="Freeform: Shape 978">
              <a:extLst>
                <a:ext uri="{FF2B5EF4-FFF2-40B4-BE49-F238E27FC236}">
                  <a16:creationId xmlns:a16="http://schemas.microsoft.com/office/drawing/2014/main" xmlns="" id="{1CF6A66B-FFE6-4F75-80B8-012DA5C49822}"/>
                </a:ext>
              </a:extLst>
            </p:cNvPr>
            <p:cNvSpPr/>
            <p:nvPr/>
          </p:nvSpPr>
          <p:spPr>
            <a:xfrm>
              <a:off x="7712869" y="1120616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7144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17621" y="10954"/>
                    <a:pt x="1190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0" name="Freeform: Shape 979">
              <a:extLst>
                <a:ext uri="{FF2B5EF4-FFF2-40B4-BE49-F238E27FC236}">
                  <a16:creationId xmlns:a16="http://schemas.microsoft.com/office/drawing/2014/main" xmlns="" id="{CD9DCCCE-6D21-431F-AD47-92F322CAAB4C}"/>
                </a:ext>
              </a:extLst>
            </p:cNvPr>
            <p:cNvSpPr/>
            <p:nvPr/>
          </p:nvSpPr>
          <p:spPr>
            <a:xfrm>
              <a:off x="7707467" y="1127410"/>
              <a:ext cx="19050" cy="19050"/>
            </a:xfrm>
            <a:custGeom>
              <a:avLst/>
              <a:gdLst>
                <a:gd name="connsiteX0" fmla="*/ 15403 w 19050"/>
                <a:gd name="connsiteY0" fmla="*/ 18447 h 19050"/>
                <a:gd name="connsiteX1" fmla="*/ 15403 w 19050"/>
                <a:gd name="connsiteY1" fmla="*/ 184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5403" y="18447"/>
                  </a:moveTo>
                  <a:cubicBezTo>
                    <a:pt x="16355" y="13685"/>
                    <a:pt x="-3647" y="-4413"/>
                    <a:pt x="15403" y="184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1" name="Freeform: Shape 980">
              <a:extLst>
                <a:ext uri="{FF2B5EF4-FFF2-40B4-BE49-F238E27FC236}">
                  <a16:creationId xmlns:a16="http://schemas.microsoft.com/office/drawing/2014/main" xmlns="" id="{39E9DBA4-E8AB-45E8-B933-AB0CBF1A0220}"/>
                </a:ext>
              </a:extLst>
            </p:cNvPr>
            <p:cNvSpPr/>
            <p:nvPr/>
          </p:nvSpPr>
          <p:spPr>
            <a:xfrm>
              <a:off x="7687402" y="1167684"/>
              <a:ext cx="9525" cy="9525"/>
            </a:xfrm>
            <a:custGeom>
              <a:avLst/>
              <a:gdLst>
                <a:gd name="connsiteX0" fmla="*/ 9750 w 9525"/>
                <a:gd name="connsiteY0" fmla="*/ 8653 h 9525"/>
                <a:gd name="connsiteX1" fmla="*/ 9750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750" y="8653"/>
                  </a:moveTo>
                  <a:cubicBezTo>
                    <a:pt x="7845" y="7700"/>
                    <a:pt x="4988" y="5795"/>
                    <a:pt x="9750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2" name="Freeform: Shape 981">
              <a:extLst>
                <a:ext uri="{FF2B5EF4-FFF2-40B4-BE49-F238E27FC236}">
                  <a16:creationId xmlns:a16="http://schemas.microsoft.com/office/drawing/2014/main" xmlns="" id="{E30F6AB8-29C2-4407-8509-7D2EB1ED5DA2}"/>
                </a:ext>
              </a:extLst>
            </p:cNvPr>
            <p:cNvSpPr/>
            <p:nvPr/>
          </p:nvSpPr>
          <p:spPr>
            <a:xfrm>
              <a:off x="7689056" y="1162889"/>
              <a:ext cx="9525" cy="9525"/>
            </a:xfrm>
            <a:custGeom>
              <a:avLst/>
              <a:gdLst>
                <a:gd name="connsiteX0" fmla="*/ 7144 w 9525"/>
                <a:gd name="connsiteY0" fmla="*/ 11543 h 9525"/>
                <a:gd name="connsiteX1" fmla="*/ 7144 w 9525"/>
                <a:gd name="connsiteY1" fmla="*/ 115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543"/>
                  </a:moveTo>
                  <a:cubicBezTo>
                    <a:pt x="7144" y="7733"/>
                    <a:pt x="8096" y="3923"/>
                    <a:pt x="7144" y="115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3" name="Freeform: Shape 982">
              <a:extLst>
                <a:ext uri="{FF2B5EF4-FFF2-40B4-BE49-F238E27FC236}">
                  <a16:creationId xmlns:a16="http://schemas.microsoft.com/office/drawing/2014/main" xmlns="" id="{6481E052-8869-49DA-B1A8-57148E271F4D}"/>
                </a:ext>
              </a:extLst>
            </p:cNvPr>
            <p:cNvSpPr/>
            <p:nvPr/>
          </p:nvSpPr>
          <p:spPr>
            <a:xfrm>
              <a:off x="7698581" y="1153953"/>
              <a:ext cx="9525" cy="9525"/>
            </a:xfrm>
            <a:custGeom>
              <a:avLst/>
              <a:gdLst>
                <a:gd name="connsiteX0" fmla="*/ 7144 w 9525"/>
                <a:gd name="connsiteY0" fmla="*/ 10954 h 9525"/>
                <a:gd name="connsiteX1" fmla="*/ 10954 w 9525"/>
                <a:gd name="connsiteY1" fmla="*/ 7144 h 9525"/>
                <a:gd name="connsiteX2" fmla="*/ 7144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954"/>
                  </a:moveTo>
                  <a:cubicBezTo>
                    <a:pt x="8096" y="10001"/>
                    <a:pt x="10001" y="9049"/>
                    <a:pt x="10954" y="7144"/>
                  </a:cubicBezTo>
                  <a:lnTo>
                    <a:pt x="7144" y="109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4" name="Freeform: Shape 983">
              <a:extLst>
                <a:ext uri="{FF2B5EF4-FFF2-40B4-BE49-F238E27FC236}">
                  <a16:creationId xmlns:a16="http://schemas.microsoft.com/office/drawing/2014/main" xmlns="" id="{3160EF07-1346-4794-9140-CF3BBF6BD866}"/>
                </a:ext>
              </a:extLst>
            </p:cNvPr>
            <p:cNvSpPr/>
            <p:nvPr/>
          </p:nvSpPr>
          <p:spPr>
            <a:xfrm>
              <a:off x="7695724" y="1157128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7144" y="9684"/>
                    <a:pt x="15716" y="3969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5" name="Freeform: Shape 984">
              <a:extLst>
                <a:ext uri="{FF2B5EF4-FFF2-40B4-BE49-F238E27FC236}">
                  <a16:creationId xmlns:a16="http://schemas.microsoft.com/office/drawing/2014/main" xmlns="" id="{CBE15B09-85C2-483D-BC50-511BD82FAC66}"/>
                </a:ext>
              </a:extLst>
            </p:cNvPr>
            <p:cNvSpPr/>
            <p:nvPr/>
          </p:nvSpPr>
          <p:spPr>
            <a:xfrm>
              <a:off x="7691914" y="1162823"/>
              <a:ext cx="19050" cy="9525"/>
            </a:xfrm>
            <a:custGeom>
              <a:avLst/>
              <a:gdLst>
                <a:gd name="connsiteX0" fmla="*/ 7144 w 19050"/>
                <a:gd name="connsiteY0" fmla="*/ 8751 h 9525"/>
                <a:gd name="connsiteX1" fmla="*/ 7144 w 19050"/>
                <a:gd name="connsiteY1" fmla="*/ 8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751"/>
                  </a:moveTo>
                  <a:cubicBezTo>
                    <a:pt x="12859" y="11609"/>
                    <a:pt x="21431" y="3989"/>
                    <a:pt x="7144" y="8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6" name="Freeform: Shape 985">
              <a:extLst>
                <a:ext uri="{FF2B5EF4-FFF2-40B4-BE49-F238E27FC236}">
                  <a16:creationId xmlns:a16="http://schemas.microsoft.com/office/drawing/2014/main" xmlns="" id="{6764434A-A273-4D9A-AB17-A31E8518EBCE}"/>
                </a:ext>
              </a:extLst>
            </p:cNvPr>
            <p:cNvSpPr/>
            <p:nvPr/>
          </p:nvSpPr>
          <p:spPr>
            <a:xfrm>
              <a:off x="7517606" y="1176886"/>
              <a:ext cx="9525" cy="9525"/>
            </a:xfrm>
            <a:custGeom>
              <a:avLst/>
              <a:gdLst>
                <a:gd name="connsiteX0" fmla="*/ 7144 w 9525"/>
                <a:gd name="connsiteY0" fmla="*/ 11833 h 9525"/>
                <a:gd name="connsiteX1" fmla="*/ 7144 w 9525"/>
                <a:gd name="connsiteY1" fmla="*/ 1183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833"/>
                  </a:moveTo>
                  <a:cubicBezTo>
                    <a:pt x="9049" y="2308"/>
                    <a:pt x="7144" y="9928"/>
                    <a:pt x="7144" y="118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7" name="Freeform: Shape 986">
              <a:extLst>
                <a:ext uri="{FF2B5EF4-FFF2-40B4-BE49-F238E27FC236}">
                  <a16:creationId xmlns:a16="http://schemas.microsoft.com/office/drawing/2014/main" xmlns="" id="{8BB19824-C096-40E7-9344-81C458A661C9}"/>
                </a:ext>
              </a:extLst>
            </p:cNvPr>
            <p:cNvSpPr/>
            <p:nvPr/>
          </p:nvSpPr>
          <p:spPr>
            <a:xfrm>
              <a:off x="7534751" y="1171098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7144" y="9049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8" name="Freeform: Shape 987">
              <a:extLst>
                <a:ext uri="{FF2B5EF4-FFF2-40B4-BE49-F238E27FC236}">
                  <a16:creationId xmlns:a16="http://schemas.microsoft.com/office/drawing/2014/main" xmlns="" id="{49D31495-AF79-4278-A6D8-21ED62C10928}"/>
                </a:ext>
              </a:extLst>
            </p:cNvPr>
            <p:cNvSpPr/>
            <p:nvPr/>
          </p:nvSpPr>
          <p:spPr>
            <a:xfrm>
              <a:off x="7529036" y="1143476"/>
              <a:ext cx="19050" cy="38100"/>
            </a:xfrm>
            <a:custGeom>
              <a:avLst/>
              <a:gdLst>
                <a:gd name="connsiteX0" fmla="*/ 7144 w 19050"/>
                <a:gd name="connsiteY0" fmla="*/ 7144 h 38100"/>
                <a:gd name="connsiteX1" fmla="*/ 13811 w 19050"/>
                <a:gd name="connsiteY1" fmla="*/ 34766 h 38100"/>
                <a:gd name="connsiteX2" fmla="*/ 7144 w 19050"/>
                <a:gd name="connsiteY2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7144" y="7144"/>
                  </a:moveTo>
                  <a:cubicBezTo>
                    <a:pt x="13811" y="9049"/>
                    <a:pt x="13811" y="23336"/>
                    <a:pt x="13811" y="34766"/>
                  </a:cubicBezTo>
                  <a:cubicBezTo>
                    <a:pt x="25241" y="10954"/>
                    <a:pt x="10954" y="1381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9" name="Freeform: Shape 988">
              <a:extLst>
                <a:ext uri="{FF2B5EF4-FFF2-40B4-BE49-F238E27FC236}">
                  <a16:creationId xmlns:a16="http://schemas.microsoft.com/office/drawing/2014/main" xmlns="" id="{78AE40B7-BB50-4CD1-B133-C2BE04709FC0}"/>
                </a:ext>
              </a:extLst>
            </p:cNvPr>
            <p:cNvSpPr/>
            <p:nvPr/>
          </p:nvSpPr>
          <p:spPr>
            <a:xfrm>
              <a:off x="7516654" y="113871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7144" y="7144"/>
                    <a:pt x="7144" y="8096"/>
                    <a:pt x="7144" y="9049"/>
                  </a:cubicBezTo>
                  <a:cubicBezTo>
                    <a:pt x="9049" y="1190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0" name="Freeform: Shape 989">
              <a:extLst>
                <a:ext uri="{FF2B5EF4-FFF2-40B4-BE49-F238E27FC236}">
                  <a16:creationId xmlns:a16="http://schemas.microsoft.com/office/drawing/2014/main" xmlns="" id="{8EE9DE69-03FD-45DD-93D8-DB933FC1C334}"/>
                </a:ext>
              </a:extLst>
            </p:cNvPr>
            <p:cNvSpPr/>
            <p:nvPr/>
          </p:nvSpPr>
          <p:spPr>
            <a:xfrm>
              <a:off x="7593057" y="1163019"/>
              <a:ext cx="9525" cy="9525"/>
            </a:xfrm>
            <a:custGeom>
              <a:avLst/>
              <a:gdLst>
                <a:gd name="connsiteX0" fmla="*/ 10751 w 9525"/>
                <a:gd name="connsiteY0" fmla="*/ 11413 h 9525"/>
                <a:gd name="connsiteX1" fmla="*/ 10751 w 9525"/>
                <a:gd name="connsiteY1" fmla="*/ 1141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1" y="11413"/>
                  </a:moveTo>
                  <a:cubicBezTo>
                    <a:pt x="5036" y="2841"/>
                    <a:pt x="6941" y="9508"/>
                    <a:pt x="10751" y="114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1" name="Freeform: Shape 990">
              <a:extLst>
                <a:ext uri="{FF2B5EF4-FFF2-40B4-BE49-F238E27FC236}">
                  <a16:creationId xmlns:a16="http://schemas.microsoft.com/office/drawing/2014/main" xmlns="" id="{9CC23C66-1382-4663-AE0F-C6E71B35F895}"/>
                </a:ext>
              </a:extLst>
            </p:cNvPr>
            <p:cNvSpPr/>
            <p:nvPr/>
          </p:nvSpPr>
          <p:spPr>
            <a:xfrm>
              <a:off x="7590949" y="116728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7144"/>
                    <a:pt x="7144" y="7144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2" name="Freeform: Shape 991">
              <a:extLst>
                <a:ext uri="{FF2B5EF4-FFF2-40B4-BE49-F238E27FC236}">
                  <a16:creationId xmlns:a16="http://schemas.microsoft.com/office/drawing/2014/main" xmlns="" id="{8AAA6F7F-8F73-49A0-8BB3-7E41F6AEE6AA}"/>
                </a:ext>
              </a:extLst>
            </p:cNvPr>
            <p:cNvSpPr/>
            <p:nvPr/>
          </p:nvSpPr>
          <p:spPr>
            <a:xfrm>
              <a:off x="7596902" y="116824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3" name="Freeform: Shape 992">
              <a:extLst>
                <a:ext uri="{FF2B5EF4-FFF2-40B4-BE49-F238E27FC236}">
                  <a16:creationId xmlns:a16="http://schemas.microsoft.com/office/drawing/2014/main" xmlns="" id="{736DDA6F-D3A3-400F-9167-135B7991EE41}"/>
                </a:ext>
              </a:extLst>
            </p:cNvPr>
            <p:cNvSpPr/>
            <p:nvPr/>
          </p:nvSpPr>
          <p:spPr>
            <a:xfrm>
              <a:off x="7710011" y="1143476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10001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9049" y="11906"/>
                    <a:pt x="10001" y="8096"/>
                    <a:pt x="10001" y="7144"/>
                  </a:cubicBezTo>
                  <a:cubicBezTo>
                    <a:pt x="8096" y="7144"/>
                    <a:pt x="7144" y="8096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4" name="Freeform: Shape 993">
              <a:extLst>
                <a:ext uri="{FF2B5EF4-FFF2-40B4-BE49-F238E27FC236}">
                  <a16:creationId xmlns:a16="http://schemas.microsoft.com/office/drawing/2014/main" xmlns="" id="{FEF13EFA-A214-4226-9408-358878BEEF29}"/>
                </a:ext>
              </a:extLst>
            </p:cNvPr>
            <p:cNvSpPr/>
            <p:nvPr/>
          </p:nvSpPr>
          <p:spPr>
            <a:xfrm>
              <a:off x="7750969" y="105203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10001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10001" y="7144"/>
                  </a:lnTo>
                  <a:cubicBezTo>
                    <a:pt x="8096" y="7144"/>
                    <a:pt x="8096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5" name="Freeform: Shape 994">
              <a:extLst>
                <a:ext uri="{FF2B5EF4-FFF2-40B4-BE49-F238E27FC236}">
                  <a16:creationId xmlns:a16="http://schemas.microsoft.com/office/drawing/2014/main" xmlns="" id="{8D24D5C3-CAB3-417D-AA77-A357DC6994FA}"/>
                </a:ext>
              </a:extLst>
            </p:cNvPr>
            <p:cNvSpPr/>
            <p:nvPr/>
          </p:nvSpPr>
          <p:spPr>
            <a:xfrm>
              <a:off x="7700486" y="96059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7144" y="7144"/>
                    <a:pt x="7144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6" name="Freeform: Shape 995">
              <a:extLst>
                <a:ext uri="{FF2B5EF4-FFF2-40B4-BE49-F238E27FC236}">
                  <a16:creationId xmlns:a16="http://schemas.microsoft.com/office/drawing/2014/main" xmlns="" id="{F4B3DC50-03B6-4A40-9302-56558D3B4F45}"/>
                </a:ext>
              </a:extLst>
            </p:cNvPr>
            <p:cNvSpPr/>
            <p:nvPr/>
          </p:nvSpPr>
          <p:spPr>
            <a:xfrm>
              <a:off x="7696676" y="954246"/>
              <a:ext cx="9525" cy="19050"/>
            </a:xfrm>
            <a:custGeom>
              <a:avLst/>
              <a:gdLst>
                <a:gd name="connsiteX0" fmla="*/ 10954 w 9525"/>
                <a:gd name="connsiteY0" fmla="*/ 13494 h 19050"/>
                <a:gd name="connsiteX1" fmla="*/ 10954 w 9525"/>
                <a:gd name="connsiteY1" fmla="*/ 1349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954" y="13494"/>
                  </a:moveTo>
                  <a:cubicBezTo>
                    <a:pt x="2381" y="-794"/>
                    <a:pt x="10954" y="13494"/>
                    <a:pt x="10954" y="134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7" name="Freeform: Shape 996">
              <a:extLst>
                <a:ext uri="{FF2B5EF4-FFF2-40B4-BE49-F238E27FC236}">
                  <a16:creationId xmlns:a16="http://schemas.microsoft.com/office/drawing/2014/main" xmlns="" id="{072C33C2-30C6-44EC-8907-1C015430F702}"/>
                </a:ext>
              </a:extLst>
            </p:cNvPr>
            <p:cNvSpPr/>
            <p:nvPr/>
          </p:nvSpPr>
          <p:spPr>
            <a:xfrm>
              <a:off x="7580573" y="1056872"/>
              <a:ext cx="19050" cy="19050"/>
            </a:xfrm>
            <a:custGeom>
              <a:avLst/>
              <a:gdLst>
                <a:gd name="connsiteX0" fmla="*/ 8947 w 19050"/>
                <a:gd name="connsiteY0" fmla="*/ 17547 h 19050"/>
                <a:gd name="connsiteX1" fmla="*/ 8947 w 19050"/>
                <a:gd name="connsiteY1" fmla="*/ 175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8947" y="17547"/>
                  </a:moveTo>
                  <a:cubicBezTo>
                    <a:pt x="26092" y="-4360"/>
                    <a:pt x="375" y="14690"/>
                    <a:pt x="8947" y="175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8" name="Freeform: Shape 997">
              <a:extLst>
                <a:ext uri="{FF2B5EF4-FFF2-40B4-BE49-F238E27FC236}">
                  <a16:creationId xmlns:a16="http://schemas.microsoft.com/office/drawing/2014/main" xmlns="" id="{3B020B52-72A6-4B4C-9EA9-154C8C3AB46E}"/>
                </a:ext>
              </a:extLst>
            </p:cNvPr>
            <p:cNvSpPr/>
            <p:nvPr/>
          </p:nvSpPr>
          <p:spPr>
            <a:xfrm>
              <a:off x="7566636" y="1053048"/>
              <a:ext cx="28575" cy="28575"/>
            </a:xfrm>
            <a:custGeom>
              <a:avLst/>
              <a:gdLst>
                <a:gd name="connsiteX0" fmla="*/ 12407 w 28575"/>
                <a:gd name="connsiteY0" fmla="*/ 10894 h 28575"/>
                <a:gd name="connsiteX1" fmla="*/ 22884 w 28575"/>
                <a:gd name="connsiteY1" fmla="*/ 28039 h 28575"/>
                <a:gd name="connsiteX2" fmla="*/ 12407 w 28575"/>
                <a:gd name="connsiteY2" fmla="*/ 1089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28575">
                  <a:moveTo>
                    <a:pt x="12407" y="10894"/>
                  </a:moveTo>
                  <a:cubicBezTo>
                    <a:pt x="20979" y="31849"/>
                    <a:pt x="7644" y="16609"/>
                    <a:pt x="22884" y="28039"/>
                  </a:cubicBezTo>
                  <a:cubicBezTo>
                    <a:pt x="25742" y="13752"/>
                    <a:pt x="-4738" y="417"/>
                    <a:pt x="12407" y="10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9" name="Freeform: Shape 998">
              <a:extLst>
                <a:ext uri="{FF2B5EF4-FFF2-40B4-BE49-F238E27FC236}">
                  <a16:creationId xmlns:a16="http://schemas.microsoft.com/office/drawing/2014/main" xmlns="" id="{77C7D88B-00B5-48A5-AF60-E1208E1586BB}"/>
                </a:ext>
              </a:extLst>
            </p:cNvPr>
            <p:cNvSpPr/>
            <p:nvPr/>
          </p:nvSpPr>
          <p:spPr>
            <a:xfrm>
              <a:off x="7581424" y="10672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0" name="Freeform: Shape 999">
              <a:extLst>
                <a:ext uri="{FF2B5EF4-FFF2-40B4-BE49-F238E27FC236}">
                  <a16:creationId xmlns:a16="http://schemas.microsoft.com/office/drawing/2014/main" xmlns="" id="{792160CA-F1F3-479E-BB18-9593C32C7921}"/>
                </a:ext>
              </a:extLst>
            </p:cNvPr>
            <p:cNvSpPr/>
            <p:nvPr/>
          </p:nvSpPr>
          <p:spPr>
            <a:xfrm>
              <a:off x="7230917" y="1195848"/>
              <a:ext cx="19050" cy="9525"/>
            </a:xfrm>
            <a:custGeom>
              <a:avLst/>
              <a:gdLst>
                <a:gd name="connsiteX0" fmla="*/ 9988 w 19050"/>
                <a:gd name="connsiteY0" fmla="*/ 9064 h 9525"/>
                <a:gd name="connsiteX1" fmla="*/ 9988 w 19050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9988" y="9064"/>
                  </a:moveTo>
                  <a:cubicBezTo>
                    <a:pt x="30943" y="4302"/>
                    <a:pt x="-2394" y="10017"/>
                    <a:pt x="9988" y="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1" name="Freeform: Shape 1000">
              <a:extLst>
                <a:ext uri="{FF2B5EF4-FFF2-40B4-BE49-F238E27FC236}">
                  <a16:creationId xmlns:a16="http://schemas.microsoft.com/office/drawing/2014/main" xmlns="" id="{0F60EE31-72AE-4824-9A06-766FC75B2FD1}"/>
                </a:ext>
              </a:extLst>
            </p:cNvPr>
            <p:cNvSpPr/>
            <p:nvPr/>
          </p:nvSpPr>
          <p:spPr>
            <a:xfrm>
              <a:off x="7031831" y="116538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8096"/>
                    <a:pt x="9049" y="8096"/>
                    <a:pt x="9049" y="7144"/>
                  </a:cubicBezTo>
                  <a:cubicBezTo>
                    <a:pt x="8096" y="7144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2" name="Freeform: Shape 1001">
              <a:extLst>
                <a:ext uri="{FF2B5EF4-FFF2-40B4-BE49-F238E27FC236}">
                  <a16:creationId xmlns:a16="http://schemas.microsoft.com/office/drawing/2014/main" xmlns="" id="{8A7F9ED2-F306-48DF-B6EA-0656841FDD42}"/>
                </a:ext>
              </a:extLst>
            </p:cNvPr>
            <p:cNvSpPr/>
            <p:nvPr/>
          </p:nvSpPr>
          <p:spPr>
            <a:xfrm>
              <a:off x="7225189" y="1207293"/>
              <a:ext cx="9525" cy="19050"/>
            </a:xfrm>
            <a:custGeom>
              <a:avLst/>
              <a:gdLst>
                <a:gd name="connsiteX0" fmla="*/ 9049 w 9525"/>
                <a:gd name="connsiteY0" fmla="*/ 7144 h 19050"/>
                <a:gd name="connsiteX1" fmla="*/ 7144 w 9525"/>
                <a:gd name="connsiteY1" fmla="*/ 12859 h 19050"/>
                <a:gd name="connsiteX2" fmla="*/ 9049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7144"/>
                  </a:moveTo>
                  <a:lnTo>
                    <a:pt x="7144" y="12859"/>
                  </a:lnTo>
                  <a:cubicBezTo>
                    <a:pt x="8096" y="10954"/>
                    <a:pt x="9049" y="9049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3" name="Freeform: Shape 1002">
              <a:extLst>
                <a:ext uri="{FF2B5EF4-FFF2-40B4-BE49-F238E27FC236}">
                  <a16:creationId xmlns:a16="http://schemas.microsoft.com/office/drawing/2014/main" xmlns="" id="{041F3CEC-9986-4770-88AD-A1DC344F3A3D}"/>
                </a:ext>
              </a:extLst>
            </p:cNvPr>
            <p:cNvSpPr/>
            <p:nvPr/>
          </p:nvSpPr>
          <p:spPr>
            <a:xfrm>
              <a:off x="7239159" y="1125669"/>
              <a:ext cx="9525" cy="9525"/>
            </a:xfrm>
            <a:custGeom>
              <a:avLst/>
              <a:gdLst>
                <a:gd name="connsiteX0" fmla="*/ 8414 w 9525"/>
                <a:gd name="connsiteY0" fmla="*/ 7805 h 9525"/>
                <a:gd name="connsiteX1" fmla="*/ 8414 w 9525"/>
                <a:gd name="connsiteY1" fmla="*/ 780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805"/>
                  </a:moveTo>
                  <a:cubicBezTo>
                    <a:pt x="8414" y="4948"/>
                    <a:pt x="5556" y="12568"/>
                    <a:pt x="8414" y="78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4" name="Freeform: Shape 1003">
              <a:extLst>
                <a:ext uri="{FF2B5EF4-FFF2-40B4-BE49-F238E27FC236}">
                  <a16:creationId xmlns:a16="http://schemas.microsoft.com/office/drawing/2014/main" xmlns="" id="{DF969692-E2C2-4190-B26B-418BB2E3C920}"/>
                </a:ext>
              </a:extLst>
            </p:cNvPr>
            <p:cNvSpPr/>
            <p:nvPr/>
          </p:nvSpPr>
          <p:spPr>
            <a:xfrm>
              <a:off x="7179469" y="12263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5" name="Freeform: Shape 1004">
              <a:extLst>
                <a:ext uri="{FF2B5EF4-FFF2-40B4-BE49-F238E27FC236}">
                  <a16:creationId xmlns:a16="http://schemas.microsoft.com/office/drawing/2014/main" xmlns="" id="{F1143975-A658-4464-A27E-CF103BD7E31F}"/>
                </a:ext>
              </a:extLst>
            </p:cNvPr>
            <p:cNvSpPr/>
            <p:nvPr/>
          </p:nvSpPr>
          <p:spPr>
            <a:xfrm>
              <a:off x="7255541" y="1094898"/>
              <a:ext cx="19050" cy="19050"/>
            </a:xfrm>
            <a:custGeom>
              <a:avLst/>
              <a:gdLst>
                <a:gd name="connsiteX0" fmla="*/ 13939 w 19050"/>
                <a:gd name="connsiteY0" fmla="*/ 7144 h 19050"/>
                <a:gd name="connsiteX1" fmla="*/ 13939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939" y="7144"/>
                  </a:moveTo>
                  <a:cubicBezTo>
                    <a:pt x="12034" y="10001"/>
                    <a:pt x="-349" y="37624"/>
                    <a:pt x="1393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6" name="Freeform: Shape 1005">
              <a:extLst>
                <a:ext uri="{FF2B5EF4-FFF2-40B4-BE49-F238E27FC236}">
                  <a16:creationId xmlns:a16="http://schemas.microsoft.com/office/drawing/2014/main" xmlns="" id="{5CCEF2B0-5F0E-4E34-962C-299074A0BA26}"/>
                </a:ext>
              </a:extLst>
            </p:cNvPr>
            <p:cNvSpPr/>
            <p:nvPr/>
          </p:nvSpPr>
          <p:spPr>
            <a:xfrm>
              <a:off x="7097554" y="11368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7" name="Freeform: Shape 1006">
              <a:extLst>
                <a:ext uri="{FF2B5EF4-FFF2-40B4-BE49-F238E27FC236}">
                  <a16:creationId xmlns:a16="http://schemas.microsoft.com/office/drawing/2014/main" xmlns="" id="{581FE8DD-02A0-4BD9-B4EE-F9F5C2CB0B1A}"/>
                </a:ext>
              </a:extLst>
            </p:cNvPr>
            <p:cNvSpPr/>
            <p:nvPr/>
          </p:nvSpPr>
          <p:spPr>
            <a:xfrm>
              <a:off x="7097554" y="113395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8096" y="9049"/>
                    <a:pt x="9049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8" name="Freeform: Shape 1007">
              <a:extLst>
                <a:ext uri="{FF2B5EF4-FFF2-40B4-BE49-F238E27FC236}">
                  <a16:creationId xmlns:a16="http://schemas.microsoft.com/office/drawing/2014/main" xmlns="" id="{746A776F-A929-4322-94B5-6D0DDD0B4023}"/>
                </a:ext>
              </a:extLst>
            </p:cNvPr>
            <p:cNvSpPr/>
            <p:nvPr/>
          </p:nvSpPr>
          <p:spPr>
            <a:xfrm>
              <a:off x="7227623" y="1203483"/>
              <a:ext cx="9525" cy="19050"/>
            </a:xfrm>
            <a:custGeom>
              <a:avLst/>
              <a:gdLst>
                <a:gd name="connsiteX0" fmla="*/ 7567 w 9525"/>
                <a:gd name="connsiteY0" fmla="*/ 7144 h 19050"/>
                <a:gd name="connsiteX1" fmla="*/ 7567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67" y="7144"/>
                  </a:moveTo>
                  <a:cubicBezTo>
                    <a:pt x="6615" y="1857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9" name="Freeform: Shape 1008">
              <a:extLst>
                <a:ext uri="{FF2B5EF4-FFF2-40B4-BE49-F238E27FC236}">
                  <a16:creationId xmlns:a16="http://schemas.microsoft.com/office/drawing/2014/main" xmlns="" id="{4B02E723-3962-4CC7-920B-6E72826D8504}"/>
                </a:ext>
              </a:extLst>
            </p:cNvPr>
            <p:cNvSpPr/>
            <p:nvPr/>
          </p:nvSpPr>
          <p:spPr>
            <a:xfrm>
              <a:off x="7231856" y="1182763"/>
              <a:ext cx="9525" cy="9525"/>
            </a:xfrm>
            <a:custGeom>
              <a:avLst/>
              <a:gdLst>
                <a:gd name="connsiteX0" fmla="*/ 7144 w 9525"/>
                <a:gd name="connsiteY0" fmla="*/ 11671 h 9525"/>
                <a:gd name="connsiteX1" fmla="*/ 7144 w 9525"/>
                <a:gd name="connsiteY1" fmla="*/ 1167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671"/>
                  </a:moveTo>
                  <a:cubicBezTo>
                    <a:pt x="10954" y="8814"/>
                    <a:pt x="13811" y="3099"/>
                    <a:pt x="7144" y="116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0" name="Freeform: Shape 1009">
              <a:extLst>
                <a:ext uri="{FF2B5EF4-FFF2-40B4-BE49-F238E27FC236}">
                  <a16:creationId xmlns:a16="http://schemas.microsoft.com/office/drawing/2014/main" xmlns="" id="{A182C21B-035F-4AA5-B8EE-AC3FDAA88D84}"/>
                </a:ext>
              </a:extLst>
            </p:cNvPr>
            <p:cNvSpPr/>
            <p:nvPr/>
          </p:nvSpPr>
          <p:spPr>
            <a:xfrm>
              <a:off x="7164932" y="1200626"/>
              <a:ext cx="66675" cy="66675"/>
            </a:xfrm>
            <a:custGeom>
              <a:avLst/>
              <a:gdLst>
                <a:gd name="connsiteX0" fmla="*/ 27395 w 66675"/>
                <a:gd name="connsiteY0" fmla="*/ 36671 h 66675"/>
                <a:gd name="connsiteX1" fmla="*/ 18823 w 66675"/>
                <a:gd name="connsiteY1" fmla="*/ 49054 h 66675"/>
                <a:gd name="connsiteX2" fmla="*/ 7393 w 66675"/>
                <a:gd name="connsiteY2" fmla="*/ 59531 h 66675"/>
                <a:gd name="connsiteX3" fmla="*/ 66448 w 66675"/>
                <a:gd name="connsiteY3" fmla="*/ 19526 h 66675"/>
                <a:gd name="connsiteX4" fmla="*/ 65495 w 66675"/>
                <a:gd name="connsiteY4" fmla="*/ 10001 h 66675"/>
                <a:gd name="connsiteX5" fmla="*/ 58828 w 66675"/>
                <a:gd name="connsiteY5" fmla="*/ 7144 h 66675"/>
                <a:gd name="connsiteX6" fmla="*/ 27395 w 66675"/>
                <a:gd name="connsiteY6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66675">
                  <a:moveTo>
                    <a:pt x="27395" y="36671"/>
                  </a:moveTo>
                  <a:cubicBezTo>
                    <a:pt x="40730" y="35719"/>
                    <a:pt x="7393" y="37624"/>
                    <a:pt x="18823" y="49054"/>
                  </a:cubicBezTo>
                  <a:cubicBezTo>
                    <a:pt x="15013" y="36671"/>
                    <a:pt x="5488" y="38576"/>
                    <a:pt x="7393" y="59531"/>
                  </a:cubicBezTo>
                  <a:cubicBezTo>
                    <a:pt x="9298" y="66199"/>
                    <a:pt x="47398" y="37624"/>
                    <a:pt x="66448" y="19526"/>
                  </a:cubicBezTo>
                  <a:cubicBezTo>
                    <a:pt x="62638" y="24289"/>
                    <a:pt x="62638" y="21431"/>
                    <a:pt x="65495" y="10001"/>
                  </a:cubicBezTo>
                  <a:cubicBezTo>
                    <a:pt x="60733" y="22384"/>
                    <a:pt x="58828" y="21431"/>
                    <a:pt x="58828" y="7144"/>
                  </a:cubicBezTo>
                  <a:cubicBezTo>
                    <a:pt x="24538" y="34766"/>
                    <a:pt x="38825" y="27146"/>
                    <a:pt x="27395" y="366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1" name="Freeform: Shape 1010">
              <a:extLst>
                <a:ext uri="{FF2B5EF4-FFF2-40B4-BE49-F238E27FC236}">
                  <a16:creationId xmlns:a16="http://schemas.microsoft.com/office/drawing/2014/main" xmlns="" id="{A9AAA471-8C88-4F89-ACEE-C51B1481EF61}"/>
                </a:ext>
              </a:extLst>
            </p:cNvPr>
            <p:cNvSpPr/>
            <p:nvPr/>
          </p:nvSpPr>
          <p:spPr>
            <a:xfrm>
              <a:off x="7204763" y="1214199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  <a:gd name="connsiteX2" fmla="*/ 7567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cubicBezTo>
                    <a:pt x="7567" y="6906"/>
                    <a:pt x="7567" y="6906"/>
                    <a:pt x="7567" y="7858"/>
                  </a:cubicBezTo>
                  <a:cubicBezTo>
                    <a:pt x="6615" y="6906"/>
                    <a:pt x="7567" y="7858"/>
                    <a:pt x="7567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2" name="Freeform: Shape 1011">
              <a:extLst>
                <a:ext uri="{FF2B5EF4-FFF2-40B4-BE49-F238E27FC236}">
                  <a16:creationId xmlns:a16="http://schemas.microsoft.com/office/drawing/2014/main" xmlns="" id="{11C13E8B-92AC-47A8-81BC-3070AEFF2283}"/>
                </a:ext>
              </a:extLst>
            </p:cNvPr>
            <p:cNvSpPr/>
            <p:nvPr/>
          </p:nvSpPr>
          <p:spPr>
            <a:xfrm>
              <a:off x="7192380" y="1220866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cubicBezTo>
                    <a:pt x="7567" y="6906"/>
                    <a:pt x="6615" y="6906"/>
                    <a:pt x="7567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3" name="Freeform: Shape 1012">
              <a:extLst>
                <a:ext uri="{FF2B5EF4-FFF2-40B4-BE49-F238E27FC236}">
                  <a16:creationId xmlns:a16="http://schemas.microsoft.com/office/drawing/2014/main" xmlns="" id="{F07AD385-B8D9-41CA-A7C7-54EC36050E13}"/>
                </a:ext>
              </a:extLst>
            </p:cNvPr>
            <p:cNvSpPr/>
            <p:nvPr/>
          </p:nvSpPr>
          <p:spPr>
            <a:xfrm>
              <a:off x="7226141" y="1188023"/>
              <a:ext cx="9525" cy="9525"/>
            </a:xfrm>
            <a:custGeom>
              <a:avLst/>
              <a:gdLst>
                <a:gd name="connsiteX0" fmla="*/ 7144 w 9525"/>
                <a:gd name="connsiteY0" fmla="*/ 11174 h 9525"/>
                <a:gd name="connsiteX1" fmla="*/ 7144 w 9525"/>
                <a:gd name="connsiteY1" fmla="*/ 1117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174"/>
                  </a:moveTo>
                  <a:cubicBezTo>
                    <a:pt x="10001" y="2602"/>
                    <a:pt x="7144" y="10222"/>
                    <a:pt x="7144" y="111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4" name="Freeform: Shape 1013">
              <a:extLst>
                <a:ext uri="{FF2B5EF4-FFF2-40B4-BE49-F238E27FC236}">
                  <a16:creationId xmlns:a16="http://schemas.microsoft.com/office/drawing/2014/main" xmlns="" id="{911FC85F-05BF-4CCE-BC39-FCFA5A9DF046}"/>
                </a:ext>
              </a:extLst>
            </p:cNvPr>
            <p:cNvSpPr/>
            <p:nvPr/>
          </p:nvSpPr>
          <p:spPr>
            <a:xfrm>
              <a:off x="7228046" y="12006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190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5" name="Freeform: Shape 1014">
              <a:extLst>
                <a:ext uri="{FF2B5EF4-FFF2-40B4-BE49-F238E27FC236}">
                  <a16:creationId xmlns:a16="http://schemas.microsoft.com/office/drawing/2014/main" xmlns="" id="{F8485C98-7BBB-4578-9974-33E7E6998CC1}"/>
                </a:ext>
              </a:extLst>
            </p:cNvPr>
            <p:cNvSpPr/>
            <p:nvPr/>
          </p:nvSpPr>
          <p:spPr>
            <a:xfrm>
              <a:off x="7157561" y="118348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6" name="Freeform: Shape 1015">
              <a:extLst>
                <a:ext uri="{FF2B5EF4-FFF2-40B4-BE49-F238E27FC236}">
                  <a16:creationId xmlns:a16="http://schemas.microsoft.com/office/drawing/2014/main" xmlns="" id="{33342017-E0E1-472E-A9D3-369D3311A49F}"/>
                </a:ext>
              </a:extLst>
            </p:cNvPr>
            <p:cNvSpPr/>
            <p:nvPr/>
          </p:nvSpPr>
          <p:spPr>
            <a:xfrm>
              <a:off x="7176556" y="1203483"/>
              <a:ext cx="38100" cy="28575"/>
            </a:xfrm>
            <a:custGeom>
              <a:avLst/>
              <a:gdLst>
                <a:gd name="connsiteX0" fmla="*/ 7199 w 38100"/>
                <a:gd name="connsiteY0" fmla="*/ 25241 h 28575"/>
                <a:gd name="connsiteX1" fmla="*/ 34822 w 38100"/>
                <a:gd name="connsiteY1" fmla="*/ 17621 h 28575"/>
                <a:gd name="connsiteX2" fmla="*/ 33869 w 38100"/>
                <a:gd name="connsiteY2" fmla="*/ 10001 h 28575"/>
                <a:gd name="connsiteX3" fmla="*/ 29107 w 38100"/>
                <a:gd name="connsiteY3" fmla="*/ 7144 h 28575"/>
                <a:gd name="connsiteX4" fmla="*/ 7199 w 38100"/>
                <a:gd name="connsiteY4" fmla="*/ 2524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28575">
                  <a:moveTo>
                    <a:pt x="7199" y="25241"/>
                  </a:moveTo>
                  <a:cubicBezTo>
                    <a:pt x="11962" y="25241"/>
                    <a:pt x="30059" y="11906"/>
                    <a:pt x="34822" y="17621"/>
                  </a:cubicBezTo>
                  <a:cubicBezTo>
                    <a:pt x="32917" y="14764"/>
                    <a:pt x="32917" y="12859"/>
                    <a:pt x="33869" y="10001"/>
                  </a:cubicBezTo>
                  <a:cubicBezTo>
                    <a:pt x="27202" y="14764"/>
                    <a:pt x="25297" y="13811"/>
                    <a:pt x="29107" y="7144"/>
                  </a:cubicBezTo>
                  <a:cubicBezTo>
                    <a:pt x="17677" y="15716"/>
                    <a:pt x="6247" y="26194"/>
                    <a:pt x="7199" y="252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7" name="Freeform: Shape 1016">
              <a:extLst>
                <a:ext uri="{FF2B5EF4-FFF2-40B4-BE49-F238E27FC236}">
                  <a16:creationId xmlns:a16="http://schemas.microsoft.com/office/drawing/2014/main" xmlns="" id="{8BE994BC-89BA-49A2-96F5-2678DFA53EE8}"/>
                </a:ext>
              </a:extLst>
            </p:cNvPr>
            <p:cNvSpPr/>
            <p:nvPr/>
          </p:nvSpPr>
          <p:spPr>
            <a:xfrm>
              <a:off x="7221379" y="11920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8" name="Freeform: Shape 1017">
              <a:extLst>
                <a:ext uri="{FF2B5EF4-FFF2-40B4-BE49-F238E27FC236}">
                  <a16:creationId xmlns:a16="http://schemas.microsoft.com/office/drawing/2014/main" xmlns="" id="{67A6B2DA-037C-490E-AD21-0BF81C92E1CA}"/>
                </a:ext>
              </a:extLst>
            </p:cNvPr>
            <p:cNvSpPr/>
            <p:nvPr/>
          </p:nvSpPr>
          <p:spPr>
            <a:xfrm>
              <a:off x="7222331" y="1210125"/>
              <a:ext cx="47625" cy="38100"/>
            </a:xfrm>
            <a:custGeom>
              <a:avLst/>
              <a:gdLst>
                <a:gd name="connsiteX0" fmla="*/ 42386 w 47625"/>
                <a:gd name="connsiteY0" fmla="*/ 29077 h 38100"/>
                <a:gd name="connsiteX1" fmla="*/ 7144 w 47625"/>
                <a:gd name="connsiteY1" fmla="*/ 35745 h 38100"/>
                <a:gd name="connsiteX2" fmla="*/ 11906 w 47625"/>
                <a:gd name="connsiteY2" fmla="*/ 21457 h 38100"/>
                <a:gd name="connsiteX3" fmla="*/ 19526 w 47625"/>
                <a:gd name="connsiteY3" fmla="*/ 33840 h 38100"/>
                <a:gd name="connsiteX4" fmla="*/ 30956 w 47625"/>
                <a:gd name="connsiteY4" fmla="*/ 7170 h 38100"/>
                <a:gd name="connsiteX5" fmla="*/ 42386 w 47625"/>
                <a:gd name="connsiteY5" fmla="*/ 29077 h 38100"/>
                <a:gd name="connsiteX6" fmla="*/ 39529 w 47625"/>
                <a:gd name="connsiteY6" fmla="*/ 31935 h 38100"/>
                <a:gd name="connsiteX7" fmla="*/ 37624 w 47625"/>
                <a:gd name="connsiteY7" fmla="*/ 30982 h 38100"/>
                <a:gd name="connsiteX8" fmla="*/ 39529 w 47625"/>
                <a:gd name="connsiteY8" fmla="*/ 3193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38100">
                  <a:moveTo>
                    <a:pt x="42386" y="29077"/>
                  </a:moveTo>
                  <a:cubicBezTo>
                    <a:pt x="32861" y="30030"/>
                    <a:pt x="24289" y="42412"/>
                    <a:pt x="7144" y="35745"/>
                  </a:cubicBezTo>
                  <a:cubicBezTo>
                    <a:pt x="7144" y="33840"/>
                    <a:pt x="13811" y="21457"/>
                    <a:pt x="11906" y="21457"/>
                  </a:cubicBezTo>
                  <a:cubicBezTo>
                    <a:pt x="12859" y="25267"/>
                    <a:pt x="10954" y="34792"/>
                    <a:pt x="19526" y="33840"/>
                  </a:cubicBezTo>
                  <a:cubicBezTo>
                    <a:pt x="20479" y="31935"/>
                    <a:pt x="31909" y="6217"/>
                    <a:pt x="30956" y="7170"/>
                  </a:cubicBezTo>
                  <a:cubicBezTo>
                    <a:pt x="25241" y="36697"/>
                    <a:pt x="42386" y="28125"/>
                    <a:pt x="42386" y="29077"/>
                  </a:cubicBezTo>
                  <a:close/>
                  <a:moveTo>
                    <a:pt x="39529" y="31935"/>
                  </a:moveTo>
                  <a:lnTo>
                    <a:pt x="37624" y="30982"/>
                  </a:lnTo>
                  <a:cubicBezTo>
                    <a:pt x="37624" y="31935"/>
                    <a:pt x="38576" y="31935"/>
                    <a:pt x="39529" y="319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9" name="Freeform: Shape 1018">
              <a:extLst>
                <a:ext uri="{FF2B5EF4-FFF2-40B4-BE49-F238E27FC236}">
                  <a16:creationId xmlns:a16="http://schemas.microsoft.com/office/drawing/2014/main" xmlns="" id="{22F82994-9A67-483E-8241-550C20DF2D54}"/>
                </a:ext>
              </a:extLst>
            </p:cNvPr>
            <p:cNvSpPr/>
            <p:nvPr/>
          </p:nvSpPr>
          <p:spPr>
            <a:xfrm>
              <a:off x="7547134" y="10691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0" name="Freeform: Shape 1019">
              <a:extLst>
                <a:ext uri="{FF2B5EF4-FFF2-40B4-BE49-F238E27FC236}">
                  <a16:creationId xmlns:a16="http://schemas.microsoft.com/office/drawing/2014/main" xmlns="" id="{03977598-4C0A-41C9-88A2-04E1786EFDDC}"/>
                </a:ext>
              </a:extLst>
            </p:cNvPr>
            <p:cNvSpPr/>
            <p:nvPr/>
          </p:nvSpPr>
          <p:spPr>
            <a:xfrm>
              <a:off x="7319486" y="11215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1" name="Freeform: Shape 1020">
              <a:extLst>
                <a:ext uri="{FF2B5EF4-FFF2-40B4-BE49-F238E27FC236}">
                  <a16:creationId xmlns:a16="http://schemas.microsoft.com/office/drawing/2014/main" xmlns="" id="{1B8A71AC-FC3F-42D8-BB5B-EAAD0FCA4928}"/>
                </a:ext>
              </a:extLst>
            </p:cNvPr>
            <p:cNvSpPr/>
            <p:nvPr/>
          </p:nvSpPr>
          <p:spPr>
            <a:xfrm>
              <a:off x="7369016" y="107680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2" name="Freeform: Shape 1021">
              <a:extLst>
                <a:ext uri="{FF2B5EF4-FFF2-40B4-BE49-F238E27FC236}">
                  <a16:creationId xmlns:a16="http://schemas.microsoft.com/office/drawing/2014/main" xmlns="" id="{7E22F873-95AF-4500-9152-9435BD66161A}"/>
                </a:ext>
              </a:extLst>
            </p:cNvPr>
            <p:cNvSpPr/>
            <p:nvPr/>
          </p:nvSpPr>
          <p:spPr>
            <a:xfrm>
              <a:off x="7534751" y="10748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3" name="Freeform: Shape 1022">
              <a:extLst>
                <a:ext uri="{FF2B5EF4-FFF2-40B4-BE49-F238E27FC236}">
                  <a16:creationId xmlns:a16="http://schemas.microsoft.com/office/drawing/2014/main" xmlns="" id="{E05A5E82-8FC9-4A7C-A0EB-B600F2BD440F}"/>
                </a:ext>
              </a:extLst>
            </p:cNvPr>
            <p:cNvSpPr/>
            <p:nvPr/>
          </p:nvSpPr>
          <p:spPr>
            <a:xfrm>
              <a:off x="7419499" y="10844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9049" y="9049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4" name="Freeform: Shape 1023">
              <a:extLst>
                <a:ext uri="{FF2B5EF4-FFF2-40B4-BE49-F238E27FC236}">
                  <a16:creationId xmlns:a16="http://schemas.microsoft.com/office/drawing/2014/main" xmlns="" id="{7BBE7A14-AE26-4F1C-9E42-D8FFF6BB77B6}"/>
                </a:ext>
              </a:extLst>
            </p:cNvPr>
            <p:cNvSpPr/>
            <p:nvPr/>
          </p:nvSpPr>
          <p:spPr>
            <a:xfrm>
              <a:off x="7368064" y="10787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5" name="Freeform: Shape 1024">
              <a:extLst>
                <a:ext uri="{FF2B5EF4-FFF2-40B4-BE49-F238E27FC236}">
                  <a16:creationId xmlns:a16="http://schemas.microsoft.com/office/drawing/2014/main" xmlns="" id="{D971508E-16E1-410F-A003-BBCF65EE1DC3}"/>
                </a:ext>
              </a:extLst>
            </p:cNvPr>
            <p:cNvSpPr/>
            <p:nvPr/>
          </p:nvSpPr>
          <p:spPr>
            <a:xfrm>
              <a:off x="7304776" y="109966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6" name="Freeform: Shape 1025">
              <a:extLst>
                <a:ext uri="{FF2B5EF4-FFF2-40B4-BE49-F238E27FC236}">
                  <a16:creationId xmlns:a16="http://schemas.microsoft.com/office/drawing/2014/main" xmlns="" id="{37E11345-97DD-41AE-BE75-FAE130D8F472}"/>
                </a:ext>
              </a:extLst>
            </p:cNvPr>
            <p:cNvSpPr/>
            <p:nvPr/>
          </p:nvSpPr>
          <p:spPr>
            <a:xfrm>
              <a:off x="7310199" y="112347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lnTo>
                    <a:pt x="785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xmlns="" id="{5C4D3F01-1A64-4D14-9AC4-859CDB32F2F9}"/>
                </a:ext>
              </a:extLst>
            </p:cNvPr>
            <p:cNvSpPr/>
            <p:nvPr/>
          </p:nvSpPr>
          <p:spPr>
            <a:xfrm>
              <a:off x="7271861" y="111109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8" name="Freeform: Shape 1027">
              <a:extLst>
                <a:ext uri="{FF2B5EF4-FFF2-40B4-BE49-F238E27FC236}">
                  <a16:creationId xmlns:a16="http://schemas.microsoft.com/office/drawing/2014/main" xmlns="" id="{50BEF79B-D2A6-4436-91B1-DBCD658AB33F}"/>
                </a:ext>
              </a:extLst>
            </p:cNvPr>
            <p:cNvSpPr/>
            <p:nvPr/>
          </p:nvSpPr>
          <p:spPr>
            <a:xfrm>
              <a:off x="7306151" y="11177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9" name="Freeform: Shape 1028">
              <a:extLst>
                <a:ext uri="{FF2B5EF4-FFF2-40B4-BE49-F238E27FC236}">
                  <a16:creationId xmlns:a16="http://schemas.microsoft.com/office/drawing/2014/main" xmlns="" id="{1D7496DF-45A9-4691-BF7B-07794C97373F}"/>
                </a:ext>
              </a:extLst>
            </p:cNvPr>
            <p:cNvSpPr/>
            <p:nvPr/>
          </p:nvSpPr>
          <p:spPr>
            <a:xfrm>
              <a:off x="7567136" y="10882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0" name="Freeform: Shape 1029">
              <a:extLst>
                <a:ext uri="{FF2B5EF4-FFF2-40B4-BE49-F238E27FC236}">
                  <a16:creationId xmlns:a16="http://schemas.microsoft.com/office/drawing/2014/main" xmlns="" id="{CB236D52-26FE-430A-80D8-14BB467555FD}"/>
                </a:ext>
              </a:extLst>
            </p:cNvPr>
            <p:cNvSpPr/>
            <p:nvPr/>
          </p:nvSpPr>
          <p:spPr>
            <a:xfrm>
              <a:off x="7565231" y="107394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1" name="Freeform: Shape 1030">
              <a:extLst>
                <a:ext uri="{FF2B5EF4-FFF2-40B4-BE49-F238E27FC236}">
                  <a16:creationId xmlns:a16="http://schemas.microsoft.com/office/drawing/2014/main" xmlns="" id="{FFA22D8C-21FE-4F4B-892B-58B6EF28560B}"/>
                </a:ext>
              </a:extLst>
            </p:cNvPr>
            <p:cNvSpPr/>
            <p:nvPr/>
          </p:nvSpPr>
          <p:spPr>
            <a:xfrm>
              <a:off x="7444264" y="1089617"/>
              <a:ext cx="9525" cy="9525"/>
            </a:xfrm>
            <a:custGeom>
              <a:avLst/>
              <a:gdLst>
                <a:gd name="connsiteX0" fmla="*/ 7144 w 9525"/>
                <a:gd name="connsiteY0" fmla="*/ 7663 h 9525"/>
                <a:gd name="connsiteX1" fmla="*/ 9049 w 9525"/>
                <a:gd name="connsiteY1" fmla="*/ 11473 h 9525"/>
                <a:gd name="connsiteX2" fmla="*/ 7144 w 9525"/>
                <a:gd name="connsiteY2" fmla="*/ 766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663"/>
                  </a:moveTo>
                  <a:cubicBezTo>
                    <a:pt x="8096" y="8615"/>
                    <a:pt x="9049" y="9568"/>
                    <a:pt x="9049" y="11473"/>
                  </a:cubicBezTo>
                  <a:cubicBezTo>
                    <a:pt x="9049" y="9568"/>
                    <a:pt x="8096" y="5758"/>
                    <a:pt x="7144" y="76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xmlns="" id="{BB7AE7C5-0A2D-450E-88B1-71014D4FA451}"/>
                </a:ext>
              </a:extLst>
            </p:cNvPr>
            <p:cNvSpPr/>
            <p:nvPr/>
          </p:nvSpPr>
          <p:spPr>
            <a:xfrm>
              <a:off x="7583329" y="1136808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7144" y="9049"/>
                    <a:pt x="7144" y="8096"/>
                    <a:pt x="7144" y="7144"/>
                  </a:cubicBezTo>
                  <a:cubicBezTo>
                    <a:pt x="7144" y="9049"/>
                    <a:pt x="7144" y="10001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:a16="http://schemas.microsoft.com/office/drawing/2014/main" xmlns="" id="{DCCD11B1-67A0-4A7E-93B1-CF00FD6DB87B}"/>
                </a:ext>
              </a:extLst>
            </p:cNvPr>
            <p:cNvSpPr/>
            <p:nvPr/>
          </p:nvSpPr>
          <p:spPr>
            <a:xfrm>
              <a:off x="7583329" y="113490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xmlns="" id="{2CD8FFEF-7BD1-47E6-B13E-187A8BEDB397}"/>
                </a:ext>
              </a:extLst>
            </p:cNvPr>
            <p:cNvSpPr/>
            <p:nvPr/>
          </p:nvSpPr>
          <p:spPr>
            <a:xfrm>
              <a:off x="7494746" y="117014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xmlns="" id="{CFA49155-CA24-4F65-9BDD-62E3F640FCFE}"/>
                </a:ext>
              </a:extLst>
            </p:cNvPr>
            <p:cNvSpPr/>
            <p:nvPr/>
          </p:nvSpPr>
          <p:spPr>
            <a:xfrm>
              <a:off x="7559457" y="1054733"/>
              <a:ext cx="19050" cy="28575"/>
            </a:xfrm>
            <a:custGeom>
              <a:avLst/>
              <a:gdLst>
                <a:gd name="connsiteX0" fmla="*/ 15775 w 19050"/>
                <a:gd name="connsiteY0" fmla="*/ 27307 h 28575"/>
                <a:gd name="connsiteX1" fmla="*/ 15775 w 19050"/>
                <a:gd name="connsiteY1" fmla="*/ 273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15775" y="27307"/>
                  </a:moveTo>
                  <a:cubicBezTo>
                    <a:pt x="2440" y="-9841"/>
                    <a:pt x="6250" y="13019"/>
                    <a:pt x="15775" y="273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xmlns="" id="{F0E036C3-4786-4852-B14B-DA0F0EBAEAAC}"/>
                </a:ext>
              </a:extLst>
            </p:cNvPr>
            <p:cNvSpPr/>
            <p:nvPr/>
          </p:nvSpPr>
          <p:spPr>
            <a:xfrm>
              <a:off x="7585234" y="1119388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7144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7144" y="8371"/>
                    <a:pt x="8096" y="6466"/>
                    <a:pt x="7144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xmlns="" id="{A08E8710-0194-4039-ADE4-D39FA8F104C4}"/>
                </a:ext>
              </a:extLst>
            </p:cNvPr>
            <p:cNvSpPr/>
            <p:nvPr/>
          </p:nvSpPr>
          <p:spPr>
            <a:xfrm>
              <a:off x="7283291" y="12225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xmlns="" id="{2D862FC5-BD78-4420-8693-D1F656330570}"/>
                </a:ext>
              </a:extLst>
            </p:cNvPr>
            <p:cNvSpPr/>
            <p:nvPr/>
          </p:nvSpPr>
          <p:spPr>
            <a:xfrm>
              <a:off x="7570946" y="10977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xmlns="" id="{8DD9C386-6E46-49B8-9A19-FA302A31DFE1}"/>
                </a:ext>
              </a:extLst>
            </p:cNvPr>
            <p:cNvSpPr/>
            <p:nvPr/>
          </p:nvSpPr>
          <p:spPr>
            <a:xfrm>
              <a:off x="7329011" y="12111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xmlns="" id="{7837000D-2E7D-4196-BAFA-EEAF60C3DEE4}"/>
                </a:ext>
              </a:extLst>
            </p:cNvPr>
            <p:cNvSpPr/>
            <p:nvPr/>
          </p:nvSpPr>
          <p:spPr>
            <a:xfrm>
              <a:off x="7285434" y="110251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xmlns="" id="{51B93C58-93A3-433A-86A1-DAFF883DDA64}"/>
                </a:ext>
              </a:extLst>
            </p:cNvPr>
            <p:cNvSpPr/>
            <p:nvPr/>
          </p:nvSpPr>
          <p:spPr>
            <a:xfrm>
              <a:off x="7329011" y="12101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xmlns="" id="{9D85DD0A-6133-49A2-B6FC-35638CEF3BC5}"/>
                </a:ext>
              </a:extLst>
            </p:cNvPr>
            <p:cNvSpPr/>
            <p:nvPr/>
          </p:nvSpPr>
          <p:spPr>
            <a:xfrm>
              <a:off x="7388066" y="1177766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9049"/>
                    <a:pt x="8096" y="8096"/>
                    <a:pt x="7144" y="7144"/>
                  </a:cubicBezTo>
                  <a:cubicBezTo>
                    <a:pt x="7144" y="7144"/>
                    <a:pt x="7144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xmlns="" id="{E303674B-F4C5-47B4-BAB2-EF4232FAC3F2}"/>
                </a:ext>
              </a:extLst>
            </p:cNvPr>
            <p:cNvSpPr/>
            <p:nvPr/>
          </p:nvSpPr>
          <p:spPr>
            <a:xfrm>
              <a:off x="7374731" y="11739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xmlns="" id="{E0B32F96-8A59-46FD-9FB8-B77BBB817D60}"/>
                </a:ext>
              </a:extLst>
            </p:cNvPr>
            <p:cNvSpPr/>
            <p:nvPr/>
          </p:nvSpPr>
          <p:spPr>
            <a:xfrm>
              <a:off x="7431881" y="106822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8096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xmlns="" id="{A52EE357-8E9E-48FE-9CE5-7329E465865F}"/>
                </a:ext>
              </a:extLst>
            </p:cNvPr>
            <p:cNvSpPr/>
            <p:nvPr/>
          </p:nvSpPr>
          <p:spPr>
            <a:xfrm>
              <a:off x="7329011" y="12111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9049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xmlns="" id="{CFF1F950-DFA6-45F0-A043-B5B95A931A7B}"/>
                </a:ext>
              </a:extLst>
            </p:cNvPr>
            <p:cNvSpPr/>
            <p:nvPr/>
          </p:nvSpPr>
          <p:spPr>
            <a:xfrm>
              <a:off x="7399496" y="11472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xmlns="" id="{6FB4381A-175E-40B6-941A-B5078DEDD993}"/>
                </a:ext>
              </a:extLst>
            </p:cNvPr>
            <p:cNvSpPr/>
            <p:nvPr/>
          </p:nvSpPr>
          <p:spPr>
            <a:xfrm>
              <a:off x="7402557" y="1137646"/>
              <a:ext cx="9525" cy="19050"/>
            </a:xfrm>
            <a:custGeom>
              <a:avLst/>
              <a:gdLst>
                <a:gd name="connsiteX0" fmla="*/ 10751 w 9525"/>
                <a:gd name="connsiteY0" fmla="*/ 19641 h 19050"/>
                <a:gd name="connsiteX1" fmla="*/ 10751 w 9525"/>
                <a:gd name="connsiteY1" fmla="*/ 1964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751" y="19641"/>
                  </a:moveTo>
                  <a:cubicBezTo>
                    <a:pt x="11703" y="-12744"/>
                    <a:pt x="2178" y="29166"/>
                    <a:pt x="10751" y="196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xmlns="" id="{DE36E7FD-453E-49C1-AEB3-137799C1BEFF}"/>
                </a:ext>
              </a:extLst>
            </p:cNvPr>
            <p:cNvSpPr/>
            <p:nvPr/>
          </p:nvSpPr>
          <p:spPr>
            <a:xfrm>
              <a:off x="7406164" y="11520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9049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xmlns="" id="{7D87E0F2-7F0F-4744-84D8-4242CB5B0AB2}"/>
                </a:ext>
              </a:extLst>
            </p:cNvPr>
            <p:cNvSpPr/>
            <p:nvPr/>
          </p:nvSpPr>
          <p:spPr>
            <a:xfrm>
              <a:off x="7429976" y="115300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8096" y="7144"/>
                  </a:cubicBezTo>
                  <a:cubicBezTo>
                    <a:pt x="7144" y="8096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xmlns="" id="{E276E753-0F6E-486A-8ADD-FFB818F4437F}"/>
                </a:ext>
              </a:extLst>
            </p:cNvPr>
            <p:cNvSpPr/>
            <p:nvPr/>
          </p:nvSpPr>
          <p:spPr>
            <a:xfrm>
              <a:off x="7239476" y="11834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1190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xmlns="" id="{EA54FA0B-2625-4551-8E52-9C6B88A6288C}"/>
                </a:ext>
              </a:extLst>
            </p:cNvPr>
            <p:cNvSpPr/>
            <p:nvPr/>
          </p:nvSpPr>
          <p:spPr>
            <a:xfrm>
              <a:off x="7511045" y="112061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6" y="7144"/>
                    <a:pt x="7990" y="9049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xmlns="" id="{51013F13-7F1E-4985-8083-7A62E4ED64DF}"/>
                </a:ext>
              </a:extLst>
            </p:cNvPr>
            <p:cNvSpPr/>
            <p:nvPr/>
          </p:nvSpPr>
          <p:spPr>
            <a:xfrm>
              <a:off x="7406164" y="11368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9049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xmlns="" id="{F37938AC-E741-4A8E-A55C-A24EAF181E72}"/>
                </a:ext>
              </a:extLst>
            </p:cNvPr>
            <p:cNvSpPr/>
            <p:nvPr/>
          </p:nvSpPr>
          <p:spPr>
            <a:xfrm>
              <a:off x="7516654" y="11301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954" y="12859"/>
                    <a:pt x="10954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xmlns="" id="{A9A0B877-CA85-42A6-BA64-DD0B06DD9647}"/>
                </a:ext>
              </a:extLst>
            </p:cNvPr>
            <p:cNvSpPr/>
            <p:nvPr/>
          </p:nvSpPr>
          <p:spPr>
            <a:xfrm>
              <a:off x="7520464" y="11301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xmlns="" id="{D6057C7A-E669-4DF4-B93C-51775B57814F}"/>
                </a:ext>
              </a:extLst>
            </p:cNvPr>
            <p:cNvSpPr/>
            <p:nvPr/>
          </p:nvSpPr>
          <p:spPr>
            <a:xfrm>
              <a:off x="7016591" y="1059788"/>
              <a:ext cx="581025" cy="180975"/>
            </a:xfrm>
            <a:custGeom>
              <a:avLst/>
              <a:gdLst>
                <a:gd name="connsiteX0" fmla="*/ 228124 w 581025"/>
                <a:gd name="connsiteY0" fmla="*/ 128932 h 180975"/>
                <a:gd name="connsiteX1" fmla="*/ 204311 w 581025"/>
                <a:gd name="connsiteY1" fmla="*/ 142267 h 180975"/>
                <a:gd name="connsiteX2" fmla="*/ 195739 w 581025"/>
                <a:gd name="connsiteY2" fmla="*/ 121312 h 180975"/>
                <a:gd name="connsiteX3" fmla="*/ 169069 w 581025"/>
                <a:gd name="connsiteY3" fmla="*/ 125122 h 180975"/>
                <a:gd name="connsiteX4" fmla="*/ 169069 w 581025"/>
                <a:gd name="connsiteY4" fmla="*/ 141314 h 180975"/>
                <a:gd name="connsiteX5" fmla="*/ 124301 w 581025"/>
                <a:gd name="connsiteY5" fmla="*/ 131789 h 180975"/>
                <a:gd name="connsiteX6" fmla="*/ 126206 w 581025"/>
                <a:gd name="connsiteY6" fmla="*/ 111787 h 180975"/>
                <a:gd name="connsiteX7" fmla="*/ 121444 w 581025"/>
                <a:gd name="connsiteY7" fmla="*/ 112739 h 180975"/>
                <a:gd name="connsiteX8" fmla="*/ 7144 w 581025"/>
                <a:gd name="connsiteY8" fmla="*/ 114644 h 180975"/>
                <a:gd name="connsiteX9" fmla="*/ 14764 w 581025"/>
                <a:gd name="connsiteY9" fmla="*/ 90832 h 180975"/>
                <a:gd name="connsiteX10" fmla="*/ 87154 w 581025"/>
                <a:gd name="connsiteY10" fmla="*/ 75592 h 180975"/>
                <a:gd name="connsiteX11" fmla="*/ 76676 w 581025"/>
                <a:gd name="connsiteY11" fmla="*/ 92737 h 180975"/>
                <a:gd name="connsiteX12" fmla="*/ 86201 w 581025"/>
                <a:gd name="connsiteY12" fmla="*/ 90832 h 180975"/>
                <a:gd name="connsiteX13" fmla="*/ 89059 w 581025"/>
                <a:gd name="connsiteY13" fmla="*/ 75592 h 180975"/>
                <a:gd name="connsiteX14" fmla="*/ 131921 w 581025"/>
                <a:gd name="connsiteY14" fmla="*/ 87022 h 180975"/>
                <a:gd name="connsiteX15" fmla="*/ 160496 w 581025"/>
                <a:gd name="connsiteY15" fmla="*/ 73687 h 180975"/>
                <a:gd name="connsiteX16" fmla="*/ 153829 w 581025"/>
                <a:gd name="connsiteY16" fmla="*/ 94642 h 180975"/>
                <a:gd name="connsiteX17" fmla="*/ 229076 w 581025"/>
                <a:gd name="connsiteY17" fmla="*/ 77497 h 180975"/>
                <a:gd name="connsiteX18" fmla="*/ 235744 w 581025"/>
                <a:gd name="connsiteY18" fmla="*/ 63209 h 180975"/>
                <a:gd name="connsiteX19" fmla="*/ 227171 w 581025"/>
                <a:gd name="connsiteY19" fmla="*/ 46064 h 180975"/>
                <a:gd name="connsiteX20" fmla="*/ 209074 w 581025"/>
                <a:gd name="connsiteY20" fmla="*/ 70829 h 180975"/>
                <a:gd name="connsiteX21" fmla="*/ 199549 w 581025"/>
                <a:gd name="connsiteY21" fmla="*/ 67019 h 180975"/>
                <a:gd name="connsiteX22" fmla="*/ 238601 w 581025"/>
                <a:gd name="connsiteY22" fmla="*/ 51779 h 180975"/>
                <a:gd name="connsiteX23" fmla="*/ 244316 w 581025"/>
                <a:gd name="connsiteY23" fmla="*/ 39397 h 180975"/>
                <a:gd name="connsiteX24" fmla="*/ 246221 w 581025"/>
                <a:gd name="connsiteY24" fmla="*/ 45112 h 180975"/>
                <a:gd name="connsiteX25" fmla="*/ 241459 w 581025"/>
                <a:gd name="connsiteY25" fmla="*/ 69877 h 180975"/>
                <a:gd name="connsiteX26" fmla="*/ 242411 w 581025"/>
                <a:gd name="connsiteY26" fmla="*/ 77497 h 180975"/>
                <a:gd name="connsiteX27" fmla="*/ 255746 w 581025"/>
                <a:gd name="connsiteY27" fmla="*/ 57494 h 180975"/>
                <a:gd name="connsiteX28" fmla="*/ 262414 w 581025"/>
                <a:gd name="connsiteY28" fmla="*/ 81307 h 180975"/>
                <a:gd name="connsiteX29" fmla="*/ 275749 w 581025"/>
                <a:gd name="connsiteY29" fmla="*/ 47017 h 180975"/>
                <a:gd name="connsiteX30" fmla="*/ 267176 w 581025"/>
                <a:gd name="connsiteY30" fmla="*/ 60352 h 180975"/>
                <a:gd name="connsiteX31" fmla="*/ 263366 w 581025"/>
                <a:gd name="connsiteY31" fmla="*/ 58447 h 180975"/>
                <a:gd name="connsiteX32" fmla="*/ 261461 w 581025"/>
                <a:gd name="connsiteY32" fmla="*/ 56542 h 180975"/>
                <a:gd name="connsiteX33" fmla="*/ 262414 w 581025"/>
                <a:gd name="connsiteY33" fmla="*/ 40349 h 180975"/>
                <a:gd name="connsiteX34" fmla="*/ 285274 w 581025"/>
                <a:gd name="connsiteY34" fmla="*/ 53684 h 180975"/>
                <a:gd name="connsiteX35" fmla="*/ 314801 w 581025"/>
                <a:gd name="connsiteY35" fmla="*/ 52732 h 180975"/>
                <a:gd name="connsiteX36" fmla="*/ 306229 w 581025"/>
                <a:gd name="connsiteY36" fmla="*/ 51779 h 180975"/>
                <a:gd name="connsiteX37" fmla="*/ 299561 w 581025"/>
                <a:gd name="connsiteY37" fmla="*/ 57494 h 180975"/>
                <a:gd name="connsiteX38" fmla="*/ 300514 w 581025"/>
                <a:gd name="connsiteY38" fmla="*/ 40349 h 180975"/>
                <a:gd name="connsiteX39" fmla="*/ 290989 w 581025"/>
                <a:gd name="connsiteY39" fmla="*/ 42254 h 180975"/>
                <a:gd name="connsiteX40" fmla="*/ 298609 w 581025"/>
                <a:gd name="connsiteY40" fmla="*/ 82259 h 180975"/>
                <a:gd name="connsiteX41" fmla="*/ 354806 w 581025"/>
                <a:gd name="connsiteY41" fmla="*/ 68924 h 180975"/>
                <a:gd name="connsiteX42" fmla="*/ 354806 w 581025"/>
                <a:gd name="connsiteY42" fmla="*/ 39397 h 180975"/>
                <a:gd name="connsiteX43" fmla="*/ 350996 w 581025"/>
                <a:gd name="connsiteY43" fmla="*/ 59399 h 180975"/>
                <a:gd name="connsiteX44" fmla="*/ 313849 w 581025"/>
                <a:gd name="connsiteY44" fmla="*/ 64162 h 180975"/>
                <a:gd name="connsiteX45" fmla="*/ 314801 w 581025"/>
                <a:gd name="connsiteY45" fmla="*/ 45112 h 180975"/>
                <a:gd name="connsiteX46" fmla="*/ 363379 w 581025"/>
                <a:gd name="connsiteY46" fmla="*/ 24157 h 180975"/>
                <a:gd name="connsiteX47" fmla="*/ 366236 w 581025"/>
                <a:gd name="connsiteY47" fmla="*/ 25109 h 180975"/>
                <a:gd name="connsiteX48" fmla="*/ 360521 w 581025"/>
                <a:gd name="connsiteY48" fmla="*/ 40349 h 180975"/>
                <a:gd name="connsiteX49" fmla="*/ 369094 w 581025"/>
                <a:gd name="connsiteY49" fmla="*/ 44159 h 180975"/>
                <a:gd name="connsiteX50" fmla="*/ 365284 w 581025"/>
                <a:gd name="connsiteY50" fmla="*/ 47017 h 180975"/>
                <a:gd name="connsiteX51" fmla="*/ 360521 w 581025"/>
                <a:gd name="connsiteY51" fmla="*/ 51779 h 180975"/>
                <a:gd name="connsiteX52" fmla="*/ 378619 w 581025"/>
                <a:gd name="connsiteY52" fmla="*/ 21299 h 180975"/>
                <a:gd name="connsiteX53" fmla="*/ 386239 w 581025"/>
                <a:gd name="connsiteY53" fmla="*/ 24157 h 180975"/>
                <a:gd name="connsiteX54" fmla="*/ 373856 w 581025"/>
                <a:gd name="connsiteY54" fmla="*/ 25109 h 180975"/>
                <a:gd name="connsiteX55" fmla="*/ 379571 w 581025"/>
                <a:gd name="connsiteY55" fmla="*/ 55589 h 180975"/>
                <a:gd name="connsiteX56" fmla="*/ 386239 w 581025"/>
                <a:gd name="connsiteY56" fmla="*/ 39397 h 180975"/>
                <a:gd name="connsiteX57" fmla="*/ 391954 w 581025"/>
                <a:gd name="connsiteY57" fmla="*/ 35587 h 180975"/>
                <a:gd name="connsiteX58" fmla="*/ 388144 w 581025"/>
                <a:gd name="connsiteY58" fmla="*/ 17489 h 180975"/>
                <a:gd name="connsiteX59" fmla="*/ 409099 w 581025"/>
                <a:gd name="connsiteY59" fmla="*/ 31777 h 180975"/>
                <a:gd name="connsiteX60" fmla="*/ 405289 w 581025"/>
                <a:gd name="connsiteY60" fmla="*/ 25109 h 180975"/>
                <a:gd name="connsiteX61" fmla="*/ 398621 w 581025"/>
                <a:gd name="connsiteY61" fmla="*/ 22252 h 180975"/>
                <a:gd name="connsiteX62" fmla="*/ 391954 w 581025"/>
                <a:gd name="connsiteY62" fmla="*/ 36539 h 180975"/>
                <a:gd name="connsiteX63" fmla="*/ 401479 w 581025"/>
                <a:gd name="connsiteY63" fmla="*/ 38444 h 180975"/>
                <a:gd name="connsiteX64" fmla="*/ 410051 w 581025"/>
                <a:gd name="connsiteY64" fmla="*/ 39397 h 180975"/>
                <a:gd name="connsiteX65" fmla="*/ 415766 w 581025"/>
                <a:gd name="connsiteY65" fmla="*/ 39397 h 180975"/>
                <a:gd name="connsiteX66" fmla="*/ 411004 w 581025"/>
                <a:gd name="connsiteY66" fmla="*/ 20347 h 180975"/>
                <a:gd name="connsiteX67" fmla="*/ 418624 w 581025"/>
                <a:gd name="connsiteY67" fmla="*/ 23204 h 180975"/>
                <a:gd name="connsiteX68" fmla="*/ 415766 w 581025"/>
                <a:gd name="connsiteY68" fmla="*/ 14632 h 180975"/>
                <a:gd name="connsiteX69" fmla="*/ 420529 w 581025"/>
                <a:gd name="connsiteY69" fmla="*/ 39397 h 180975"/>
                <a:gd name="connsiteX70" fmla="*/ 429101 w 581025"/>
                <a:gd name="connsiteY70" fmla="*/ 41302 h 180975"/>
                <a:gd name="connsiteX71" fmla="*/ 438626 w 581025"/>
                <a:gd name="connsiteY71" fmla="*/ 10822 h 180975"/>
                <a:gd name="connsiteX72" fmla="*/ 514826 w 581025"/>
                <a:gd name="connsiteY72" fmla="*/ 19394 h 180975"/>
                <a:gd name="connsiteX73" fmla="*/ 507206 w 581025"/>
                <a:gd name="connsiteY73" fmla="*/ 37492 h 180975"/>
                <a:gd name="connsiteX74" fmla="*/ 513874 w 581025"/>
                <a:gd name="connsiteY74" fmla="*/ 39397 h 180975"/>
                <a:gd name="connsiteX75" fmla="*/ 513874 w 581025"/>
                <a:gd name="connsiteY75" fmla="*/ 34634 h 180975"/>
                <a:gd name="connsiteX76" fmla="*/ 510064 w 581025"/>
                <a:gd name="connsiteY76" fmla="*/ 7964 h 180975"/>
                <a:gd name="connsiteX77" fmla="*/ 525304 w 581025"/>
                <a:gd name="connsiteY77" fmla="*/ 36539 h 180975"/>
                <a:gd name="connsiteX78" fmla="*/ 525304 w 581025"/>
                <a:gd name="connsiteY78" fmla="*/ 29872 h 180975"/>
                <a:gd name="connsiteX79" fmla="*/ 531971 w 581025"/>
                <a:gd name="connsiteY79" fmla="*/ 25109 h 180975"/>
                <a:gd name="connsiteX80" fmla="*/ 520541 w 581025"/>
                <a:gd name="connsiteY80" fmla="*/ 11774 h 180975"/>
                <a:gd name="connsiteX81" fmla="*/ 521494 w 581025"/>
                <a:gd name="connsiteY81" fmla="*/ 20347 h 180975"/>
                <a:gd name="connsiteX82" fmla="*/ 541496 w 581025"/>
                <a:gd name="connsiteY82" fmla="*/ 11774 h 180975"/>
                <a:gd name="connsiteX83" fmla="*/ 543401 w 581025"/>
                <a:gd name="connsiteY83" fmla="*/ 70829 h 180975"/>
                <a:gd name="connsiteX84" fmla="*/ 544354 w 581025"/>
                <a:gd name="connsiteY84" fmla="*/ 80354 h 180975"/>
                <a:gd name="connsiteX85" fmla="*/ 569119 w 581025"/>
                <a:gd name="connsiteY85" fmla="*/ 55589 h 180975"/>
                <a:gd name="connsiteX86" fmla="*/ 575786 w 581025"/>
                <a:gd name="connsiteY86" fmla="*/ 53684 h 180975"/>
                <a:gd name="connsiteX87" fmla="*/ 554831 w 581025"/>
                <a:gd name="connsiteY87" fmla="*/ 108929 h 180975"/>
                <a:gd name="connsiteX88" fmla="*/ 542449 w 581025"/>
                <a:gd name="connsiteY88" fmla="*/ 97499 h 180975"/>
                <a:gd name="connsiteX89" fmla="*/ 522446 w 581025"/>
                <a:gd name="connsiteY89" fmla="*/ 124169 h 180975"/>
                <a:gd name="connsiteX90" fmla="*/ 511969 w 581025"/>
                <a:gd name="connsiteY90" fmla="*/ 104167 h 180975"/>
                <a:gd name="connsiteX91" fmla="*/ 489109 w 581025"/>
                <a:gd name="connsiteY91" fmla="*/ 131789 h 180975"/>
                <a:gd name="connsiteX92" fmla="*/ 491014 w 581025"/>
                <a:gd name="connsiteY92" fmla="*/ 118454 h 180975"/>
                <a:gd name="connsiteX93" fmla="*/ 377666 w 581025"/>
                <a:gd name="connsiteY93" fmla="*/ 118454 h 180975"/>
                <a:gd name="connsiteX94" fmla="*/ 374809 w 581025"/>
                <a:gd name="connsiteY94" fmla="*/ 124169 h 180975"/>
                <a:gd name="connsiteX95" fmla="*/ 372904 w 581025"/>
                <a:gd name="connsiteY95" fmla="*/ 148934 h 180975"/>
                <a:gd name="connsiteX96" fmla="*/ 376714 w 581025"/>
                <a:gd name="connsiteY96" fmla="*/ 144172 h 180975"/>
                <a:gd name="connsiteX97" fmla="*/ 369094 w 581025"/>
                <a:gd name="connsiteY97" fmla="*/ 106072 h 180975"/>
                <a:gd name="connsiteX98" fmla="*/ 361474 w 581025"/>
                <a:gd name="connsiteY98" fmla="*/ 114644 h 180975"/>
                <a:gd name="connsiteX99" fmla="*/ 362426 w 581025"/>
                <a:gd name="connsiteY99" fmla="*/ 147982 h 180975"/>
                <a:gd name="connsiteX100" fmla="*/ 283369 w 581025"/>
                <a:gd name="connsiteY100" fmla="*/ 169889 h 180975"/>
                <a:gd name="connsiteX101" fmla="*/ 269081 w 581025"/>
                <a:gd name="connsiteY101" fmla="*/ 150839 h 180975"/>
                <a:gd name="connsiteX102" fmla="*/ 261461 w 581025"/>
                <a:gd name="connsiteY102" fmla="*/ 175604 h 180975"/>
                <a:gd name="connsiteX103" fmla="*/ 258604 w 581025"/>
                <a:gd name="connsiteY103" fmla="*/ 176557 h 180975"/>
                <a:gd name="connsiteX104" fmla="*/ 264319 w 581025"/>
                <a:gd name="connsiteY104" fmla="*/ 146077 h 180975"/>
                <a:gd name="connsiteX105" fmla="*/ 247174 w 581025"/>
                <a:gd name="connsiteY105" fmla="*/ 181319 h 180975"/>
                <a:gd name="connsiteX106" fmla="*/ 235744 w 581025"/>
                <a:gd name="connsiteY106" fmla="*/ 118454 h 180975"/>
                <a:gd name="connsiteX107" fmla="*/ 235744 w 581025"/>
                <a:gd name="connsiteY107" fmla="*/ 127979 h 180975"/>
                <a:gd name="connsiteX108" fmla="*/ 228124 w 581025"/>
                <a:gd name="connsiteY108" fmla="*/ 128932 h 180975"/>
                <a:gd name="connsiteX109" fmla="*/ 30004 w 581025"/>
                <a:gd name="connsiteY109" fmla="*/ 107024 h 180975"/>
                <a:gd name="connsiteX110" fmla="*/ 30956 w 581025"/>
                <a:gd name="connsiteY110" fmla="*/ 105119 h 180975"/>
                <a:gd name="connsiteX111" fmla="*/ 30004 w 581025"/>
                <a:gd name="connsiteY111" fmla="*/ 107024 h 180975"/>
                <a:gd name="connsiteX112" fmla="*/ 286226 w 581025"/>
                <a:gd name="connsiteY112" fmla="*/ 104167 h 180975"/>
                <a:gd name="connsiteX113" fmla="*/ 286226 w 581025"/>
                <a:gd name="connsiteY113" fmla="*/ 104167 h 180975"/>
                <a:gd name="connsiteX114" fmla="*/ 290989 w 581025"/>
                <a:gd name="connsiteY114" fmla="*/ 124169 h 180975"/>
                <a:gd name="connsiteX115" fmla="*/ 290989 w 581025"/>
                <a:gd name="connsiteY115" fmla="*/ 124169 h 180975"/>
                <a:gd name="connsiteX116" fmla="*/ 292894 w 581025"/>
                <a:gd name="connsiteY116" fmla="*/ 117502 h 180975"/>
                <a:gd name="connsiteX117" fmla="*/ 292894 w 581025"/>
                <a:gd name="connsiteY117" fmla="*/ 117502 h 180975"/>
                <a:gd name="connsiteX118" fmla="*/ 292894 w 581025"/>
                <a:gd name="connsiteY118" fmla="*/ 117502 h 180975"/>
                <a:gd name="connsiteX119" fmla="*/ 247174 w 581025"/>
                <a:gd name="connsiteY119" fmla="*/ 118454 h 180975"/>
                <a:gd name="connsiteX120" fmla="*/ 247174 w 581025"/>
                <a:gd name="connsiteY120" fmla="*/ 118454 h 180975"/>
                <a:gd name="connsiteX121" fmla="*/ 252889 w 581025"/>
                <a:gd name="connsiteY121" fmla="*/ 124169 h 180975"/>
                <a:gd name="connsiteX122" fmla="*/ 252889 w 581025"/>
                <a:gd name="connsiteY122" fmla="*/ 124169 h 180975"/>
                <a:gd name="connsiteX123" fmla="*/ 269081 w 581025"/>
                <a:gd name="connsiteY123" fmla="*/ 138457 h 180975"/>
                <a:gd name="connsiteX124" fmla="*/ 269081 w 581025"/>
                <a:gd name="connsiteY124" fmla="*/ 138457 h 180975"/>
                <a:gd name="connsiteX125" fmla="*/ 530066 w 581025"/>
                <a:gd name="connsiteY125" fmla="*/ 67972 h 180975"/>
                <a:gd name="connsiteX126" fmla="*/ 530066 w 581025"/>
                <a:gd name="connsiteY126" fmla="*/ 67972 h 180975"/>
                <a:gd name="connsiteX127" fmla="*/ 491014 w 581025"/>
                <a:gd name="connsiteY127" fmla="*/ 71782 h 180975"/>
                <a:gd name="connsiteX128" fmla="*/ 490061 w 581025"/>
                <a:gd name="connsiteY128" fmla="*/ 103214 h 180975"/>
                <a:gd name="connsiteX129" fmla="*/ 487204 w 581025"/>
                <a:gd name="connsiteY129" fmla="*/ 105119 h 180975"/>
                <a:gd name="connsiteX130" fmla="*/ 491014 w 581025"/>
                <a:gd name="connsiteY130" fmla="*/ 83212 h 180975"/>
                <a:gd name="connsiteX131" fmla="*/ 511016 w 581025"/>
                <a:gd name="connsiteY131" fmla="*/ 94642 h 180975"/>
                <a:gd name="connsiteX132" fmla="*/ 518636 w 581025"/>
                <a:gd name="connsiteY132" fmla="*/ 96547 h 180975"/>
                <a:gd name="connsiteX133" fmla="*/ 491014 w 581025"/>
                <a:gd name="connsiteY133" fmla="*/ 71782 h 180975"/>
                <a:gd name="connsiteX134" fmla="*/ 361474 w 581025"/>
                <a:gd name="connsiteY134" fmla="*/ 83212 h 180975"/>
                <a:gd name="connsiteX135" fmla="*/ 382429 w 581025"/>
                <a:gd name="connsiteY135" fmla="*/ 110834 h 180975"/>
                <a:gd name="connsiteX136" fmla="*/ 396716 w 581025"/>
                <a:gd name="connsiteY136" fmla="*/ 137504 h 180975"/>
                <a:gd name="connsiteX137" fmla="*/ 401479 w 581025"/>
                <a:gd name="connsiteY137" fmla="*/ 132742 h 180975"/>
                <a:gd name="connsiteX138" fmla="*/ 416719 w 581025"/>
                <a:gd name="connsiteY138" fmla="*/ 91784 h 180975"/>
                <a:gd name="connsiteX139" fmla="*/ 420529 w 581025"/>
                <a:gd name="connsiteY139" fmla="*/ 103214 h 180975"/>
                <a:gd name="connsiteX140" fmla="*/ 414814 w 581025"/>
                <a:gd name="connsiteY140" fmla="*/ 83212 h 180975"/>
                <a:gd name="connsiteX141" fmla="*/ 472916 w 581025"/>
                <a:gd name="connsiteY141" fmla="*/ 91784 h 180975"/>
                <a:gd name="connsiteX142" fmla="*/ 405289 w 581025"/>
                <a:gd name="connsiteY142" fmla="*/ 88927 h 180975"/>
                <a:gd name="connsiteX143" fmla="*/ 398621 w 581025"/>
                <a:gd name="connsiteY143" fmla="*/ 69877 h 180975"/>
                <a:gd name="connsiteX144" fmla="*/ 361474 w 581025"/>
                <a:gd name="connsiteY144" fmla="*/ 83212 h 180975"/>
                <a:gd name="connsiteX145" fmla="*/ 351949 w 581025"/>
                <a:gd name="connsiteY145" fmla="*/ 91784 h 180975"/>
                <a:gd name="connsiteX146" fmla="*/ 344329 w 581025"/>
                <a:gd name="connsiteY146" fmla="*/ 114644 h 180975"/>
                <a:gd name="connsiteX147" fmla="*/ 296704 w 581025"/>
                <a:gd name="connsiteY147" fmla="*/ 118454 h 180975"/>
                <a:gd name="connsiteX148" fmla="*/ 328136 w 581025"/>
                <a:gd name="connsiteY148" fmla="*/ 125122 h 180975"/>
                <a:gd name="connsiteX149" fmla="*/ 351949 w 581025"/>
                <a:gd name="connsiteY149" fmla="*/ 91784 h 180975"/>
                <a:gd name="connsiteX150" fmla="*/ 255746 w 581025"/>
                <a:gd name="connsiteY150" fmla="*/ 66067 h 180975"/>
                <a:gd name="connsiteX151" fmla="*/ 255746 w 581025"/>
                <a:gd name="connsiteY151" fmla="*/ 6606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581025" h="180975">
                  <a:moveTo>
                    <a:pt x="228124" y="128932"/>
                  </a:moveTo>
                  <a:cubicBezTo>
                    <a:pt x="218599" y="131789"/>
                    <a:pt x="210979" y="134647"/>
                    <a:pt x="204311" y="142267"/>
                  </a:cubicBezTo>
                  <a:cubicBezTo>
                    <a:pt x="205264" y="144172"/>
                    <a:pt x="199549" y="120359"/>
                    <a:pt x="195739" y="121312"/>
                  </a:cubicBezTo>
                  <a:cubicBezTo>
                    <a:pt x="204311" y="148934"/>
                    <a:pt x="162401" y="126074"/>
                    <a:pt x="169069" y="125122"/>
                  </a:cubicBezTo>
                  <a:cubicBezTo>
                    <a:pt x="163354" y="146077"/>
                    <a:pt x="161449" y="124169"/>
                    <a:pt x="169069" y="141314"/>
                  </a:cubicBezTo>
                  <a:cubicBezTo>
                    <a:pt x="158591" y="125122"/>
                    <a:pt x="130969" y="121312"/>
                    <a:pt x="124301" y="131789"/>
                  </a:cubicBezTo>
                  <a:cubicBezTo>
                    <a:pt x="120491" y="125122"/>
                    <a:pt x="123349" y="117502"/>
                    <a:pt x="126206" y="111787"/>
                  </a:cubicBezTo>
                  <a:cubicBezTo>
                    <a:pt x="124301" y="113692"/>
                    <a:pt x="123349" y="114644"/>
                    <a:pt x="121444" y="112739"/>
                  </a:cubicBezTo>
                  <a:cubicBezTo>
                    <a:pt x="106204" y="109882"/>
                    <a:pt x="27146" y="128932"/>
                    <a:pt x="7144" y="114644"/>
                  </a:cubicBezTo>
                  <a:cubicBezTo>
                    <a:pt x="10001" y="107977"/>
                    <a:pt x="28099" y="85117"/>
                    <a:pt x="14764" y="90832"/>
                  </a:cubicBezTo>
                  <a:cubicBezTo>
                    <a:pt x="28099" y="68924"/>
                    <a:pt x="62389" y="89879"/>
                    <a:pt x="87154" y="75592"/>
                  </a:cubicBezTo>
                  <a:cubicBezTo>
                    <a:pt x="87154" y="78449"/>
                    <a:pt x="77629" y="89879"/>
                    <a:pt x="76676" y="92737"/>
                  </a:cubicBezTo>
                  <a:cubicBezTo>
                    <a:pt x="82391" y="85117"/>
                    <a:pt x="85249" y="84164"/>
                    <a:pt x="86201" y="90832"/>
                  </a:cubicBezTo>
                  <a:cubicBezTo>
                    <a:pt x="95726" y="84164"/>
                    <a:pt x="88106" y="80354"/>
                    <a:pt x="89059" y="75592"/>
                  </a:cubicBezTo>
                  <a:cubicBezTo>
                    <a:pt x="99536" y="77497"/>
                    <a:pt x="146209" y="77497"/>
                    <a:pt x="131921" y="87022"/>
                  </a:cubicBezTo>
                  <a:cubicBezTo>
                    <a:pt x="131921" y="87022"/>
                    <a:pt x="160496" y="73687"/>
                    <a:pt x="160496" y="73687"/>
                  </a:cubicBezTo>
                  <a:cubicBezTo>
                    <a:pt x="161449" y="76544"/>
                    <a:pt x="150019" y="94642"/>
                    <a:pt x="153829" y="94642"/>
                  </a:cubicBezTo>
                  <a:cubicBezTo>
                    <a:pt x="196691" y="80354"/>
                    <a:pt x="194786" y="82259"/>
                    <a:pt x="229076" y="77497"/>
                  </a:cubicBezTo>
                  <a:cubicBezTo>
                    <a:pt x="229076" y="75592"/>
                    <a:pt x="248126" y="48922"/>
                    <a:pt x="235744" y="63209"/>
                  </a:cubicBezTo>
                  <a:cubicBezTo>
                    <a:pt x="236696" y="74639"/>
                    <a:pt x="228124" y="46064"/>
                    <a:pt x="227171" y="46064"/>
                  </a:cubicBezTo>
                  <a:cubicBezTo>
                    <a:pt x="216694" y="58447"/>
                    <a:pt x="226219" y="62257"/>
                    <a:pt x="209074" y="70829"/>
                  </a:cubicBezTo>
                  <a:cubicBezTo>
                    <a:pt x="210026" y="56542"/>
                    <a:pt x="207169" y="55589"/>
                    <a:pt x="199549" y="67019"/>
                  </a:cubicBezTo>
                  <a:cubicBezTo>
                    <a:pt x="205264" y="44159"/>
                    <a:pt x="222409" y="32729"/>
                    <a:pt x="238601" y="51779"/>
                  </a:cubicBezTo>
                  <a:cubicBezTo>
                    <a:pt x="240506" y="24157"/>
                    <a:pt x="240506" y="68924"/>
                    <a:pt x="244316" y="39397"/>
                  </a:cubicBezTo>
                  <a:cubicBezTo>
                    <a:pt x="241459" y="43207"/>
                    <a:pt x="242411" y="46064"/>
                    <a:pt x="246221" y="45112"/>
                  </a:cubicBezTo>
                  <a:cubicBezTo>
                    <a:pt x="246221" y="49874"/>
                    <a:pt x="242411" y="64162"/>
                    <a:pt x="241459" y="69877"/>
                  </a:cubicBezTo>
                  <a:cubicBezTo>
                    <a:pt x="239554" y="64162"/>
                    <a:pt x="242411" y="78449"/>
                    <a:pt x="242411" y="77497"/>
                  </a:cubicBezTo>
                  <a:cubicBezTo>
                    <a:pt x="250984" y="75592"/>
                    <a:pt x="250031" y="58447"/>
                    <a:pt x="255746" y="57494"/>
                  </a:cubicBezTo>
                  <a:cubicBezTo>
                    <a:pt x="259556" y="58447"/>
                    <a:pt x="262414" y="82259"/>
                    <a:pt x="262414" y="81307"/>
                  </a:cubicBezTo>
                  <a:cubicBezTo>
                    <a:pt x="262414" y="68924"/>
                    <a:pt x="279559" y="71782"/>
                    <a:pt x="275749" y="47017"/>
                  </a:cubicBezTo>
                  <a:cubicBezTo>
                    <a:pt x="270986" y="52732"/>
                    <a:pt x="272891" y="60352"/>
                    <a:pt x="267176" y="60352"/>
                  </a:cubicBezTo>
                  <a:cubicBezTo>
                    <a:pt x="267176" y="55589"/>
                    <a:pt x="266224" y="54637"/>
                    <a:pt x="263366" y="58447"/>
                  </a:cubicBezTo>
                  <a:cubicBezTo>
                    <a:pt x="270986" y="39397"/>
                    <a:pt x="259556" y="55589"/>
                    <a:pt x="261461" y="56542"/>
                  </a:cubicBezTo>
                  <a:cubicBezTo>
                    <a:pt x="261461" y="53684"/>
                    <a:pt x="263366" y="42254"/>
                    <a:pt x="262414" y="40349"/>
                  </a:cubicBezTo>
                  <a:cubicBezTo>
                    <a:pt x="273844" y="41302"/>
                    <a:pt x="283369" y="39397"/>
                    <a:pt x="285274" y="53684"/>
                  </a:cubicBezTo>
                  <a:cubicBezTo>
                    <a:pt x="305276" y="49874"/>
                    <a:pt x="294799" y="15584"/>
                    <a:pt x="314801" y="52732"/>
                  </a:cubicBezTo>
                  <a:cubicBezTo>
                    <a:pt x="306229" y="35587"/>
                    <a:pt x="307181" y="50827"/>
                    <a:pt x="306229" y="51779"/>
                  </a:cubicBezTo>
                  <a:cubicBezTo>
                    <a:pt x="302419" y="44159"/>
                    <a:pt x="300514" y="46064"/>
                    <a:pt x="299561" y="57494"/>
                  </a:cubicBezTo>
                  <a:cubicBezTo>
                    <a:pt x="300514" y="51779"/>
                    <a:pt x="301466" y="46064"/>
                    <a:pt x="300514" y="40349"/>
                  </a:cubicBezTo>
                  <a:cubicBezTo>
                    <a:pt x="298609" y="53684"/>
                    <a:pt x="294799" y="42254"/>
                    <a:pt x="290989" y="42254"/>
                  </a:cubicBezTo>
                  <a:cubicBezTo>
                    <a:pt x="296704" y="54637"/>
                    <a:pt x="294799" y="62257"/>
                    <a:pt x="298609" y="82259"/>
                  </a:cubicBezTo>
                  <a:cubicBezTo>
                    <a:pt x="302419" y="65114"/>
                    <a:pt x="349091" y="59399"/>
                    <a:pt x="354806" y="68924"/>
                  </a:cubicBezTo>
                  <a:cubicBezTo>
                    <a:pt x="340519" y="25109"/>
                    <a:pt x="384334" y="89879"/>
                    <a:pt x="354806" y="39397"/>
                  </a:cubicBezTo>
                  <a:cubicBezTo>
                    <a:pt x="357664" y="47017"/>
                    <a:pt x="355759" y="53684"/>
                    <a:pt x="350996" y="59399"/>
                  </a:cubicBezTo>
                  <a:cubicBezTo>
                    <a:pt x="352901" y="54637"/>
                    <a:pt x="318611" y="63209"/>
                    <a:pt x="313849" y="64162"/>
                  </a:cubicBezTo>
                  <a:cubicBezTo>
                    <a:pt x="314801" y="47969"/>
                    <a:pt x="316706" y="63209"/>
                    <a:pt x="314801" y="45112"/>
                  </a:cubicBezTo>
                  <a:cubicBezTo>
                    <a:pt x="312896" y="53684"/>
                    <a:pt x="366236" y="23204"/>
                    <a:pt x="363379" y="24157"/>
                  </a:cubicBezTo>
                  <a:cubicBezTo>
                    <a:pt x="363379" y="27014"/>
                    <a:pt x="364331" y="27967"/>
                    <a:pt x="366236" y="25109"/>
                  </a:cubicBezTo>
                  <a:cubicBezTo>
                    <a:pt x="366236" y="23204"/>
                    <a:pt x="360521" y="40349"/>
                    <a:pt x="360521" y="40349"/>
                  </a:cubicBezTo>
                  <a:cubicBezTo>
                    <a:pt x="367189" y="14632"/>
                    <a:pt x="370046" y="42254"/>
                    <a:pt x="369094" y="44159"/>
                  </a:cubicBezTo>
                  <a:cubicBezTo>
                    <a:pt x="368141" y="39397"/>
                    <a:pt x="366236" y="40349"/>
                    <a:pt x="365284" y="47017"/>
                  </a:cubicBezTo>
                  <a:cubicBezTo>
                    <a:pt x="367189" y="41302"/>
                    <a:pt x="365284" y="43207"/>
                    <a:pt x="360521" y="51779"/>
                  </a:cubicBezTo>
                  <a:cubicBezTo>
                    <a:pt x="383381" y="56542"/>
                    <a:pt x="369094" y="12727"/>
                    <a:pt x="378619" y="21299"/>
                  </a:cubicBezTo>
                  <a:cubicBezTo>
                    <a:pt x="378619" y="23204"/>
                    <a:pt x="381476" y="28919"/>
                    <a:pt x="386239" y="24157"/>
                  </a:cubicBezTo>
                  <a:cubicBezTo>
                    <a:pt x="389096" y="37492"/>
                    <a:pt x="372904" y="25109"/>
                    <a:pt x="373856" y="25109"/>
                  </a:cubicBezTo>
                  <a:cubicBezTo>
                    <a:pt x="374809" y="26062"/>
                    <a:pt x="381476" y="55589"/>
                    <a:pt x="379571" y="55589"/>
                  </a:cubicBezTo>
                  <a:cubicBezTo>
                    <a:pt x="376714" y="47969"/>
                    <a:pt x="382429" y="27014"/>
                    <a:pt x="386239" y="39397"/>
                  </a:cubicBezTo>
                  <a:cubicBezTo>
                    <a:pt x="386239" y="29872"/>
                    <a:pt x="388144" y="28919"/>
                    <a:pt x="391954" y="35587"/>
                  </a:cubicBezTo>
                  <a:cubicBezTo>
                    <a:pt x="390049" y="24157"/>
                    <a:pt x="387191" y="29872"/>
                    <a:pt x="388144" y="17489"/>
                  </a:cubicBezTo>
                  <a:cubicBezTo>
                    <a:pt x="392906" y="16537"/>
                    <a:pt x="397669" y="16537"/>
                    <a:pt x="409099" y="31777"/>
                  </a:cubicBezTo>
                  <a:cubicBezTo>
                    <a:pt x="401479" y="35587"/>
                    <a:pt x="400526" y="33682"/>
                    <a:pt x="405289" y="25109"/>
                  </a:cubicBezTo>
                  <a:cubicBezTo>
                    <a:pt x="402431" y="24157"/>
                    <a:pt x="400526" y="23204"/>
                    <a:pt x="398621" y="22252"/>
                  </a:cubicBezTo>
                  <a:cubicBezTo>
                    <a:pt x="392906" y="20347"/>
                    <a:pt x="391954" y="36539"/>
                    <a:pt x="391954" y="36539"/>
                  </a:cubicBezTo>
                  <a:cubicBezTo>
                    <a:pt x="399574" y="32729"/>
                    <a:pt x="402431" y="33682"/>
                    <a:pt x="401479" y="38444"/>
                  </a:cubicBezTo>
                  <a:cubicBezTo>
                    <a:pt x="422434" y="45112"/>
                    <a:pt x="381476" y="18442"/>
                    <a:pt x="410051" y="39397"/>
                  </a:cubicBezTo>
                  <a:cubicBezTo>
                    <a:pt x="411004" y="33682"/>
                    <a:pt x="412909" y="33682"/>
                    <a:pt x="415766" y="39397"/>
                  </a:cubicBezTo>
                  <a:cubicBezTo>
                    <a:pt x="415766" y="36539"/>
                    <a:pt x="411004" y="21299"/>
                    <a:pt x="411004" y="20347"/>
                  </a:cubicBezTo>
                  <a:cubicBezTo>
                    <a:pt x="410051" y="33682"/>
                    <a:pt x="417671" y="23204"/>
                    <a:pt x="418624" y="23204"/>
                  </a:cubicBezTo>
                  <a:cubicBezTo>
                    <a:pt x="411004" y="24157"/>
                    <a:pt x="410051" y="21299"/>
                    <a:pt x="415766" y="14632"/>
                  </a:cubicBezTo>
                  <a:cubicBezTo>
                    <a:pt x="417671" y="7964"/>
                    <a:pt x="420529" y="39397"/>
                    <a:pt x="420529" y="39397"/>
                  </a:cubicBezTo>
                  <a:cubicBezTo>
                    <a:pt x="412909" y="29872"/>
                    <a:pt x="428149" y="39397"/>
                    <a:pt x="429101" y="41302"/>
                  </a:cubicBezTo>
                  <a:cubicBezTo>
                    <a:pt x="437674" y="53684"/>
                    <a:pt x="438626" y="10822"/>
                    <a:pt x="438626" y="10822"/>
                  </a:cubicBezTo>
                  <a:cubicBezTo>
                    <a:pt x="444341" y="21299"/>
                    <a:pt x="511016" y="6059"/>
                    <a:pt x="514826" y="19394"/>
                  </a:cubicBezTo>
                  <a:cubicBezTo>
                    <a:pt x="510064" y="19394"/>
                    <a:pt x="492919" y="23204"/>
                    <a:pt x="507206" y="37492"/>
                  </a:cubicBezTo>
                  <a:cubicBezTo>
                    <a:pt x="512921" y="35587"/>
                    <a:pt x="510064" y="19394"/>
                    <a:pt x="513874" y="39397"/>
                  </a:cubicBezTo>
                  <a:cubicBezTo>
                    <a:pt x="512921" y="33682"/>
                    <a:pt x="512921" y="31777"/>
                    <a:pt x="513874" y="34634"/>
                  </a:cubicBezTo>
                  <a:cubicBezTo>
                    <a:pt x="519589" y="25109"/>
                    <a:pt x="518636" y="15584"/>
                    <a:pt x="510064" y="7964"/>
                  </a:cubicBezTo>
                  <a:cubicBezTo>
                    <a:pt x="517684" y="1297"/>
                    <a:pt x="518636" y="37492"/>
                    <a:pt x="525304" y="36539"/>
                  </a:cubicBezTo>
                  <a:cubicBezTo>
                    <a:pt x="522446" y="27967"/>
                    <a:pt x="522446" y="26062"/>
                    <a:pt x="525304" y="29872"/>
                  </a:cubicBezTo>
                  <a:cubicBezTo>
                    <a:pt x="525304" y="28919"/>
                    <a:pt x="530066" y="23204"/>
                    <a:pt x="531971" y="25109"/>
                  </a:cubicBezTo>
                  <a:cubicBezTo>
                    <a:pt x="532924" y="17489"/>
                    <a:pt x="530066" y="12727"/>
                    <a:pt x="520541" y="11774"/>
                  </a:cubicBezTo>
                  <a:cubicBezTo>
                    <a:pt x="520541" y="12727"/>
                    <a:pt x="526256" y="27014"/>
                    <a:pt x="521494" y="20347"/>
                  </a:cubicBezTo>
                  <a:cubicBezTo>
                    <a:pt x="531019" y="-2513"/>
                    <a:pt x="530066" y="26062"/>
                    <a:pt x="541496" y="11774"/>
                  </a:cubicBezTo>
                  <a:cubicBezTo>
                    <a:pt x="545306" y="18442"/>
                    <a:pt x="564356" y="80354"/>
                    <a:pt x="543401" y="70829"/>
                  </a:cubicBezTo>
                  <a:cubicBezTo>
                    <a:pt x="542449" y="71782"/>
                    <a:pt x="539591" y="81307"/>
                    <a:pt x="544354" y="80354"/>
                  </a:cubicBezTo>
                  <a:cubicBezTo>
                    <a:pt x="541496" y="67019"/>
                    <a:pt x="565309" y="59399"/>
                    <a:pt x="569119" y="55589"/>
                  </a:cubicBezTo>
                  <a:cubicBezTo>
                    <a:pt x="564356" y="57494"/>
                    <a:pt x="566261" y="56542"/>
                    <a:pt x="575786" y="53684"/>
                  </a:cubicBezTo>
                  <a:cubicBezTo>
                    <a:pt x="583406" y="87022"/>
                    <a:pt x="561499" y="87022"/>
                    <a:pt x="554831" y="108929"/>
                  </a:cubicBezTo>
                  <a:cubicBezTo>
                    <a:pt x="557689" y="109882"/>
                    <a:pt x="538639" y="100357"/>
                    <a:pt x="542449" y="97499"/>
                  </a:cubicBezTo>
                  <a:cubicBezTo>
                    <a:pt x="536734" y="100357"/>
                    <a:pt x="551021" y="134647"/>
                    <a:pt x="522446" y="124169"/>
                  </a:cubicBezTo>
                  <a:cubicBezTo>
                    <a:pt x="529114" y="124169"/>
                    <a:pt x="516731" y="107977"/>
                    <a:pt x="511969" y="104167"/>
                  </a:cubicBezTo>
                  <a:cubicBezTo>
                    <a:pt x="511969" y="104167"/>
                    <a:pt x="490061" y="122264"/>
                    <a:pt x="489109" y="131789"/>
                  </a:cubicBezTo>
                  <a:cubicBezTo>
                    <a:pt x="487204" y="109882"/>
                    <a:pt x="491966" y="114644"/>
                    <a:pt x="491014" y="118454"/>
                  </a:cubicBezTo>
                  <a:cubicBezTo>
                    <a:pt x="489109" y="120359"/>
                    <a:pt x="392906" y="163222"/>
                    <a:pt x="377666" y="118454"/>
                  </a:cubicBezTo>
                  <a:cubicBezTo>
                    <a:pt x="378619" y="123217"/>
                    <a:pt x="377666" y="125122"/>
                    <a:pt x="374809" y="124169"/>
                  </a:cubicBezTo>
                  <a:cubicBezTo>
                    <a:pt x="382429" y="131789"/>
                    <a:pt x="381476" y="139409"/>
                    <a:pt x="372904" y="148934"/>
                  </a:cubicBezTo>
                  <a:cubicBezTo>
                    <a:pt x="370046" y="144172"/>
                    <a:pt x="370999" y="142267"/>
                    <a:pt x="376714" y="144172"/>
                  </a:cubicBezTo>
                  <a:cubicBezTo>
                    <a:pt x="370046" y="123217"/>
                    <a:pt x="377666" y="129884"/>
                    <a:pt x="369094" y="106072"/>
                  </a:cubicBezTo>
                  <a:cubicBezTo>
                    <a:pt x="365284" y="118454"/>
                    <a:pt x="363379" y="121312"/>
                    <a:pt x="361474" y="114644"/>
                  </a:cubicBezTo>
                  <a:cubicBezTo>
                    <a:pt x="350996" y="132742"/>
                    <a:pt x="360521" y="134647"/>
                    <a:pt x="362426" y="147982"/>
                  </a:cubicBezTo>
                  <a:cubicBezTo>
                    <a:pt x="346234" y="150839"/>
                    <a:pt x="294799" y="168937"/>
                    <a:pt x="283369" y="169889"/>
                  </a:cubicBezTo>
                  <a:cubicBezTo>
                    <a:pt x="280511" y="167032"/>
                    <a:pt x="282416" y="149887"/>
                    <a:pt x="269081" y="150839"/>
                  </a:cubicBezTo>
                  <a:cubicBezTo>
                    <a:pt x="276701" y="147029"/>
                    <a:pt x="257651" y="186082"/>
                    <a:pt x="261461" y="175604"/>
                  </a:cubicBezTo>
                  <a:cubicBezTo>
                    <a:pt x="262414" y="167984"/>
                    <a:pt x="261461" y="168937"/>
                    <a:pt x="258604" y="176557"/>
                  </a:cubicBezTo>
                  <a:cubicBezTo>
                    <a:pt x="263366" y="158459"/>
                    <a:pt x="263366" y="161317"/>
                    <a:pt x="264319" y="146077"/>
                  </a:cubicBezTo>
                  <a:cubicBezTo>
                    <a:pt x="263366" y="145124"/>
                    <a:pt x="242411" y="182272"/>
                    <a:pt x="247174" y="181319"/>
                  </a:cubicBezTo>
                  <a:cubicBezTo>
                    <a:pt x="253841" y="140362"/>
                    <a:pt x="238601" y="140362"/>
                    <a:pt x="235744" y="118454"/>
                  </a:cubicBezTo>
                  <a:cubicBezTo>
                    <a:pt x="240506" y="120359"/>
                    <a:pt x="240506" y="123217"/>
                    <a:pt x="235744" y="127979"/>
                  </a:cubicBezTo>
                  <a:cubicBezTo>
                    <a:pt x="249079" y="123217"/>
                    <a:pt x="240506" y="107977"/>
                    <a:pt x="228124" y="128932"/>
                  </a:cubicBezTo>
                  <a:close/>
                  <a:moveTo>
                    <a:pt x="30004" y="107024"/>
                  </a:moveTo>
                  <a:cubicBezTo>
                    <a:pt x="30004" y="106072"/>
                    <a:pt x="30956" y="106072"/>
                    <a:pt x="30956" y="105119"/>
                  </a:cubicBezTo>
                  <a:cubicBezTo>
                    <a:pt x="30004" y="106072"/>
                    <a:pt x="30004" y="107024"/>
                    <a:pt x="30004" y="107024"/>
                  </a:cubicBezTo>
                  <a:close/>
                  <a:moveTo>
                    <a:pt x="286226" y="104167"/>
                  </a:moveTo>
                  <a:cubicBezTo>
                    <a:pt x="280511" y="103214"/>
                    <a:pt x="266224" y="147982"/>
                    <a:pt x="286226" y="104167"/>
                  </a:cubicBezTo>
                  <a:close/>
                  <a:moveTo>
                    <a:pt x="290989" y="124169"/>
                  </a:moveTo>
                  <a:cubicBezTo>
                    <a:pt x="292894" y="125122"/>
                    <a:pt x="290989" y="115597"/>
                    <a:pt x="290989" y="124169"/>
                  </a:cubicBezTo>
                  <a:close/>
                  <a:moveTo>
                    <a:pt x="292894" y="117502"/>
                  </a:moveTo>
                  <a:cubicBezTo>
                    <a:pt x="291941" y="117502"/>
                    <a:pt x="291941" y="117502"/>
                    <a:pt x="292894" y="117502"/>
                  </a:cubicBezTo>
                  <a:lnTo>
                    <a:pt x="292894" y="117502"/>
                  </a:lnTo>
                  <a:close/>
                  <a:moveTo>
                    <a:pt x="247174" y="118454"/>
                  </a:moveTo>
                  <a:cubicBezTo>
                    <a:pt x="246221" y="118454"/>
                    <a:pt x="245269" y="118454"/>
                    <a:pt x="247174" y="118454"/>
                  </a:cubicBezTo>
                  <a:close/>
                  <a:moveTo>
                    <a:pt x="252889" y="124169"/>
                  </a:moveTo>
                  <a:cubicBezTo>
                    <a:pt x="250984" y="113692"/>
                    <a:pt x="250984" y="122264"/>
                    <a:pt x="252889" y="124169"/>
                  </a:cubicBezTo>
                  <a:close/>
                  <a:moveTo>
                    <a:pt x="269081" y="138457"/>
                  </a:moveTo>
                  <a:cubicBezTo>
                    <a:pt x="271939" y="105119"/>
                    <a:pt x="269081" y="137504"/>
                    <a:pt x="269081" y="138457"/>
                  </a:cubicBezTo>
                  <a:close/>
                  <a:moveTo>
                    <a:pt x="530066" y="67972"/>
                  </a:moveTo>
                  <a:cubicBezTo>
                    <a:pt x="524351" y="60352"/>
                    <a:pt x="525304" y="84164"/>
                    <a:pt x="530066" y="67972"/>
                  </a:cubicBezTo>
                  <a:close/>
                  <a:moveTo>
                    <a:pt x="491014" y="71782"/>
                  </a:moveTo>
                  <a:cubicBezTo>
                    <a:pt x="486251" y="87022"/>
                    <a:pt x="475774" y="88927"/>
                    <a:pt x="490061" y="103214"/>
                  </a:cubicBezTo>
                  <a:cubicBezTo>
                    <a:pt x="488156" y="97499"/>
                    <a:pt x="486251" y="98452"/>
                    <a:pt x="487204" y="105119"/>
                  </a:cubicBezTo>
                  <a:cubicBezTo>
                    <a:pt x="491014" y="110834"/>
                    <a:pt x="498634" y="88927"/>
                    <a:pt x="491014" y="83212"/>
                  </a:cubicBezTo>
                  <a:cubicBezTo>
                    <a:pt x="493871" y="71782"/>
                    <a:pt x="514826" y="92737"/>
                    <a:pt x="511016" y="94642"/>
                  </a:cubicBezTo>
                  <a:cubicBezTo>
                    <a:pt x="510064" y="86069"/>
                    <a:pt x="522446" y="96547"/>
                    <a:pt x="518636" y="96547"/>
                  </a:cubicBezTo>
                  <a:cubicBezTo>
                    <a:pt x="521494" y="83212"/>
                    <a:pt x="510064" y="64162"/>
                    <a:pt x="491014" y="71782"/>
                  </a:cubicBezTo>
                  <a:close/>
                  <a:moveTo>
                    <a:pt x="361474" y="83212"/>
                  </a:moveTo>
                  <a:cubicBezTo>
                    <a:pt x="376714" y="123217"/>
                    <a:pt x="398621" y="87974"/>
                    <a:pt x="382429" y="110834"/>
                  </a:cubicBezTo>
                  <a:cubicBezTo>
                    <a:pt x="384334" y="117502"/>
                    <a:pt x="394811" y="134647"/>
                    <a:pt x="396716" y="137504"/>
                  </a:cubicBezTo>
                  <a:cubicBezTo>
                    <a:pt x="399574" y="130837"/>
                    <a:pt x="400526" y="128932"/>
                    <a:pt x="401479" y="132742"/>
                  </a:cubicBezTo>
                  <a:cubicBezTo>
                    <a:pt x="382429" y="130837"/>
                    <a:pt x="414814" y="96547"/>
                    <a:pt x="416719" y="91784"/>
                  </a:cubicBezTo>
                  <a:cubicBezTo>
                    <a:pt x="417671" y="107977"/>
                    <a:pt x="416719" y="95594"/>
                    <a:pt x="420529" y="103214"/>
                  </a:cubicBezTo>
                  <a:cubicBezTo>
                    <a:pt x="423386" y="95594"/>
                    <a:pt x="421481" y="88927"/>
                    <a:pt x="414814" y="83212"/>
                  </a:cubicBezTo>
                  <a:cubicBezTo>
                    <a:pt x="426244" y="78449"/>
                    <a:pt x="463391" y="90832"/>
                    <a:pt x="472916" y="91784"/>
                  </a:cubicBezTo>
                  <a:cubicBezTo>
                    <a:pt x="478631" y="49874"/>
                    <a:pt x="403384" y="90832"/>
                    <a:pt x="405289" y="88927"/>
                  </a:cubicBezTo>
                  <a:cubicBezTo>
                    <a:pt x="405289" y="88927"/>
                    <a:pt x="400526" y="69877"/>
                    <a:pt x="398621" y="69877"/>
                  </a:cubicBezTo>
                  <a:cubicBezTo>
                    <a:pt x="399574" y="72734"/>
                    <a:pt x="364331" y="81307"/>
                    <a:pt x="361474" y="83212"/>
                  </a:cubicBezTo>
                  <a:close/>
                  <a:moveTo>
                    <a:pt x="351949" y="91784"/>
                  </a:moveTo>
                  <a:cubicBezTo>
                    <a:pt x="339566" y="103214"/>
                    <a:pt x="350996" y="101309"/>
                    <a:pt x="344329" y="114644"/>
                  </a:cubicBezTo>
                  <a:cubicBezTo>
                    <a:pt x="346234" y="107024"/>
                    <a:pt x="304324" y="124169"/>
                    <a:pt x="296704" y="118454"/>
                  </a:cubicBezTo>
                  <a:cubicBezTo>
                    <a:pt x="300514" y="124169"/>
                    <a:pt x="327184" y="122264"/>
                    <a:pt x="328136" y="125122"/>
                  </a:cubicBezTo>
                  <a:cubicBezTo>
                    <a:pt x="347186" y="132742"/>
                    <a:pt x="356711" y="111787"/>
                    <a:pt x="351949" y="91784"/>
                  </a:cubicBezTo>
                  <a:close/>
                  <a:moveTo>
                    <a:pt x="255746" y="66067"/>
                  </a:moveTo>
                  <a:cubicBezTo>
                    <a:pt x="255746" y="65114"/>
                    <a:pt x="255746" y="66067"/>
                    <a:pt x="255746" y="660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xmlns="" id="{131E19DE-D714-47F3-A322-8A6B379614C2}"/>
                </a:ext>
              </a:extLst>
            </p:cNvPr>
            <p:cNvSpPr/>
            <p:nvPr/>
          </p:nvSpPr>
          <p:spPr>
            <a:xfrm>
              <a:off x="7568103" y="1082516"/>
              <a:ext cx="9525" cy="19050"/>
            </a:xfrm>
            <a:custGeom>
              <a:avLst/>
              <a:gdLst>
                <a:gd name="connsiteX0" fmla="*/ 8082 w 9525"/>
                <a:gd name="connsiteY0" fmla="*/ 12859 h 19050"/>
                <a:gd name="connsiteX1" fmla="*/ 8082 w 9525"/>
                <a:gd name="connsiteY1" fmla="*/ 7144 h 19050"/>
                <a:gd name="connsiteX2" fmla="*/ 8082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82" y="12859"/>
                  </a:moveTo>
                  <a:cubicBezTo>
                    <a:pt x="8082" y="10954"/>
                    <a:pt x="9987" y="10001"/>
                    <a:pt x="8082" y="7144"/>
                  </a:cubicBezTo>
                  <a:cubicBezTo>
                    <a:pt x="9987" y="10954"/>
                    <a:pt x="5225" y="9049"/>
                    <a:pt x="8082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xmlns="" id="{A10FCAB2-E1BE-4CB9-B77B-E03F2DBB91B2}"/>
                </a:ext>
              </a:extLst>
            </p:cNvPr>
            <p:cNvSpPr/>
            <p:nvPr/>
          </p:nvSpPr>
          <p:spPr>
            <a:xfrm>
              <a:off x="7572137" y="1088482"/>
              <a:ext cx="9525" cy="9525"/>
            </a:xfrm>
            <a:custGeom>
              <a:avLst/>
              <a:gdLst>
                <a:gd name="connsiteX0" fmla="*/ 7858 w 9525"/>
                <a:gd name="connsiteY0" fmla="*/ 9750 h 9525"/>
                <a:gd name="connsiteX1" fmla="*/ 7858 w 9525"/>
                <a:gd name="connsiteY1" fmla="*/ 97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9750"/>
                  </a:moveTo>
                  <a:cubicBezTo>
                    <a:pt x="6906" y="4988"/>
                    <a:pt x="6906" y="7845"/>
                    <a:pt x="7858" y="97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xmlns="" id="{7C500852-8D48-4887-B280-21A440C99A96}"/>
                </a:ext>
              </a:extLst>
            </p:cNvPr>
            <p:cNvSpPr/>
            <p:nvPr/>
          </p:nvSpPr>
          <p:spPr>
            <a:xfrm>
              <a:off x="7588091" y="1115217"/>
              <a:ext cx="9525" cy="19050"/>
            </a:xfrm>
            <a:custGeom>
              <a:avLst/>
              <a:gdLst>
                <a:gd name="connsiteX0" fmla="*/ 7144 w 9525"/>
                <a:gd name="connsiteY0" fmla="*/ 8732 h 19050"/>
                <a:gd name="connsiteX1" fmla="*/ 7144 w 9525"/>
                <a:gd name="connsiteY1" fmla="*/ 873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8732"/>
                  </a:moveTo>
                  <a:cubicBezTo>
                    <a:pt x="7144" y="2065"/>
                    <a:pt x="12859" y="19210"/>
                    <a:pt x="7144" y="87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xmlns="" id="{96F7E78A-92DD-4889-92A1-182AFF1DB4AE}"/>
                </a:ext>
              </a:extLst>
            </p:cNvPr>
            <p:cNvSpPr/>
            <p:nvPr/>
          </p:nvSpPr>
          <p:spPr>
            <a:xfrm>
              <a:off x="7592854" y="1125755"/>
              <a:ext cx="9525" cy="9525"/>
            </a:xfrm>
            <a:custGeom>
              <a:avLst/>
              <a:gdLst>
                <a:gd name="connsiteX0" fmla="*/ 7144 w 9525"/>
                <a:gd name="connsiteY0" fmla="*/ 10577 h 9525"/>
                <a:gd name="connsiteX1" fmla="*/ 7144 w 9525"/>
                <a:gd name="connsiteY1" fmla="*/ 1057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577"/>
                  </a:moveTo>
                  <a:cubicBezTo>
                    <a:pt x="8096" y="3910"/>
                    <a:pt x="7144" y="8672"/>
                    <a:pt x="7144" y="1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xmlns="" id="{A50551A9-7205-474A-9660-DDFE304FEFF3}"/>
                </a:ext>
              </a:extLst>
            </p:cNvPr>
            <p:cNvSpPr/>
            <p:nvPr/>
          </p:nvSpPr>
          <p:spPr>
            <a:xfrm>
              <a:off x="7512844" y="1063374"/>
              <a:ext cx="9525" cy="9525"/>
            </a:xfrm>
            <a:custGeom>
              <a:avLst/>
              <a:gdLst>
                <a:gd name="connsiteX0" fmla="*/ 9049 w 9525"/>
                <a:gd name="connsiteY0" fmla="*/ 8188 h 9525"/>
                <a:gd name="connsiteX1" fmla="*/ 7144 w 9525"/>
                <a:gd name="connsiteY1" fmla="*/ 10093 h 9525"/>
                <a:gd name="connsiteX2" fmla="*/ 9049 w 9525"/>
                <a:gd name="connsiteY2" fmla="*/ 81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188"/>
                  </a:moveTo>
                  <a:cubicBezTo>
                    <a:pt x="7144" y="5331"/>
                    <a:pt x="8096" y="9141"/>
                    <a:pt x="7144" y="10093"/>
                  </a:cubicBezTo>
                  <a:cubicBezTo>
                    <a:pt x="8096" y="9141"/>
                    <a:pt x="9049" y="10093"/>
                    <a:pt x="9049" y="8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xmlns="" id="{71AD2B88-0527-48D1-B7B3-B1DB31E9EAE4}"/>
                </a:ext>
              </a:extLst>
            </p:cNvPr>
            <p:cNvSpPr/>
            <p:nvPr/>
          </p:nvSpPr>
          <p:spPr>
            <a:xfrm>
              <a:off x="7079456" y="1099661"/>
              <a:ext cx="28575" cy="9525"/>
            </a:xfrm>
            <a:custGeom>
              <a:avLst/>
              <a:gdLst>
                <a:gd name="connsiteX0" fmla="*/ 22384 w 28575"/>
                <a:gd name="connsiteY0" fmla="*/ 7144 h 9525"/>
                <a:gd name="connsiteX1" fmla="*/ 7144 w 28575"/>
                <a:gd name="connsiteY1" fmla="*/ 8096 h 9525"/>
                <a:gd name="connsiteX2" fmla="*/ 22384 w 2857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9525">
                  <a:moveTo>
                    <a:pt x="22384" y="7144"/>
                  </a:moveTo>
                  <a:lnTo>
                    <a:pt x="7144" y="8096"/>
                  </a:lnTo>
                  <a:cubicBezTo>
                    <a:pt x="10954" y="8096"/>
                    <a:pt x="14764" y="8096"/>
                    <a:pt x="2238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xmlns="" id="{C70B9B0D-17AA-4119-BF57-0E62CD80BD40}"/>
                </a:ext>
              </a:extLst>
            </p:cNvPr>
            <p:cNvSpPr/>
            <p:nvPr/>
          </p:nvSpPr>
          <p:spPr>
            <a:xfrm>
              <a:off x="7442359" y="1081141"/>
              <a:ext cx="19050" cy="19050"/>
            </a:xfrm>
            <a:custGeom>
              <a:avLst/>
              <a:gdLst>
                <a:gd name="connsiteX0" fmla="*/ 7144 w 19050"/>
                <a:gd name="connsiteY0" fmla="*/ 18044 h 19050"/>
                <a:gd name="connsiteX1" fmla="*/ 7144 w 19050"/>
                <a:gd name="connsiteY1" fmla="*/ 180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8044"/>
                  </a:moveTo>
                  <a:cubicBezTo>
                    <a:pt x="17621" y="-54"/>
                    <a:pt x="8096" y="7566"/>
                    <a:pt x="7144" y="180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xmlns="" id="{A7A484B9-FABC-4901-8331-623B54D0B6EC}"/>
                </a:ext>
              </a:extLst>
            </p:cNvPr>
            <p:cNvSpPr/>
            <p:nvPr/>
          </p:nvSpPr>
          <p:spPr>
            <a:xfrm>
              <a:off x="7433786" y="1067276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6669" y="25241"/>
                    <a:pt x="10001" y="1571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xmlns="" id="{54CF7E80-58AE-4553-AF58-5CFD9D754DDF}"/>
                </a:ext>
              </a:extLst>
            </p:cNvPr>
            <p:cNvSpPr/>
            <p:nvPr/>
          </p:nvSpPr>
          <p:spPr>
            <a:xfrm>
              <a:off x="7525226" y="11663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476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xmlns="" id="{68EFD88E-A9AD-43FC-BEE9-A98329271E21}"/>
                </a:ext>
              </a:extLst>
            </p:cNvPr>
            <p:cNvSpPr/>
            <p:nvPr/>
          </p:nvSpPr>
          <p:spPr>
            <a:xfrm>
              <a:off x="7417805" y="1074988"/>
              <a:ext cx="9525" cy="9525"/>
            </a:xfrm>
            <a:custGeom>
              <a:avLst/>
              <a:gdLst>
                <a:gd name="connsiteX0" fmla="*/ 8837 w 9525"/>
                <a:gd name="connsiteY0" fmla="*/ 9909 h 9525"/>
                <a:gd name="connsiteX1" fmla="*/ 8837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9909"/>
                  </a:moveTo>
                  <a:cubicBezTo>
                    <a:pt x="8837" y="8956"/>
                    <a:pt x="5027" y="4194"/>
                    <a:pt x="8837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xmlns="" id="{255C0FBB-F0C3-44CC-ACC1-6E1BFF77FE88}"/>
                </a:ext>
              </a:extLst>
            </p:cNvPr>
            <p:cNvSpPr/>
            <p:nvPr/>
          </p:nvSpPr>
          <p:spPr>
            <a:xfrm>
              <a:off x="7419499" y="10748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xmlns="" id="{8E658D01-0969-4D5E-8F53-FAFE5B1F9B41}"/>
                </a:ext>
              </a:extLst>
            </p:cNvPr>
            <p:cNvSpPr/>
            <p:nvPr/>
          </p:nvSpPr>
          <p:spPr>
            <a:xfrm>
              <a:off x="7529036" y="1178162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9049" y="7700"/>
                    <a:pt x="11906" y="5795"/>
                    <a:pt x="71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8" name="Freeform: Shape 1067">
              <a:extLst>
                <a:ext uri="{FF2B5EF4-FFF2-40B4-BE49-F238E27FC236}">
                  <a16:creationId xmlns:a16="http://schemas.microsoft.com/office/drawing/2014/main" xmlns="" id="{84C6B85B-78BD-4AB9-B84F-35368E7C73DA}"/>
                </a:ext>
              </a:extLst>
            </p:cNvPr>
            <p:cNvSpPr/>
            <p:nvPr/>
          </p:nvSpPr>
          <p:spPr>
            <a:xfrm>
              <a:off x="7499806" y="1151942"/>
              <a:ext cx="9525" cy="9525"/>
            </a:xfrm>
            <a:custGeom>
              <a:avLst/>
              <a:gdLst>
                <a:gd name="connsiteX0" fmla="*/ 7799 w 9525"/>
                <a:gd name="connsiteY0" fmla="*/ 10107 h 9525"/>
                <a:gd name="connsiteX1" fmla="*/ 8751 w 9525"/>
                <a:gd name="connsiteY1" fmla="*/ 7250 h 9525"/>
                <a:gd name="connsiteX2" fmla="*/ 7799 w 9525"/>
                <a:gd name="connsiteY2" fmla="*/ 1010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99" y="10107"/>
                  </a:moveTo>
                  <a:lnTo>
                    <a:pt x="8751" y="7250"/>
                  </a:lnTo>
                  <a:cubicBezTo>
                    <a:pt x="8751" y="7250"/>
                    <a:pt x="5894" y="6297"/>
                    <a:pt x="7799" y="101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xmlns="" id="{ECF01A12-27A5-4015-A53F-F5670380201B}"/>
                </a:ext>
              </a:extLst>
            </p:cNvPr>
            <p:cNvSpPr/>
            <p:nvPr/>
          </p:nvSpPr>
          <p:spPr>
            <a:xfrm>
              <a:off x="7407645" y="107965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2859"/>
                    <a:pt x="7567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xmlns="" id="{F28D0ABD-1F89-4C67-9D53-739A13C52A79}"/>
                </a:ext>
              </a:extLst>
            </p:cNvPr>
            <p:cNvSpPr/>
            <p:nvPr/>
          </p:nvSpPr>
          <p:spPr>
            <a:xfrm>
              <a:off x="7493387" y="1174908"/>
              <a:ext cx="9525" cy="19050"/>
            </a:xfrm>
            <a:custGeom>
              <a:avLst/>
              <a:gdLst>
                <a:gd name="connsiteX0" fmla="*/ 7550 w 9525"/>
                <a:gd name="connsiteY0" fmla="*/ 7144 h 19050"/>
                <a:gd name="connsiteX1" fmla="*/ 8503 w 9525"/>
                <a:gd name="connsiteY1" fmla="*/ 12859 h 19050"/>
                <a:gd name="connsiteX2" fmla="*/ 7550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50" y="7144"/>
                  </a:moveTo>
                  <a:cubicBezTo>
                    <a:pt x="10408" y="10954"/>
                    <a:pt x="4693" y="10001"/>
                    <a:pt x="8503" y="12859"/>
                  </a:cubicBezTo>
                  <a:cubicBezTo>
                    <a:pt x="10408" y="11906"/>
                    <a:pt x="9456" y="9049"/>
                    <a:pt x="75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xmlns="" id="{CBD59579-D4C2-4980-919C-58BDE842E953}"/>
                </a:ext>
              </a:extLst>
            </p:cNvPr>
            <p:cNvSpPr/>
            <p:nvPr/>
          </p:nvSpPr>
          <p:spPr>
            <a:xfrm>
              <a:off x="7423309" y="11425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xmlns="" id="{1EE8C04D-6DCB-424A-87AF-A93DCFBE462E}"/>
                </a:ext>
              </a:extLst>
            </p:cNvPr>
            <p:cNvSpPr/>
            <p:nvPr/>
          </p:nvSpPr>
          <p:spPr>
            <a:xfrm>
              <a:off x="7423309" y="1141094"/>
              <a:ext cx="9525" cy="9525"/>
            </a:xfrm>
            <a:custGeom>
              <a:avLst/>
              <a:gdLst>
                <a:gd name="connsiteX0" fmla="*/ 7144 w 9525"/>
                <a:gd name="connsiteY0" fmla="*/ 8572 h 9525"/>
                <a:gd name="connsiteX1" fmla="*/ 10001 w 9525"/>
                <a:gd name="connsiteY1" fmla="*/ 8572 h 9525"/>
                <a:gd name="connsiteX2" fmla="*/ 7144 w 9525"/>
                <a:gd name="connsiteY2" fmla="*/ 857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572"/>
                  </a:moveTo>
                  <a:cubicBezTo>
                    <a:pt x="8096" y="8572"/>
                    <a:pt x="9049" y="9525"/>
                    <a:pt x="10001" y="8572"/>
                  </a:cubicBezTo>
                  <a:cubicBezTo>
                    <a:pt x="8096" y="6668"/>
                    <a:pt x="8096" y="6668"/>
                    <a:pt x="7144" y="85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xmlns="" id="{C088B56C-2041-488F-B811-EB8BA2B21B52}"/>
                </a:ext>
              </a:extLst>
            </p:cNvPr>
            <p:cNvSpPr/>
            <p:nvPr/>
          </p:nvSpPr>
          <p:spPr>
            <a:xfrm>
              <a:off x="7413627" y="1143034"/>
              <a:ext cx="9525" cy="9525"/>
            </a:xfrm>
            <a:custGeom>
              <a:avLst/>
              <a:gdLst>
                <a:gd name="connsiteX0" fmla="*/ 7301 w 9525"/>
                <a:gd name="connsiteY0" fmla="*/ 10443 h 9525"/>
                <a:gd name="connsiteX1" fmla="*/ 7301 w 9525"/>
                <a:gd name="connsiteY1" fmla="*/ 10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10443"/>
                  </a:moveTo>
                  <a:cubicBezTo>
                    <a:pt x="10158" y="4728"/>
                    <a:pt x="6348" y="7586"/>
                    <a:pt x="7301" y="10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xmlns="" id="{8B67D297-BDB7-4C0D-936D-E9F82AEA1498}"/>
                </a:ext>
              </a:extLst>
            </p:cNvPr>
            <p:cNvSpPr/>
            <p:nvPr/>
          </p:nvSpPr>
          <p:spPr>
            <a:xfrm>
              <a:off x="7327106" y="1087569"/>
              <a:ext cx="19050" cy="9525"/>
            </a:xfrm>
            <a:custGeom>
              <a:avLst/>
              <a:gdLst>
                <a:gd name="connsiteX0" fmla="*/ 7144 w 19050"/>
                <a:gd name="connsiteY0" fmla="*/ 7805 h 9525"/>
                <a:gd name="connsiteX1" fmla="*/ 7144 w 19050"/>
                <a:gd name="connsiteY1" fmla="*/ 780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7805"/>
                  </a:moveTo>
                  <a:cubicBezTo>
                    <a:pt x="19526" y="12568"/>
                    <a:pt x="10001" y="4948"/>
                    <a:pt x="7144" y="78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xmlns="" id="{DA00C2A6-ABBD-4AF7-ABC5-665C8A2EB9A8}"/>
                </a:ext>
              </a:extLst>
            </p:cNvPr>
            <p:cNvSpPr/>
            <p:nvPr/>
          </p:nvSpPr>
          <p:spPr>
            <a:xfrm>
              <a:off x="7366159" y="107542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7567"/>
                    <a:pt x="7144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xmlns="" id="{6053FDB6-3A7D-4C68-ADE7-EBAA35C62D2C}"/>
                </a:ext>
              </a:extLst>
            </p:cNvPr>
            <p:cNvSpPr/>
            <p:nvPr/>
          </p:nvSpPr>
          <p:spPr>
            <a:xfrm>
              <a:off x="7474744" y="1192053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7144" y="2047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xmlns="" id="{0E6AAE0C-A7B8-4628-8B49-6D6FF14CB645}"/>
                </a:ext>
              </a:extLst>
            </p:cNvPr>
            <p:cNvSpPr/>
            <p:nvPr/>
          </p:nvSpPr>
          <p:spPr>
            <a:xfrm>
              <a:off x="7322344" y="1086250"/>
              <a:ext cx="9525" cy="9525"/>
            </a:xfrm>
            <a:custGeom>
              <a:avLst/>
              <a:gdLst>
                <a:gd name="connsiteX0" fmla="*/ 7144 w 9525"/>
                <a:gd name="connsiteY0" fmla="*/ 8172 h 9525"/>
                <a:gd name="connsiteX1" fmla="*/ 9049 w 9525"/>
                <a:gd name="connsiteY1" fmla="*/ 9125 h 9525"/>
                <a:gd name="connsiteX2" fmla="*/ 7144 w 9525"/>
                <a:gd name="connsiteY2" fmla="*/ 817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172"/>
                  </a:moveTo>
                  <a:cubicBezTo>
                    <a:pt x="8096" y="8172"/>
                    <a:pt x="8096" y="8172"/>
                    <a:pt x="9049" y="9125"/>
                  </a:cubicBezTo>
                  <a:cubicBezTo>
                    <a:pt x="9049" y="5315"/>
                    <a:pt x="7144" y="8172"/>
                    <a:pt x="7144" y="81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xmlns="" id="{ACC5F729-715F-4C4A-8C38-49036F56B98D}"/>
                </a:ext>
              </a:extLst>
            </p:cNvPr>
            <p:cNvSpPr/>
            <p:nvPr/>
          </p:nvSpPr>
          <p:spPr>
            <a:xfrm>
              <a:off x="7382160" y="1142875"/>
              <a:ext cx="9525" cy="9525"/>
            </a:xfrm>
            <a:custGeom>
              <a:avLst/>
              <a:gdLst>
                <a:gd name="connsiteX0" fmla="*/ 7335 w 9525"/>
                <a:gd name="connsiteY0" fmla="*/ 9650 h 9525"/>
                <a:gd name="connsiteX1" fmla="*/ 10193 w 9525"/>
                <a:gd name="connsiteY1" fmla="*/ 10602 h 9525"/>
                <a:gd name="connsiteX2" fmla="*/ 7335 w 9525"/>
                <a:gd name="connsiteY2" fmla="*/ 96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5" y="9650"/>
                  </a:moveTo>
                  <a:cubicBezTo>
                    <a:pt x="8288" y="11555"/>
                    <a:pt x="9240" y="9650"/>
                    <a:pt x="10193" y="10602"/>
                  </a:cubicBezTo>
                  <a:cubicBezTo>
                    <a:pt x="9240" y="9650"/>
                    <a:pt x="6383" y="3935"/>
                    <a:pt x="7335" y="96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xmlns="" id="{946B6451-7857-4516-94D7-58C651EECB49}"/>
                </a:ext>
              </a:extLst>
            </p:cNvPr>
            <p:cNvSpPr/>
            <p:nvPr/>
          </p:nvSpPr>
          <p:spPr>
            <a:xfrm>
              <a:off x="7318534" y="1102769"/>
              <a:ext cx="9525" cy="19050"/>
            </a:xfrm>
            <a:custGeom>
              <a:avLst/>
              <a:gdLst>
                <a:gd name="connsiteX0" fmla="*/ 7144 w 9525"/>
                <a:gd name="connsiteY0" fmla="*/ 7846 h 19050"/>
                <a:gd name="connsiteX1" fmla="*/ 9049 w 9525"/>
                <a:gd name="connsiteY1" fmla="*/ 13561 h 19050"/>
                <a:gd name="connsiteX2" fmla="*/ 7144 w 9525"/>
                <a:gd name="connsiteY2" fmla="*/ 784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7846"/>
                  </a:moveTo>
                  <a:cubicBezTo>
                    <a:pt x="8096" y="7846"/>
                    <a:pt x="9049" y="10703"/>
                    <a:pt x="9049" y="13561"/>
                  </a:cubicBezTo>
                  <a:cubicBezTo>
                    <a:pt x="10001" y="11656"/>
                    <a:pt x="9049" y="4988"/>
                    <a:pt x="7144" y="78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xmlns="" id="{74817079-9855-4E54-9C30-678295F3DBF7}"/>
                </a:ext>
              </a:extLst>
            </p:cNvPr>
            <p:cNvSpPr/>
            <p:nvPr/>
          </p:nvSpPr>
          <p:spPr>
            <a:xfrm>
              <a:off x="7376636" y="114495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2859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xmlns="" id="{229B1C77-A976-49C4-BCAC-4F27EB31E0BF}"/>
                </a:ext>
              </a:extLst>
            </p:cNvPr>
            <p:cNvSpPr/>
            <p:nvPr/>
          </p:nvSpPr>
          <p:spPr>
            <a:xfrm>
              <a:off x="7395556" y="1185373"/>
              <a:ext cx="9525" cy="19050"/>
            </a:xfrm>
            <a:custGeom>
              <a:avLst/>
              <a:gdLst>
                <a:gd name="connsiteX0" fmla="*/ 8227 w 9525"/>
                <a:gd name="connsiteY0" fmla="*/ 18586 h 19050"/>
                <a:gd name="connsiteX1" fmla="*/ 8227 w 9525"/>
                <a:gd name="connsiteY1" fmla="*/ 1858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227" y="18586"/>
                  </a:moveTo>
                  <a:cubicBezTo>
                    <a:pt x="9179" y="16681"/>
                    <a:pt x="5369" y="-6179"/>
                    <a:pt x="8227" y="18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xmlns="" id="{6E54710E-8746-411F-866D-C919C07BA389}"/>
                </a:ext>
              </a:extLst>
            </p:cNvPr>
            <p:cNvSpPr/>
            <p:nvPr/>
          </p:nvSpPr>
          <p:spPr>
            <a:xfrm>
              <a:off x="7390924" y="11891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xmlns="" id="{F6061D64-EE2D-4DCA-AD0C-A6589D3749A3}"/>
                </a:ext>
              </a:extLst>
            </p:cNvPr>
            <p:cNvSpPr/>
            <p:nvPr/>
          </p:nvSpPr>
          <p:spPr>
            <a:xfrm>
              <a:off x="7352824" y="116728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8096" y="7144"/>
                  </a:cubicBezTo>
                  <a:cubicBezTo>
                    <a:pt x="8096" y="7144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xmlns="" id="{49575BD5-BA13-4755-BA4E-049AA5A9C6B0}"/>
                </a:ext>
              </a:extLst>
            </p:cNvPr>
            <p:cNvSpPr/>
            <p:nvPr/>
          </p:nvSpPr>
          <p:spPr>
            <a:xfrm>
              <a:off x="7377632" y="1191172"/>
              <a:ext cx="9525" cy="19050"/>
            </a:xfrm>
            <a:custGeom>
              <a:avLst/>
              <a:gdLst>
                <a:gd name="connsiteX0" fmla="*/ 9959 w 9525"/>
                <a:gd name="connsiteY0" fmla="*/ 11835 h 19050"/>
                <a:gd name="connsiteX1" fmla="*/ 9959 w 9525"/>
                <a:gd name="connsiteY1" fmla="*/ 1183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959" y="11835"/>
                  </a:moveTo>
                  <a:cubicBezTo>
                    <a:pt x="1386" y="-2452"/>
                    <a:pt x="15674" y="21360"/>
                    <a:pt x="9959" y="118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xmlns="" id="{A180B211-9E18-4C93-9320-8A4A0D35FE1A}"/>
                </a:ext>
              </a:extLst>
            </p:cNvPr>
            <p:cNvSpPr/>
            <p:nvPr/>
          </p:nvSpPr>
          <p:spPr>
            <a:xfrm>
              <a:off x="7289006" y="1091674"/>
              <a:ext cx="9525" cy="9525"/>
            </a:xfrm>
            <a:custGeom>
              <a:avLst/>
              <a:gdLst>
                <a:gd name="connsiteX0" fmla="*/ 7144 w 9525"/>
                <a:gd name="connsiteY0" fmla="*/ 10368 h 9525"/>
                <a:gd name="connsiteX1" fmla="*/ 7144 w 9525"/>
                <a:gd name="connsiteY1" fmla="*/ 1036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68"/>
                  </a:moveTo>
                  <a:cubicBezTo>
                    <a:pt x="7144" y="6558"/>
                    <a:pt x="8096" y="5606"/>
                    <a:pt x="7144" y="103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6" name="Freeform: Shape 1085">
              <a:extLst>
                <a:ext uri="{FF2B5EF4-FFF2-40B4-BE49-F238E27FC236}">
                  <a16:creationId xmlns:a16="http://schemas.microsoft.com/office/drawing/2014/main" xmlns="" id="{36BD6790-8E67-43B1-BDD3-09BFF7DAF86C}"/>
                </a:ext>
              </a:extLst>
            </p:cNvPr>
            <p:cNvSpPr/>
            <p:nvPr/>
          </p:nvSpPr>
          <p:spPr>
            <a:xfrm>
              <a:off x="7288054" y="10910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xmlns="" id="{F35EAB15-3851-4F15-AFD5-242885B99D4D}"/>
                </a:ext>
              </a:extLst>
            </p:cNvPr>
            <p:cNvSpPr/>
            <p:nvPr/>
          </p:nvSpPr>
          <p:spPr>
            <a:xfrm>
              <a:off x="7359299" y="1161956"/>
              <a:ext cx="9525" cy="9525"/>
            </a:xfrm>
            <a:custGeom>
              <a:avLst/>
              <a:gdLst>
                <a:gd name="connsiteX0" fmla="*/ 7335 w 9525"/>
                <a:gd name="connsiteY0" fmla="*/ 9618 h 9525"/>
                <a:gd name="connsiteX1" fmla="*/ 10193 w 9525"/>
                <a:gd name="connsiteY1" fmla="*/ 7713 h 9525"/>
                <a:gd name="connsiteX2" fmla="*/ 7335 w 9525"/>
                <a:gd name="connsiteY2" fmla="*/ 96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5" y="9618"/>
                  </a:moveTo>
                  <a:cubicBezTo>
                    <a:pt x="8288" y="9618"/>
                    <a:pt x="9241" y="9618"/>
                    <a:pt x="10193" y="7713"/>
                  </a:cubicBezTo>
                  <a:cubicBezTo>
                    <a:pt x="9241" y="6761"/>
                    <a:pt x="6383" y="6761"/>
                    <a:pt x="7335" y="96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8" name="Freeform: Shape 1087">
              <a:extLst>
                <a:ext uri="{FF2B5EF4-FFF2-40B4-BE49-F238E27FC236}">
                  <a16:creationId xmlns:a16="http://schemas.microsoft.com/office/drawing/2014/main" xmlns="" id="{91B42553-E79F-41E4-A782-36135CD04BEE}"/>
                </a:ext>
              </a:extLst>
            </p:cNvPr>
            <p:cNvSpPr/>
            <p:nvPr/>
          </p:nvSpPr>
          <p:spPr>
            <a:xfrm>
              <a:off x="7282339" y="1103682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10954" y="5027"/>
                    <a:pt x="7144" y="883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9" name="Freeform: Shape 1088">
              <a:extLst>
                <a:ext uri="{FF2B5EF4-FFF2-40B4-BE49-F238E27FC236}">
                  <a16:creationId xmlns:a16="http://schemas.microsoft.com/office/drawing/2014/main" xmlns="" id="{37853025-C187-4505-A6B8-7461ADF92EDC}"/>
                </a:ext>
              </a:extLst>
            </p:cNvPr>
            <p:cNvSpPr/>
            <p:nvPr/>
          </p:nvSpPr>
          <p:spPr>
            <a:xfrm>
              <a:off x="7268743" y="1094803"/>
              <a:ext cx="9525" cy="9525"/>
            </a:xfrm>
            <a:custGeom>
              <a:avLst/>
              <a:gdLst>
                <a:gd name="connsiteX0" fmla="*/ 9310 w 9525"/>
                <a:gd name="connsiteY0" fmla="*/ 7239 h 9525"/>
                <a:gd name="connsiteX1" fmla="*/ 9310 w 9525"/>
                <a:gd name="connsiteY1" fmla="*/ 72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10" y="7239"/>
                  </a:moveTo>
                  <a:cubicBezTo>
                    <a:pt x="11215" y="6286"/>
                    <a:pt x="3595" y="12954"/>
                    <a:pt x="9310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0" name="Freeform: Shape 1089">
              <a:extLst>
                <a:ext uri="{FF2B5EF4-FFF2-40B4-BE49-F238E27FC236}">
                  <a16:creationId xmlns:a16="http://schemas.microsoft.com/office/drawing/2014/main" xmlns="" id="{492B3AC0-2AF7-4C2C-A054-D8906D5458EA}"/>
                </a:ext>
              </a:extLst>
            </p:cNvPr>
            <p:cNvSpPr/>
            <p:nvPr/>
          </p:nvSpPr>
          <p:spPr>
            <a:xfrm>
              <a:off x="7331869" y="1205282"/>
              <a:ext cx="9525" cy="19050"/>
            </a:xfrm>
            <a:custGeom>
              <a:avLst/>
              <a:gdLst>
                <a:gd name="connsiteX0" fmla="*/ 7144 w 9525"/>
                <a:gd name="connsiteY0" fmla="*/ 13917 h 19050"/>
                <a:gd name="connsiteX1" fmla="*/ 7144 w 9525"/>
                <a:gd name="connsiteY1" fmla="*/ 1391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3917"/>
                  </a:moveTo>
                  <a:cubicBezTo>
                    <a:pt x="7144" y="13917"/>
                    <a:pt x="9049" y="-1323"/>
                    <a:pt x="7144" y="139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1" name="Freeform: Shape 1090">
              <a:extLst>
                <a:ext uri="{FF2B5EF4-FFF2-40B4-BE49-F238E27FC236}">
                  <a16:creationId xmlns:a16="http://schemas.microsoft.com/office/drawing/2014/main" xmlns="" id="{5BB04C83-1149-4F07-BCD2-C6113A5324E1}"/>
                </a:ext>
              </a:extLst>
            </p:cNvPr>
            <p:cNvSpPr/>
            <p:nvPr/>
          </p:nvSpPr>
          <p:spPr>
            <a:xfrm>
              <a:off x="7157561" y="1094898"/>
              <a:ext cx="66675" cy="28575"/>
            </a:xfrm>
            <a:custGeom>
              <a:avLst/>
              <a:gdLst>
                <a:gd name="connsiteX0" fmla="*/ 47149 w 66675"/>
                <a:gd name="connsiteY0" fmla="*/ 18574 h 28575"/>
                <a:gd name="connsiteX1" fmla="*/ 55721 w 66675"/>
                <a:gd name="connsiteY1" fmla="*/ 27146 h 28575"/>
                <a:gd name="connsiteX2" fmla="*/ 60484 w 66675"/>
                <a:gd name="connsiteY2" fmla="*/ 10001 h 28575"/>
                <a:gd name="connsiteX3" fmla="*/ 60484 w 66675"/>
                <a:gd name="connsiteY3" fmla="*/ 7144 h 28575"/>
                <a:gd name="connsiteX4" fmla="*/ 7144 w 66675"/>
                <a:gd name="connsiteY4" fmla="*/ 7144 h 28575"/>
                <a:gd name="connsiteX5" fmla="*/ 8096 w 66675"/>
                <a:gd name="connsiteY5" fmla="*/ 28099 h 28575"/>
                <a:gd name="connsiteX6" fmla="*/ 47149 w 66675"/>
                <a:gd name="connsiteY6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47149" y="18574"/>
                  </a:moveTo>
                  <a:cubicBezTo>
                    <a:pt x="47149" y="19526"/>
                    <a:pt x="50959" y="26194"/>
                    <a:pt x="55721" y="27146"/>
                  </a:cubicBezTo>
                  <a:cubicBezTo>
                    <a:pt x="51911" y="24289"/>
                    <a:pt x="58579" y="14764"/>
                    <a:pt x="60484" y="10001"/>
                  </a:cubicBezTo>
                  <a:cubicBezTo>
                    <a:pt x="59531" y="10001"/>
                    <a:pt x="59531" y="9049"/>
                    <a:pt x="60484" y="7144"/>
                  </a:cubicBezTo>
                  <a:cubicBezTo>
                    <a:pt x="53816" y="12859"/>
                    <a:pt x="25241" y="8096"/>
                    <a:pt x="7144" y="7144"/>
                  </a:cubicBezTo>
                  <a:cubicBezTo>
                    <a:pt x="15716" y="12859"/>
                    <a:pt x="9049" y="21431"/>
                    <a:pt x="8096" y="28099"/>
                  </a:cubicBezTo>
                  <a:cubicBezTo>
                    <a:pt x="13811" y="32861"/>
                    <a:pt x="48101" y="30004"/>
                    <a:pt x="47149" y="18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2" name="Freeform: Shape 1091">
              <a:extLst>
                <a:ext uri="{FF2B5EF4-FFF2-40B4-BE49-F238E27FC236}">
                  <a16:creationId xmlns:a16="http://schemas.microsoft.com/office/drawing/2014/main" xmlns="" id="{5ABD18A1-421D-4081-ABE9-3C5603E7B0C6}"/>
                </a:ext>
              </a:extLst>
            </p:cNvPr>
            <p:cNvSpPr/>
            <p:nvPr/>
          </p:nvSpPr>
          <p:spPr>
            <a:xfrm>
              <a:off x="7207091" y="11139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3" name="Freeform: Shape 1092">
              <a:extLst>
                <a:ext uri="{FF2B5EF4-FFF2-40B4-BE49-F238E27FC236}">
                  <a16:creationId xmlns:a16="http://schemas.microsoft.com/office/drawing/2014/main" xmlns="" id="{C7021CDC-00B4-4109-83D4-A5464B351979}"/>
                </a:ext>
              </a:extLst>
            </p:cNvPr>
            <p:cNvSpPr/>
            <p:nvPr/>
          </p:nvSpPr>
          <p:spPr>
            <a:xfrm>
              <a:off x="7156609" y="10939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4" name="Freeform: Shape 1093">
              <a:extLst>
                <a:ext uri="{FF2B5EF4-FFF2-40B4-BE49-F238E27FC236}">
                  <a16:creationId xmlns:a16="http://schemas.microsoft.com/office/drawing/2014/main" xmlns="" id="{7C0D4620-A129-4D4F-B407-78C115693E7A}"/>
                </a:ext>
              </a:extLst>
            </p:cNvPr>
            <p:cNvSpPr/>
            <p:nvPr/>
          </p:nvSpPr>
          <p:spPr>
            <a:xfrm>
              <a:off x="7215224" y="1097409"/>
              <a:ext cx="9525" cy="19050"/>
            </a:xfrm>
            <a:custGeom>
              <a:avLst/>
              <a:gdLst>
                <a:gd name="connsiteX0" fmla="*/ 9488 w 9525"/>
                <a:gd name="connsiteY0" fmla="*/ 12253 h 19050"/>
                <a:gd name="connsiteX1" fmla="*/ 9488 w 9525"/>
                <a:gd name="connsiteY1" fmla="*/ 1225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8" y="12253"/>
                  </a:moveTo>
                  <a:cubicBezTo>
                    <a:pt x="4726" y="1776"/>
                    <a:pt x="8536" y="10348"/>
                    <a:pt x="9488" y="12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5" name="Freeform: Shape 1094">
              <a:extLst>
                <a:ext uri="{FF2B5EF4-FFF2-40B4-BE49-F238E27FC236}">
                  <a16:creationId xmlns:a16="http://schemas.microsoft.com/office/drawing/2014/main" xmlns="" id="{EE193E1E-E8C0-4EFB-B0A8-E1282A00C1EC}"/>
                </a:ext>
              </a:extLst>
            </p:cNvPr>
            <p:cNvSpPr/>
            <p:nvPr/>
          </p:nvSpPr>
          <p:spPr>
            <a:xfrm>
              <a:off x="7212606" y="1092993"/>
              <a:ext cx="9525" cy="9525"/>
            </a:xfrm>
            <a:custGeom>
              <a:avLst/>
              <a:gdLst>
                <a:gd name="connsiteX0" fmla="*/ 7344 w 9525"/>
                <a:gd name="connsiteY0" fmla="*/ 7144 h 9525"/>
                <a:gd name="connsiteX1" fmla="*/ 73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7144"/>
                  </a:moveTo>
                  <a:cubicBezTo>
                    <a:pt x="6392" y="15716"/>
                    <a:pt x="9249" y="9049"/>
                    <a:pt x="73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6" name="Freeform: Shape 1095">
              <a:extLst>
                <a:ext uri="{FF2B5EF4-FFF2-40B4-BE49-F238E27FC236}">
                  <a16:creationId xmlns:a16="http://schemas.microsoft.com/office/drawing/2014/main" xmlns="" id="{CA6C0FD8-DA7A-42AA-AAB6-F780376DCFA1}"/>
                </a:ext>
              </a:extLst>
            </p:cNvPr>
            <p:cNvSpPr/>
            <p:nvPr/>
          </p:nvSpPr>
          <p:spPr>
            <a:xfrm>
              <a:off x="7208136" y="1202531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8957" y="8096"/>
                    <a:pt x="4194" y="10954"/>
                    <a:pt x="99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7" name="Freeform: Shape 1096">
              <a:extLst>
                <a:ext uri="{FF2B5EF4-FFF2-40B4-BE49-F238E27FC236}">
                  <a16:creationId xmlns:a16="http://schemas.microsoft.com/office/drawing/2014/main" xmlns="" id="{64F39F11-6629-48FD-A490-F04D88B6E575}"/>
                </a:ext>
              </a:extLst>
            </p:cNvPr>
            <p:cNvSpPr/>
            <p:nvPr/>
          </p:nvSpPr>
          <p:spPr>
            <a:xfrm>
              <a:off x="7196614" y="1192731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10954 w 9525"/>
                <a:gd name="connsiteY1" fmla="*/ 7419 h 9525"/>
                <a:gd name="connsiteX2" fmla="*/ 7144 w 9525"/>
                <a:gd name="connsiteY2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8096" y="10276"/>
                    <a:pt x="10001" y="8371"/>
                    <a:pt x="10954" y="7419"/>
                  </a:cubicBezTo>
                  <a:cubicBezTo>
                    <a:pt x="9049" y="8371"/>
                    <a:pt x="10001" y="6466"/>
                    <a:pt x="7144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xmlns="" id="{7FFDE55E-10A2-4843-B812-3738332599D2}"/>
                </a:ext>
              </a:extLst>
            </p:cNvPr>
            <p:cNvSpPr/>
            <p:nvPr/>
          </p:nvSpPr>
          <p:spPr>
            <a:xfrm>
              <a:off x="7195618" y="1227296"/>
              <a:ext cx="9525" cy="9525"/>
            </a:xfrm>
            <a:custGeom>
              <a:avLst/>
              <a:gdLst>
                <a:gd name="connsiteX0" fmla="*/ 10045 w 9525"/>
                <a:gd name="connsiteY0" fmla="*/ 7144 h 9525"/>
                <a:gd name="connsiteX1" fmla="*/ 10045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045" y="7144"/>
                  </a:moveTo>
                  <a:cubicBezTo>
                    <a:pt x="7187" y="9049"/>
                    <a:pt x="5282" y="10954"/>
                    <a:pt x="1004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9" name="Freeform: Shape 1098">
              <a:extLst>
                <a:ext uri="{FF2B5EF4-FFF2-40B4-BE49-F238E27FC236}">
                  <a16:creationId xmlns:a16="http://schemas.microsoft.com/office/drawing/2014/main" xmlns="" id="{220BE704-C383-4CB7-8570-3C3FCE3B7E8C}"/>
                </a:ext>
              </a:extLst>
            </p:cNvPr>
            <p:cNvSpPr/>
            <p:nvPr/>
          </p:nvSpPr>
          <p:spPr>
            <a:xfrm>
              <a:off x="7137559" y="11129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0" name="Freeform: Shape 1099">
              <a:extLst>
                <a:ext uri="{FF2B5EF4-FFF2-40B4-BE49-F238E27FC236}">
                  <a16:creationId xmlns:a16="http://schemas.microsoft.com/office/drawing/2014/main" xmlns="" id="{91D78037-81F6-4124-9CF3-5FB1E88F32DC}"/>
                </a:ext>
              </a:extLst>
            </p:cNvPr>
            <p:cNvSpPr/>
            <p:nvPr/>
          </p:nvSpPr>
          <p:spPr>
            <a:xfrm>
              <a:off x="7126129" y="1093275"/>
              <a:ext cx="38100" cy="28575"/>
            </a:xfrm>
            <a:custGeom>
              <a:avLst/>
              <a:gdLst>
                <a:gd name="connsiteX0" fmla="*/ 37624 w 38100"/>
                <a:gd name="connsiteY0" fmla="*/ 24007 h 28575"/>
                <a:gd name="connsiteX1" fmla="*/ 7144 w 38100"/>
                <a:gd name="connsiteY1" fmla="*/ 22102 h 28575"/>
                <a:gd name="connsiteX2" fmla="*/ 16669 w 38100"/>
                <a:gd name="connsiteY2" fmla="*/ 24007 h 28575"/>
                <a:gd name="connsiteX3" fmla="*/ 17621 w 38100"/>
                <a:gd name="connsiteY3" fmla="*/ 16387 h 28575"/>
                <a:gd name="connsiteX4" fmla="*/ 37624 w 38100"/>
                <a:gd name="connsiteY4" fmla="*/ 240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28575">
                  <a:moveTo>
                    <a:pt x="37624" y="24007"/>
                  </a:moveTo>
                  <a:cubicBezTo>
                    <a:pt x="35719" y="21149"/>
                    <a:pt x="26194" y="-11236"/>
                    <a:pt x="7144" y="22102"/>
                  </a:cubicBezTo>
                  <a:cubicBezTo>
                    <a:pt x="14764" y="17339"/>
                    <a:pt x="17621" y="17339"/>
                    <a:pt x="16669" y="24007"/>
                  </a:cubicBezTo>
                  <a:cubicBezTo>
                    <a:pt x="20479" y="21149"/>
                    <a:pt x="20479" y="18292"/>
                    <a:pt x="17621" y="16387"/>
                  </a:cubicBezTo>
                  <a:cubicBezTo>
                    <a:pt x="25241" y="1147"/>
                    <a:pt x="9049" y="47819"/>
                    <a:pt x="37624" y="240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1" name="Freeform: Shape 1100">
              <a:extLst>
                <a:ext uri="{FF2B5EF4-FFF2-40B4-BE49-F238E27FC236}">
                  <a16:creationId xmlns:a16="http://schemas.microsoft.com/office/drawing/2014/main" xmlns="" id="{CA530DFA-5F69-4107-90C9-6CAC983E18BB}"/>
                </a:ext>
              </a:extLst>
            </p:cNvPr>
            <p:cNvSpPr/>
            <p:nvPr/>
          </p:nvSpPr>
          <p:spPr>
            <a:xfrm>
              <a:off x="7094696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2" name="Freeform: Shape 1101">
              <a:extLst>
                <a:ext uri="{FF2B5EF4-FFF2-40B4-BE49-F238E27FC236}">
                  <a16:creationId xmlns:a16="http://schemas.microsoft.com/office/drawing/2014/main" xmlns="" id="{8EE7265C-ABED-4BA3-A711-78101B134AF4}"/>
                </a:ext>
              </a:extLst>
            </p:cNvPr>
            <p:cNvSpPr/>
            <p:nvPr/>
          </p:nvSpPr>
          <p:spPr>
            <a:xfrm>
              <a:off x="7096601" y="1100413"/>
              <a:ext cx="9525" cy="19050"/>
            </a:xfrm>
            <a:custGeom>
              <a:avLst/>
              <a:gdLst>
                <a:gd name="connsiteX0" fmla="*/ 7144 w 9525"/>
                <a:gd name="connsiteY0" fmla="*/ 14011 h 19050"/>
                <a:gd name="connsiteX1" fmla="*/ 7144 w 9525"/>
                <a:gd name="connsiteY1" fmla="*/ 140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4011"/>
                  </a:moveTo>
                  <a:cubicBezTo>
                    <a:pt x="8096" y="676"/>
                    <a:pt x="7144" y="10201"/>
                    <a:pt x="7144" y="140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3" name="Freeform: Shape 1102">
              <a:extLst>
                <a:ext uri="{FF2B5EF4-FFF2-40B4-BE49-F238E27FC236}">
                  <a16:creationId xmlns:a16="http://schemas.microsoft.com/office/drawing/2014/main" xmlns="" id="{5DDEF78F-89C7-4000-B7B1-EB114D5AF930}"/>
                </a:ext>
              </a:extLst>
            </p:cNvPr>
            <p:cNvSpPr/>
            <p:nvPr/>
          </p:nvSpPr>
          <p:spPr>
            <a:xfrm>
              <a:off x="7099952" y="1095851"/>
              <a:ext cx="9525" cy="19050"/>
            </a:xfrm>
            <a:custGeom>
              <a:avLst/>
              <a:gdLst>
                <a:gd name="connsiteX0" fmla="*/ 11413 w 9525"/>
                <a:gd name="connsiteY0" fmla="*/ 7144 h 19050"/>
                <a:gd name="connsiteX1" fmla="*/ 11413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1413" y="7144"/>
                  </a:moveTo>
                  <a:cubicBezTo>
                    <a:pt x="9508" y="9049"/>
                    <a:pt x="2841" y="35719"/>
                    <a:pt x="1141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4" name="Freeform: Shape 1103">
              <a:extLst>
                <a:ext uri="{FF2B5EF4-FFF2-40B4-BE49-F238E27FC236}">
                  <a16:creationId xmlns:a16="http://schemas.microsoft.com/office/drawing/2014/main" xmlns="" id="{C6044C64-1960-4F5E-867C-D5012B302271}"/>
                </a:ext>
              </a:extLst>
            </p:cNvPr>
            <p:cNvSpPr/>
            <p:nvPr/>
          </p:nvSpPr>
          <p:spPr>
            <a:xfrm>
              <a:off x="7121604" y="110156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10001"/>
                    <a:pt x="6906" y="12859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5" name="Freeform: Shape 1104">
              <a:extLst>
                <a:ext uri="{FF2B5EF4-FFF2-40B4-BE49-F238E27FC236}">
                  <a16:creationId xmlns:a16="http://schemas.microsoft.com/office/drawing/2014/main" xmlns="" id="{2462E81B-ACAF-4F70-A743-35433A18039B}"/>
                </a:ext>
              </a:extLst>
            </p:cNvPr>
            <p:cNvSpPr/>
            <p:nvPr/>
          </p:nvSpPr>
          <p:spPr>
            <a:xfrm>
              <a:off x="7118403" y="1104348"/>
              <a:ext cx="9525" cy="9525"/>
            </a:xfrm>
            <a:custGeom>
              <a:avLst/>
              <a:gdLst>
                <a:gd name="connsiteX0" fmla="*/ 10107 w 9525"/>
                <a:gd name="connsiteY0" fmla="*/ 7219 h 9525"/>
                <a:gd name="connsiteX1" fmla="*/ 10107 w 9525"/>
                <a:gd name="connsiteY1" fmla="*/ 72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07" y="7219"/>
                  </a:moveTo>
                  <a:cubicBezTo>
                    <a:pt x="10107" y="6266"/>
                    <a:pt x="3440" y="14839"/>
                    <a:pt x="10107" y="72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6" name="Freeform: Shape 1105">
              <a:extLst>
                <a:ext uri="{FF2B5EF4-FFF2-40B4-BE49-F238E27FC236}">
                  <a16:creationId xmlns:a16="http://schemas.microsoft.com/office/drawing/2014/main" xmlns="" id="{D85166D0-3748-4D4D-9836-386AE920E6A3}"/>
                </a:ext>
              </a:extLst>
            </p:cNvPr>
            <p:cNvSpPr/>
            <p:nvPr/>
          </p:nvSpPr>
          <p:spPr>
            <a:xfrm>
              <a:off x="7113746" y="1100613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7144"/>
                    <a:pt x="8096" y="7144"/>
                    <a:pt x="7144" y="7144"/>
                  </a:cubicBezTo>
                  <a:lnTo>
                    <a:pt x="9049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7" name="Freeform: Shape 1106">
              <a:extLst>
                <a:ext uri="{FF2B5EF4-FFF2-40B4-BE49-F238E27FC236}">
                  <a16:creationId xmlns:a16="http://schemas.microsoft.com/office/drawing/2014/main" xmlns="" id="{7F477223-D8C3-452F-BF66-5D080730FF75}"/>
                </a:ext>
              </a:extLst>
            </p:cNvPr>
            <p:cNvSpPr/>
            <p:nvPr/>
          </p:nvSpPr>
          <p:spPr>
            <a:xfrm>
              <a:off x="7115334" y="1100825"/>
              <a:ext cx="9525" cy="9525"/>
            </a:xfrm>
            <a:custGeom>
              <a:avLst/>
              <a:gdLst>
                <a:gd name="connsiteX0" fmla="*/ 8414 w 9525"/>
                <a:gd name="connsiteY0" fmla="*/ 8837 h 9525"/>
                <a:gd name="connsiteX1" fmla="*/ 841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8837"/>
                  </a:moveTo>
                  <a:cubicBezTo>
                    <a:pt x="8414" y="8837"/>
                    <a:pt x="5556" y="5027"/>
                    <a:pt x="841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8" name="Freeform: Shape 1107">
              <a:extLst>
                <a:ext uri="{FF2B5EF4-FFF2-40B4-BE49-F238E27FC236}">
                  <a16:creationId xmlns:a16="http://schemas.microsoft.com/office/drawing/2014/main" xmlns="" id="{3EACE030-F0D0-498E-A235-C180A1402999}"/>
                </a:ext>
              </a:extLst>
            </p:cNvPr>
            <p:cNvSpPr/>
            <p:nvPr/>
          </p:nvSpPr>
          <p:spPr>
            <a:xfrm>
              <a:off x="7118378" y="1096570"/>
              <a:ext cx="9525" cy="19050"/>
            </a:xfrm>
            <a:custGeom>
              <a:avLst/>
              <a:gdLst>
                <a:gd name="connsiteX0" fmla="*/ 8227 w 9525"/>
                <a:gd name="connsiteY0" fmla="*/ 14044 h 19050"/>
                <a:gd name="connsiteX1" fmla="*/ 8227 w 9525"/>
                <a:gd name="connsiteY1" fmla="*/ 140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227" y="14044"/>
                  </a:moveTo>
                  <a:cubicBezTo>
                    <a:pt x="9179" y="2614"/>
                    <a:pt x="5369" y="7377"/>
                    <a:pt x="8227" y="140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9" name="Freeform: Shape 1108">
              <a:extLst>
                <a:ext uri="{FF2B5EF4-FFF2-40B4-BE49-F238E27FC236}">
                  <a16:creationId xmlns:a16="http://schemas.microsoft.com/office/drawing/2014/main" xmlns="" id="{74A4F332-340B-4B69-86BA-C322D9425927}"/>
                </a:ext>
              </a:extLst>
            </p:cNvPr>
            <p:cNvSpPr/>
            <p:nvPr/>
          </p:nvSpPr>
          <p:spPr>
            <a:xfrm>
              <a:off x="7179448" y="121967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5259" y="12859"/>
                    <a:pt x="8117" y="9049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0" name="Freeform: Shape 1109">
              <a:extLst>
                <a:ext uri="{FF2B5EF4-FFF2-40B4-BE49-F238E27FC236}">
                  <a16:creationId xmlns:a16="http://schemas.microsoft.com/office/drawing/2014/main" xmlns="" id="{BB25A32A-8B4B-4CF4-9A49-515A4A55350D}"/>
                </a:ext>
              </a:extLst>
            </p:cNvPr>
            <p:cNvSpPr/>
            <p:nvPr/>
          </p:nvSpPr>
          <p:spPr>
            <a:xfrm>
              <a:off x="7167086" y="121491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8096"/>
                    <a:pt x="8096" y="9049"/>
                    <a:pt x="7144" y="9049"/>
                  </a:cubicBezTo>
                  <a:cubicBezTo>
                    <a:pt x="9049" y="9049"/>
                    <a:pt x="9049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1" name="Freeform: Shape 1110">
              <a:extLst>
                <a:ext uri="{FF2B5EF4-FFF2-40B4-BE49-F238E27FC236}">
                  <a16:creationId xmlns:a16="http://schemas.microsoft.com/office/drawing/2014/main" xmlns="" id="{473A78B5-C709-4C3E-8C17-ABC9C0BA2C18}"/>
                </a:ext>
              </a:extLst>
            </p:cNvPr>
            <p:cNvSpPr/>
            <p:nvPr/>
          </p:nvSpPr>
          <p:spPr>
            <a:xfrm>
              <a:off x="7156009" y="1216818"/>
              <a:ext cx="19050" cy="38100"/>
            </a:xfrm>
            <a:custGeom>
              <a:avLst/>
              <a:gdLst>
                <a:gd name="connsiteX0" fmla="*/ 8697 w 19050"/>
                <a:gd name="connsiteY0" fmla="*/ 32861 h 38100"/>
                <a:gd name="connsiteX1" fmla="*/ 19174 w 19050"/>
                <a:gd name="connsiteY1" fmla="*/ 7144 h 38100"/>
                <a:gd name="connsiteX2" fmla="*/ 8697 w 19050"/>
                <a:gd name="connsiteY2" fmla="*/ 3286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8697" y="32861"/>
                  </a:moveTo>
                  <a:cubicBezTo>
                    <a:pt x="4886" y="25241"/>
                    <a:pt x="12506" y="18574"/>
                    <a:pt x="19174" y="7144"/>
                  </a:cubicBezTo>
                  <a:cubicBezTo>
                    <a:pt x="124" y="20479"/>
                    <a:pt x="9649" y="27146"/>
                    <a:pt x="8697" y="32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2" name="Freeform: Shape 1111">
              <a:extLst>
                <a:ext uri="{FF2B5EF4-FFF2-40B4-BE49-F238E27FC236}">
                  <a16:creationId xmlns:a16="http://schemas.microsoft.com/office/drawing/2014/main" xmlns="" id="{C7FD52A5-940D-4478-B5B9-482750E98DE9}"/>
                </a:ext>
              </a:extLst>
            </p:cNvPr>
            <p:cNvSpPr/>
            <p:nvPr/>
          </p:nvSpPr>
          <p:spPr>
            <a:xfrm>
              <a:off x="7161371" y="1250998"/>
              <a:ext cx="9525" cy="9525"/>
            </a:xfrm>
            <a:custGeom>
              <a:avLst/>
              <a:gdLst>
                <a:gd name="connsiteX0" fmla="*/ 7144 w 9525"/>
                <a:gd name="connsiteY0" fmla="*/ 9159 h 9525"/>
                <a:gd name="connsiteX1" fmla="*/ 9049 w 9525"/>
                <a:gd name="connsiteY1" fmla="*/ 8206 h 9525"/>
                <a:gd name="connsiteX2" fmla="*/ 7144 w 9525"/>
                <a:gd name="connsiteY2" fmla="*/ 915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159"/>
                  </a:moveTo>
                  <a:cubicBezTo>
                    <a:pt x="8096" y="10111"/>
                    <a:pt x="9049" y="9159"/>
                    <a:pt x="9049" y="8206"/>
                  </a:cubicBezTo>
                  <a:cubicBezTo>
                    <a:pt x="9049" y="5349"/>
                    <a:pt x="8096" y="9159"/>
                    <a:pt x="7144" y="91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xmlns="" id="{4A136A2E-5081-444D-8B07-6231FE0F6A04}"/>
                </a:ext>
              </a:extLst>
            </p:cNvPr>
            <p:cNvSpPr/>
            <p:nvPr/>
          </p:nvSpPr>
          <p:spPr>
            <a:xfrm>
              <a:off x="7141051" y="1177766"/>
              <a:ext cx="9525" cy="19050"/>
            </a:xfrm>
            <a:custGeom>
              <a:avLst/>
              <a:gdLst>
                <a:gd name="connsiteX0" fmla="*/ 8414 w 9525"/>
                <a:gd name="connsiteY0" fmla="*/ 7144 h 19050"/>
                <a:gd name="connsiteX1" fmla="*/ 841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14" y="7144"/>
                  </a:moveTo>
                  <a:cubicBezTo>
                    <a:pt x="5556" y="17621"/>
                    <a:pt x="8414" y="1095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4" name="Freeform: Shape 1113">
              <a:extLst>
                <a:ext uri="{FF2B5EF4-FFF2-40B4-BE49-F238E27FC236}">
                  <a16:creationId xmlns:a16="http://schemas.microsoft.com/office/drawing/2014/main" xmlns="" id="{87309FAD-C379-4E5F-9EBD-43264AA86AB3}"/>
                </a:ext>
              </a:extLst>
            </p:cNvPr>
            <p:cNvSpPr/>
            <p:nvPr/>
          </p:nvSpPr>
          <p:spPr>
            <a:xfrm>
              <a:off x="7143274" y="118062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5" name="Freeform: Shape 1114">
              <a:extLst>
                <a:ext uri="{FF2B5EF4-FFF2-40B4-BE49-F238E27FC236}">
                  <a16:creationId xmlns:a16="http://schemas.microsoft.com/office/drawing/2014/main" xmlns="" id="{966377CB-F016-4CCB-B866-66C775567B92}"/>
                </a:ext>
              </a:extLst>
            </p:cNvPr>
            <p:cNvSpPr/>
            <p:nvPr/>
          </p:nvSpPr>
          <p:spPr>
            <a:xfrm>
              <a:off x="7142321" y="11768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6" name="Freeform: Shape 1115">
              <a:extLst>
                <a:ext uri="{FF2B5EF4-FFF2-40B4-BE49-F238E27FC236}">
                  <a16:creationId xmlns:a16="http://schemas.microsoft.com/office/drawing/2014/main" xmlns="" id="{BB4BA269-81C1-4CF0-96FB-C60252D67547}"/>
                </a:ext>
              </a:extLst>
            </p:cNvPr>
            <p:cNvSpPr/>
            <p:nvPr/>
          </p:nvSpPr>
          <p:spPr>
            <a:xfrm>
              <a:off x="7107079" y="1096181"/>
              <a:ext cx="9525" cy="9525"/>
            </a:xfrm>
            <a:custGeom>
              <a:avLst/>
              <a:gdLst>
                <a:gd name="connsiteX0" fmla="*/ 9049 w 9525"/>
                <a:gd name="connsiteY0" fmla="*/ 8718 h 9525"/>
                <a:gd name="connsiteX1" fmla="*/ 7144 w 9525"/>
                <a:gd name="connsiteY1" fmla="*/ 7766 h 9525"/>
                <a:gd name="connsiteX2" fmla="*/ 9049 w 9525"/>
                <a:gd name="connsiteY2" fmla="*/ 87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718"/>
                  </a:moveTo>
                  <a:cubicBezTo>
                    <a:pt x="9049" y="5861"/>
                    <a:pt x="8096" y="7766"/>
                    <a:pt x="7144" y="7766"/>
                  </a:cubicBezTo>
                  <a:cubicBezTo>
                    <a:pt x="7144" y="8718"/>
                    <a:pt x="8096" y="9671"/>
                    <a:pt x="9049" y="8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xmlns="" id="{C36B0D5F-3A26-4C27-8B33-982232A7D5CE}"/>
                </a:ext>
              </a:extLst>
            </p:cNvPr>
            <p:cNvSpPr/>
            <p:nvPr/>
          </p:nvSpPr>
          <p:spPr>
            <a:xfrm>
              <a:off x="7057549" y="1098708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lnTo>
                    <a:pt x="7144" y="7144"/>
                  </a:lnTo>
                  <a:cubicBezTo>
                    <a:pt x="8096" y="8096"/>
                    <a:pt x="8096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8" name="Freeform: Shape 1117">
              <a:extLst>
                <a:ext uri="{FF2B5EF4-FFF2-40B4-BE49-F238E27FC236}">
                  <a16:creationId xmlns:a16="http://schemas.microsoft.com/office/drawing/2014/main" xmlns="" id="{1BBC688F-C47B-4F4A-8434-96C9F55656E8}"/>
                </a:ext>
              </a:extLst>
            </p:cNvPr>
            <p:cNvSpPr/>
            <p:nvPr/>
          </p:nvSpPr>
          <p:spPr>
            <a:xfrm>
              <a:off x="7028974" y="11691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xmlns="" id="{62FCB2EC-327A-4103-9CE6-7A950470F8D1}"/>
                </a:ext>
              </a:extLst>
            </p:cNvPr>
            <p:cNvSpPr/>
            <p:nvPr/>
          </p:nvSpPr>
          <p:spPr>
            <a:xfrm>
              <a:off x="7026592" y="1170146"/>
              <a:ext cx="9525" cy="9525"/>
            </a:xfrm>
            <a:custGeom>
              <a:avLst/>
              <a:gdLst>
                <a:gd name="connsiteX0" fmla="*/ 8573 w 9525"/>
                <a:gd name="connsiteY0" fmla="*/ 7144 h 9525"/>
                <a:gd name="connsiteX1" fmla="*/ 85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3" y="7144"/>
                  </a:moveTo>
                  <a:cubicBezTo>
                    <a:pt x="6667" y="11906"/>
                    <a:pt x="6667" y="10954"/>
                    <a:pt x="85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0" name="Freeform: Shape 1119">
              <a:extLst>
                <a:ext uri="{FF2B5EF4-FFF2-40B4-BE49-F238E27FC236}">
                  <a16:creationId xmlns:a16="http://schemas.microsoft.com/office/drawing/2014/main" xmlns="" id="{7785A348-A1D9-4FCA-9D84-19C98A46AE10}"/>
                </a:ext>
              </a:extLst>
            </p:cNvPr>
            <p:cNvSpPr/>
            <p:nvPr/>
          </p:nvSpPr>
          <p:spPr>
            <a:xfrm>
              <a:off x="7241381" y="6872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9049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xmlns="" id="{242F0C84-BAA9-4311-A33A-1B31052A12DB}"/>
                </a:ext>
              </a:extLst>
            </p:cNvPr>
            <p:cNvSpPr/>
            <p:nvPr/>
          </p:nvSpPr>
          <p:spPr>
            <a:xfrm>
              <a:off x="7242697" y="683398"/>
              <a:ext cx="9525" cy="9525"/>
            </a:xfrm>
            <a:custGeom>
              <a:avLst/>
              <a:gdLst>
                <a:gd name="connsiteX0" fmla="*/ 11543 w 9525"/>
                <a:gd name="connsiteY0" fmla="*/ 9069 h 9525"/>
                <a:gd name="connsiteX1" fmla="*/ 11543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543" y="9069"/>
                  </a:moveTo>
                  <a:cubicBezTo>
                    <a:pt x="3923" y="5259"/>
                    <a:pt x="7733" y="8117"/>
                    <a:pt x="11543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2" name="Freeform: Shape 1121">
              <a:extLst>
                <a:ext uri="{FF2B5EF4-FFF2-40B4-BE49-F238E27FC236}">
                  <a16:creationId xmlns:a16="http://schemas.microsoft.com/office/drawing/2014/main" xmlns="" id="{B337E394-172B-4CF9-90A7-B9D75FF3D492}"/>
                </a:ext>
              </a:extLst>
            </p:cNvPr>
            <p:cNvSpPr/>
            <p:nvPr/>
          </p:nvSpPr>
          <p:spPr>
            <a:xfrm>
              <a:off x="7254716" y="6386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xmlns="" id="{76AEEA04-8E70-4C10-AFE9-0C862810B610}"/>
                </a:ext>
              </a:extLst>
            </p:cNvPr>
            <p:cNvSpPr/>
            <p:nvPr/>
          </p:nvSpPr>
          <p:spPr>
            <a:xfrm>
              <a:off x="7254716" y="6091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xmlns="" id="{F64AC07D-CB7C-4C28-979C-3B503793CC07}"/>
                </a:ext>
              </a:extLst>
            </p:cNvPr>
            <p:cNvSpPr/>
            <p:nvPr/>
          </p:nvSpPr>
          <p:spPr>
            <a:xfrm>
              <a:off x="7258526" y="6034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xmlns="" id="{D8BD1163-CDB3-4484-825A-158D5B5FC86C}"/>
                </a:ext>
              </a:extLst>
            </p:cNvPr>
            <p:cNvSpPr/>
            <p:nvPr/>
          </p:nvSpPr>
          <p:spPr>
            <a:xfrm>
              <a:off x="7254716" y="63769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:a16="http://schemas.microsoft.com/office/drawing/2014/main" xmlns="" id="{56B7B835-C548-43AF-9C93-87F9FBCE3057}"/>
                </a:ext>
              </a:extLst>
            </p:cNvPr>
            <p:cNvSpPr/>
            <p:nvPr/>
          </p:nvSpPr>
          <p:spPr>
            <a:xfrm>
              <a:off x="7240429" y="6777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7" name="Freeform: Shape 1126">
              <a:extLst>
                <a:ext uri="{FF2B5EF4-FFF2-40B4-BE49-F238E27FC236}">
                  <a16:creationId xmlns:a16="http://schemas.microsoft.com/office/drawing/2014/main" xmlns="" id="{1D0A52C3-5832-4B47-9D81-088C8BBC913A}"/>
                </a:ext>
              </a:extLst>
            </p:cNvPr>
            <p:cNvSpPr/>
            <p:nvPr/>
          </p:nvSpPr>
          <p:spPr>
            <a:xfrm>
              <a:off x="7257574" y="6510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8" name="Freeform: Shape 1127">
              <a:extLst>
                <a:ext uri="{FF2B5EF4-FFF2-40B4-BE49-F238E27FC236}">
                  <a16:creationId xmlns:a16="http://schemas.microsoft.com/office/drawing/2014/main" xmlns="" id="{CC471402-F9B8-40FC-8224-674265500EC1}"/>
                </a:ext>
              </a:extLst>
            </p:cNvPr>
            <p:cNvSpPr/>
            <p:nvPr/>
          </p:nvSpPr>
          <p:spPr>
            <a:xfrm>
              <a:off x="7254811" y="661087"/>
              <a:ext cx="9525" cy="9525"/>
            </a:xfrm>
            <a:custGeom>
              <a:avLst/>
              <a:gdLst>
                <a:gd name="connsiteX0" fmla="*/ 9907 w 9525"/>
                <a:gd name="connsiteY0" fmla="*/ 7567 h 9525"/>
                <a:gd name="connsiteX1" fmla="*/ 990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7" y="7567"/>
                  </a:moveTo>
                  <a:cubicBezTo>
                    <a:pt x="10859" y="6615"/>
                    <a:pt x="3239" y="7567"/>
                    <a:pt x="990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9" name="Freeform: Shape 1128">
              <a:extLst>
                <a:ext uri="{FF2B5EF4-FFF2-40B4-BE49-F238E27FC236}">
                  <a16:creationId xmlns:a16="http://schemas.microsoft.com/office/drawing/2014/main" xmlns="" id="{372ED80E-533E-437E-9D04-D143C7971450}"/>
                </a:ext>
              </a:extLst>
            </p:cNvPr>
            <p:cNvSpPr/>
            <p:nvPr/>
          </p:nvSpPr>
          <p:spPr>
            <a:xfrm>
              <a:off x="7251859" y="6767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0" name="Freeform: Shape 1129">
              <a:extLst>
                <a:ext uri="{FF2B5EF4-FFF2-40B4-BE49-F238E27FC236}">
                  <a16:creationId xmlns:a16="http://schemas.microsoft.com/office/drawing/2014/main" xmlns="" id="{8445253E-9B8E-45C8-9660-E8A5C28878EA}"/>
                </a:ext>
              </a:extLst>
            </p:cNvPr>
            <p:cNvSpPr/>
            <p:nvPr/>
          </p:nvSpPr>
          <p:spPr>
            <a:xfrm>
              <a:off x="7258526" y="6443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1" name="Freeform: Shape 1130">
              <a:extLst>
                <a:ext uri="{FF2B5EF4-FFF2-40B4-BE49-F238E27FC236}">
                  <a16:creationId xmlns:a16="http://schemas.microsoft.com/office/drawing/2014/main" xmlns="" id="{AD653C83-8369-42F3-B64F-0A038D4EB99E}"/>
                </a:ext>
              </a:extLst>
            </p:cNvPr>
            <p:cNvSpPr/>
            <p:nvPr/>
          </p:nvSpPr>
          <p:spPr>
            <a:xfrm>
              <a:off x="7245191" y="3719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2" name="Freeform: Shape 1131">
              <a:extLst>
                <a:ext uri="{FF2B5EF4-FFF2-40B4-BE49-F238E27FC236}">
                  <a16:creationId xmlns:a16="http://schemas.microsoft.com/office/drawing/2014/main" xmlns="" id="{01B1A276-0ACD-4E65-83E7-0D151A2E54A4}"/>
                </a:ext>
              </a:extLst>
            </p:cNvPr>
            <p:cNvSpPr/>
            <p:nvPr/>
          </p:nvSpPr>
          <p:spPr>
            <a:xfrm>
              <a:off x="7254716" y="2290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95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3" name="Freeform: Shape 1132">
              <a:extLst>
                <a:ext uri="{FF2B5EF4-FFF2-40B4-BE49-F238E27FC236}">
                  <a16:creationId xmlns:a16="http://schemas.microsoft.com/office/drawing/2014/main" xmlns="" id="{39642B41-39C1-47B5-BE98-9D905D0E7A16}"/>
                </a:ext>
              </a:extLst>
            </p:cNvPr>
            <p:cNvSpPr/>
            <p:nvPr/>
          </p:nvSpPr>
          <p:spPr>
            <a:xfrm>
              <a:off x="7261384" y="5948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4" name="Freeform: Shape 1133">
              <a:extLst>
                <a:ext uri="{FF2B5EF4-FFF2-40B4-BE49-F238E27FC236}">
                  <a16:creationId xmlns:a16="http://schemas.microsoft.com/office/drawing/2014/main" xmlns="" id="{51150C89-3C1C-4210-95C7-52B5EC09B48E}"/>
                </a:ext>
              </a:extLst>
            </p:cNvPr>
            <p:cNvSpPr/>
            <p:nvPr/>
          </p:nvSpPr>
          <p:spPr>
            <a:xfrm>
              <a:off x="7253764" y="512723"/>
              <a:ext cx="19050" cy="9525"/>
            </a:xfrm>
            <a:custGeom>
              <a:avLst/>
              <a:gdLst>
                <a:gd name="connsiteX0" fmla="*/ 12859 w 19050"/>
                <a:gd name="connsiteY0" fmla="*/ 8294 h 9525"/>
                <a:gd name="connsiteX1" fmla="*/ 7144 w 19050"/>
                <a:gd name="connsiteY1" fmla="*/ 7341 h 9525"/>
                <a:gd name="connsiteX2" fmla="*/ 12859 w 19050"/>
                <a:gd name="connsiteY2" fmla="*/ 82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8294"/>
                  </a:moveTo>
                  <a:cubicBezTo>
                    <a:pt x="10001" y="9246"/>
                    <a:pt x="10001" y="6389"/>
                    <a:pt x="7144" y="7341"/>
                  </a:cubicBezTo>
                  <a:cubicBezTo>
                    <a:pt x="8096" y="7341"/>
                    <a:pt x="11906" y="9246"/>
                    <a:pt x="12859" y="8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5" name="Freeform: Shape 1134">
              <a:extLst>
                <a:ext uri="{FF2B5EF4-FFF2-40B4-BE49-F238E27FC236}">
                  <a16:creationId xmlns:a16="http://schemas.microsoft.com/office/drawing/2014/main" xmlns="" id="{6C35D54A-2F6B-46AA-9C36-7DD05A6B7F20}"/>
                </a:ext>
              </a:extLst>
            </p:cNvPr>
            <p:cNvSpPr/>
            <p:nvPr/>
          </p:nvSpPr>
          <p:spPr>
            <a:xfrm>
              <a:off x="7240429" y="6777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6" name="Freeform: Shape 1135">
              <a:extLst>
                <a:ext uri="{FF2B5EF4-FFF2-40B4-BE49-F238E27FC236}">
                  <a16:creationId xmlns:a16="http://schemas.microsoft.com/office/drawing/2014/main" xmlns="" id="{BA0A764C-9F9D-449C-9EEA-9ECFDE10B717}"/>
                </a:ext>
              </a:extLst>
            </p:cNvPr>
            <p:cNvSpPr/>
            <p:nvPr/>
          </p:nvSpPr>
          <p:spPr>
            <a:xfrm>
              <a:off x="7253340" y="51292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7" name="Freeform: Shape 1136">
              <a:extLst>
                <a:ext uri="{FF2B5EF4-FFF2-40B4-BE49-F238E27FC236}">
                  <a16:creationId xmlns:a16="http://schemas.microsoft.com/office/drawing/2014/main" xmlns="" id="{686FB22D-7D59-4240-A432-37770CB4F3AE}"/>
                </a:ext>
              </a:extLst>
            </p:cNvPr>
            <p:cNvSpPr/>
            <p:nvPr/>
          </p:nvSpPr>
          <p:spPr>
            <a:xfrm>
              <a:off x="7257574" y="57388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8" name="Freeform: Shape 1137">
              <a:extLst>
                <a:ext uri="{FF2B5EF4-FFF2-40B4-BE49-F238E27FC236}">
                  <a16:creationId xmlns:a16="http://schemas.microsoft.com/office/drawing/2014/main" xmlns="" id="{06F0747A-BB5D-4B22-9751-3DC39160423D}"/>
                </a:ext>
              </a:extLst>
            </p:cNvPr>
            <p:cNvSpPr/>
            <p:nvPr/>
          </p:nvSpPr>
          <p:spPr>
            <a:xfrm>
              <a:off x="7255669" y="5891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9" name="Freeform: Shape 1138">
              <a:extLst>
                <a:ext uri="{FF2B5EF4-FFF2-40B4-BE49-F238E27FC236}">
                  <a16:creationId xmlns:a16="http://schemas.microsoft.com/office/drawing/2014/main" xmlns="" id="{93AC92B7-B23C-4AC8-BB0E-6CB4F8142C69}"/>
                </a:ext>
              </a:extLst>
            </p:cNvPr>
            <p:cNvSpPr/>
            <p:nvPr/>
          </p:nvSpPr>
          <p:spPr>
            <a:xfrm>
              <a:off x="7254046" y="565414"/>
              <a:ext cx="9525" cy="9525"/>
            </a:xfrm>
            <a:custGeom>
              <a:avLst/>
              <a:gdLst>
                <a:gd name="connsiteX0" fmla="*/ 7814 w 9525"/>
                <a:gd name="connsiteY0" fmla="*/ 7990 h 9525"/>
                <a:gd name="connsiteX1" fmla="*/ 78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4" y="7990"/>
                  </a:moveTo>
                  <a:cubicBezTo>
                    <a:pt x="8767" y="6085"/>
                    <a:pt x="5910" y="7990"/>
                    <a:pt x="781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0" name="Freeform: Shape 1139">
              <a:extLst>
                <a:ext uri="{FF2B5EF4-FFF2-40B4-BE49-F238E27FC236}">
                  <a16:creationId xmlns:a16="http://schemas.microsoft.com/office/drawing/2014/main" xmlns="" id="{5BE90349-C9A6-40D0-A220-A8530F309EE6}"/>
                </a:ext>
              </a:extLst>
            </p:cNvPr>
            <p:cNvSpPr/>
            <p:nvPr/>
          </p:nvSpPr>
          <p:spPr>
            <a:xfrm>
              <a:off x="7253340" y="55768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1" name="Freeform: Shape 1140">
              <a:extLst>
                <a:ext uri="{FF2B5EF4-FFF2-40B4-BE49-F238E27FC236}">
                  <a16:creationId xmlns:a16="http://schemas.microsoft.com/office/drawing/2014/main" xmlns="" id="{499AE112-0FF1-450C-88C3-A3E86C473552}"/>
                </a:ext>
              </a:extLst>
            </p:cNvPr>
            <p:cNvSpPr/>
            <p:nvPr/>
          </p:nvSpPr>
          <p:spPr>
            <a:xfrm>
              <a:off x="7248049" y="39534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10001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9049" y="7567"/>
                    <a:pt x="10001" y="7567"/>
                  </a:cubicBezTo>
                  <a:cubicBezTo>
                    <a:pt x="8096" y="7567"/>
                    <a:pt x="714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2" name="Freeform: Shape 1141">
              <a:extLst>
                <a:ext uri="{FF2B5EF4-FFF2-40B4-BE49-F238E27FC236}">
                  <a16:creationId xmlns:a16="http://schemas.microsoft.com/office/drawing/2014/main" xmlns="" id="{E7909990-85EF-495B-BC27-E0F93255ED0A}"/>
                </a:ext>
              </a:extLst>
            </p:cNvPr>
            <p:cNvSpPr/>
            <p:nvPr/>
          </p:nvSpPr>
          <p:spPr>
            <a:xfrm>
              <a:off x="7240111" y="677703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5556" y="7144"/>
                    <a:pt x="8414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3" name="Freeform: Shape 1142">
              <a:extLst>
                <a:ext uri="{FF2B5EF4-FFF2-40B4-BE49-F238E27FC236}">
                  <a16:creationId xmlns:a16="http://schemas.microsoft.com/office/drawing/2014/main" xmlns="" id="{E580D75B-8AFF-4AB6-9316-C8819175776C}"/>
                </a:ext>
              </a:extLst>
            </p:cNvPr>
            <p:cNvSpPr/>
            <p:nvPr/>
          </p:nvSpPr>
          <p:spPr>
            <a:xfrm>
              <a:off x="7231856" y="56530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7144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4" name="Freeform: Shape 1143">
              <a:extLst>
                <a:ext uri="{FF2B5EF4-FFF2-40B4-BE49-F238E27FC236}">
                  <a16:creationId xmlns:a16="http://schemas.microsoft.com/office/drawing/2014/main" xmlns="" id="{670CD014-9838-4BC2-831A-820E3D4CBA35}"/>
                </a:ext>
              </a:extLst>
            </p:cNvPr>
            <p:cNvSpPr/>
            <p:nvPr/>
          </p:nvSpPr>
          <p:spPr>
            <a:xfrm>
              <a:off x="7244239" y="4538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5" name="Freeform: Shape 1144">
              <a:extLst>
                <a:ext uri="{FF2B5EF4-FFF2-40B4-BE49-F238E27FC236}">
                  <a16:creationId xmlns:a16="http://schemas.microsoft.com/office/drawing/2014/main" xmlns="" id="{5EE7F7A2-2F1F-4270-B76A-5BD16D8EC156}"/>
                </a:ext>
              </a:extLst>
            </p:cNvPr>
            <p:cNvSpPr/>
            <p:nvPr/>
          </p:nvSpPr>
          <p:spPr>
            <a:xfrm>
              <a:off x="7231856" y="56012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001" y="7567"/>
                    <a:pt x="9049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6" name="Freeform: Shape 1145">
              <a:extLst>
                <a:ext uri="{FF2B5EF4-FFF2-40B4-BE49-F238E27FC236}">
                  <a16:creationId xmlns:a16="http://schemas.microsoft.com/office/drawing/2014/main" xmlns="" id="{6A8C411D-116B-45EE-8858-BFBF6467B36F}"/>
                </a:ext>
              </a:extLst>
            </p:cNvPr>
            <p:cNvSpPr/>
            <p:nvPr/>
          </p:nvSpPr>
          <p:spPr>
            <a:xfrm>
              <a:off x="7250906" y="3957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7" name="Freeform: Shape 1146">
              <a:extLst>
                <a:ext uri="{FF2B5EF4-FFF2-40B4-BE49-F238E27FC236}">
                  <a16:creationId xmlns:a16="http://schemas.microsoft.com/office/drawing/2014/main" xmlns="" id="{134E482A-6D9A-4803-8844-A371DB41D177}"/>
                </a:ext>
              </a:extLst>
            </p:cNvPr>
            <p:cNvSpPr/>
            <p:nvPr/>
          </p:nvSpPr>
          <p:spPr>
            <a:xfrm>
              <a:off x="7236619" y="229984"/>
              <a:ext cx="47625" cy="466725"/>
            </a:xfrm>
            <a:custGeom>
              <a:avLst/>
              <a:gdLst>
                <a:gd name="connsiteX0" fmla="*/ 14764 w 47625"/>
                <a:gd name="connsiteY0" fmla="*/ 164351 h 466725"/>
                <a:gd name="connsiteX1" fmla="*/ 17621 w 47625"/>
                <a:gd name="connsiteY1" fmla="*/ 173876 h 466725"/>
                <a:gd name="connsiteX2" fmla="*/ 16669 w 47625"/>
                <a:gd name="connsiteY2" fmla="*/ 369138 h 466725"/>
                <a:gd name="connsiteX3" fmla="*/ 15716 w 47625"/>
                <a:gd name="connsiteY3" fmla="*/ 459626 h 466725"/>
                <a:gd name="connsiteX4" fmla="*/ 13811 w 47625"/>
                <a:gd name="connsiteY4" fmla="*/ 458673 h 466725"/>
                <a:gd name="connsiteX5" fmla="*/ 16669 w 47625"/>
                <a:gd name="connsiteY5" fmla="*/ 458673 h 466725"/>
                <a:gd name="connsiteX6" fmla="*/ 25241 w 47625"/>
                <a:gd name="connsiteY6" fmla="*/ 415811 h 466725"/>
                <a:gd name="connsiteX7" fmla="*/ 21431 w 47625"/>
                <a:gd name="connsiteY7" fmla="*/ 387236 h 466725"/>
                <a:gd name="connsiteX8" fmla="*/ 30956 w 47625"/>
                <a:gd name="connsiteY8" fmla="*/ 359613 h 466725"/>
                <a:gd name="connsiteX9" fmla="*/ 46196 w 47625"/>
                <a:gd name="connsiteY9" fmla="*/ 197688 h 466725"/>
                <a:gd name="connsiteX10" fmla="*/ 44291 w 47625"/>
                <a:gd name="connsiteY10" fmla="*/ 190068 h 466725"/>
                <a:gd name="connsiteX11" fmla="*/ 34766 w 47625"/>
                <a:gd name="connsiteY11" fmla="*/ 7188 h 466725"/>
                <a:gd name="connsiteX12" fmla="*/ 15716 w 47625"/>
                <a:gd name="connsiteY12" fmla="*/ 140538 h 466725"/>
                <a:gd name="connsiteX13" fmla="*/ 16669 w 47625"/>
                <a:gd name="connsiteY13" fmla="*/ 141491 h 466725"/>
                <a:gd name="connsiteX14" fmla="*/ 15716 w 47625"/>
                <a:gd name="connsiteY14" fmla="*/ 143396 h 466725"/>
                <a:gd name="connsiteX15" fmla="*/ 14764 w 47625"/>
                <a:gd name="connsiteY15" fmla="*/ 164351 h 466725"/>
                <a:gd name="connsiteX16" fmla="*/ 23336 w 47625"/>
                <a:gd name="connsiteY16" fmla="*/ 192926 h 466725"/>
                <a:gd name="connsiteX17" fmla="*/ 23336 w 47625"/>
                <a:gd name="connsiteY17" fmla="*/ 192926 h 466725"/>
                <a:gd name="connsiteX18" fmla="*/ 23336 w 47625"/>
                <a:gd name="connsiteY18" fmla="*/ 195783 h 466725"/>
                <a:gd name="connsiteX19" fmla="*/ 23336 w 47625"/>
                <a:gd name="connsiteY19" fmla="*/ 195783 h 466725"/>
                <a:gd name="connsiteX20" fmla="*/ 43339 w 47625"/>
                <a:gd name="connsiteY20" fmla="*/ 191021 h 466725"/>
                <a:gd name="connsiteX21" fmla="*/ 43339 w 47625"/>
                <a:gd name="connsiteY21" fmla="*/ 191021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625" h="466725">
                  <a:moveTo>
                    <a:pt x="14764" y="164351"/>
                  </a:moveTo>
                  <a:cubicBezTo>
                    <a:pt x="14764" y="173876"/>
                    <a:pt x="38576" y="170066"/>
                    <a:pt x="17621" y="173876"/>
                  </a:cubicBezTo>
                  <a:cubicBezTo>
                    <a:pt x="19526" y="171018"/>
                    <a:pt x="-6191" y="370091"/>
                    <a:pt x="16669" y="369138"/>
                  </a:cubicBezTo>
                  <a:cubicBezTo>
                    <a:pt x="10954" y="369138"/>
                    <a:pt x="18574" y="460578"/>
                    <a:pt x="15716" y="459626"/>
                  </a:cubicBezTo>
                  <a:cubicBezTo>
                    <a:pt x="17621" y="458673"/>
                    <a:pt x="16669" y="458673"/>
                    <a:pt x="13811" y="458673"/>
                  </a:cubicBezTo>
                  <a:cubicBezTo>
                    <a:pt x="14764" y="457721"/>
                    <a:pt x="15716" y="456768"/>
                    <a:pt x="16669" y="458673"/>
                  </a:cubicBezTo>
                  <a:cubicBezTo>
                    <a:pt x="30004" y="458673"/>
                    <a:pt x="25241" y="415811"/>
                    <a:pt x="25241" y="415811"/>
                  </a:cubicBezTo>
                  <a:cubicBezTo>
                    <a:pt x="28099" y="396761"/>
                    <a:pt x="32861" y="397713"/>
                    <a:pt x="21431" y="387236"/>
                  </a:cubicBezTo>
                  <a:cubicBezTo>
                    <a:pt x="23336" y="382473"/>
                    <a:pt x="39529" y="365328"/>
                    <a:pt x="30956" y="359613"/>
                  </a:cubicBezTo>
                  <a:cubicBezTo>
                    <a:pt x="1429" y="366281"/>
                    <a:pt x="52864" y="200546"/>
                    <a:pt x="46196" y="197688"/>
                  </a:cubicBezTo>
                  <a:cubicBezTo>
                    <a:pt x="37624" y="192926"/>
                    <a:pt x="43339" y="194831"/>
                    <a:pt x="44291" y="190068"/>
                  </a:cubicBezTo>
                  <a:cubicBezTo>
                    <a:pt x="32861" y="190068"/>
                    <a:pt x="35719" y="22428"/>
                    <a:pt x="34766" y="7188"/>
                  </a:cubicBezTo>
                  <a:cubicBezTo>
                    <a:pt x="31909" y="4331"/>
                    <a:pt x="15716" y="139586"/>
                    <a:pt x="15716" y="140538"/>
                  </a:cubicBezTo>
                  <a:cubicBezTo>
                    <a:pt x="15716" y="141491"/>
                    <a:pt x="19526" y="143396"/>
                    <a:pt x="16669" y="141491"/>
                  </a:cubicBezTo>
                  <a:cubicBezTo>
                    <a:pt x="18574" y="142443"/>
                    <a:pt x="18574" y="143396"/>
                    <a:pt x="15716" y="143396"/>
                  </a:cubicBezTo>
                  <a:cubicBezTo>
                    <a:pt x="20479" y="151016"/>
                    <a:pt x="14764" y="159588"/>
                    <a:pt x="14764" y="164351"/>
                  </a:cubicBezTo>
                  <a:close/>
                  <a:moveTo>
                    <a:pt x="23336" y="192926"/>
                  </a:moveTo>
                  <a:cubicBezTo>
                    <a:pt x="23336" y="192926"/>
                    <a:pt x="22384" y="191973"/>
                    <a:pt x="23336" y="192926"/>
                  </a:cubicBezTo>
                  <a:close/>
                  <a:moveTo>
                    <a:pt x="23336" y="195783"/>
                  </a:moveTo>
                  <a:cubicBezTo>
                    <a:pt x="23336" y="193878"/>
                    <a:pt x="27146" y="193878"/>
                    <a:pt x="23336" y="195783"/>
                  </a:cubicBezTo>
                  <a:close/>
                  <a:moveTo>
                    <a:pt x="43339" y="191021"/>
                  </a:moveTo>
                  <a:cubicBezTo>
                    <a:pt x="43339" y="191973"/>
                    <a:pt x="39529" y="190068"/>
                    <a:pt x="43339" y="1910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8" name="Freeform: Shape 1147">
              <a:extLst>
                <a:ext uri="{FF2B5EF4-FFF2-40B4-BE49-F238E27FC236}">
                  <a16:creationId xmlns:a16="http://schemas.microsoft.com/office/drawing/2014/main" xmlns="" id="{9D82C91E-FEB5-4D9A-A4C6-08BB5F77FB6A}"/>
                </a:ext>
              </a:extLst>
            </p:cNvPr>
            <p:cNvSpPr/>
            <p:nvPr/>
          </p:nvSpPr>
          <p:spPr>
            <a:xfrm>
              <a:off x="7268289" y="41290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9" name="Freeform: Shape 1148">
              <a:extLst>
                <a:ext uri="{FF2B5EF4-FFF2-40B4-BE49-F238E27FC236}">
                  <a16:creationId xmlns:a16="http://schemas.microsoft.com/office/drawing/2014/main" xmlns="" id="{03D0A299-F0D8-4AD9-BE23-E47D78531937}"/>
                </a:ext>
              </a:extLst>
            </p:cNvPr>
            <p:cNvSpPr/>
            <p:nvPr/>
          </p:nvSpPr>
          <p:spPr>
            <a:xfrm>
              <a:off x="7253870" y="63865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6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0" name="Freeform: Shape 1149">
              <a:extLst>
                <a:ext uri="{FF2B5EF4-FFF2-40B4-BE49-F238E27FC236}">
                  <a16:creationId xmlns:a16="http://schemas.microsoft.com/office/drawing/2014/main" xmlns="" id="{B2728455-3410-47C4-8E30-B992AF3BADAE}"/>
                </a:ext>
              </a:extLst>
            </p:cNvPr>
            <p:cNvSpPr/>
            <p:nvPr/>
          </p:nvSpPr>
          <p:spPr>
            <a:xfrm>
              <a:off x="7243286" y="4510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1" name="Freeform: Shape 1150">
              <a:extLst>
                <a:ext uri="{FF2B5EF4-FFF2-40B4-BE49-F238E27FC236}">
                  <a16:creationId xmlns:a16="http://schemas.microsoft.com/office/drawing/2014/main" xmlns="" id="{5B0934BF-D4FA-4233-B37E-CD7F6ED58F48}"/>
                </a:ext>
              </a:extLst>
            </p:cNvPr>
            <p:cNvSpPr/>
            <p:nvPr/>
          </p:nvSpPr>
          <p:spPr>
            <a:xfrm>
              <a:off x="7244239" y="6519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2" name="Freeform: Shape 1151">
              <a:extLst>
                <a:ext uri="{FF2B5EF4-FFF2-40B4-BE49-F238E27FC236}">
                  <a16:creationId xmlns:a16="http://schemas.microsoft.com/office/drawing/2014/main" xmlns="" id="{1EE70047-FF78-4E05-A442-54581CC32A28}"/>
                </a:ext>
              </a:extLst>
            </p:cNvPr>
            <p:cNvSpPr/>
            <p:nvPr/>
          </p:nvSpPr>
          <p:spPr>
            <a:xfrm>
              <a:off x="7243286" y="65865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7144"/>
                    <a:pt x="7144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3" name="Freeform: Shape 1152">
              <a:extLst>
                <a:ext uri="{FF2B5EF4-FFF2-40B4-BE49-F238E27FC236}">
                  <a16:creationId xmlns:a16="http://schemas.microsoft.com/office/drawing/2014/main" xmlns="" id="{2AA83EC6-9A13-43C8-882F-88A57774C769}"/>
                </a:ext>
              </a:extLst>
            </p:cNvPr>
            <p:cNvSpPr/>
            <p:nvPr/>
          </p:nvSpPr>
          <p:spPr>
            <a:xfrm>
              <a:off x="7242334" y="6624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4" name="Freeform: Shape 1153">
              <a:extLst>
                <a:ext uri="{FF2B5EF4-FFF2-40B4-BE49-F238E27FC236}">
                  <a16:creationId xmlns:a16="http://schemas.microsoft.com/office/drawing/2014/main" xmlns="" id="{F67CEFD9-15C1-47D5-A2BB-45AE703CD485}"/>
                </a:ext>
              </a:extLst>
            </p:cNvPr>
            <p:cNvSpPr/>
            <p:nvPr/>
          </p:nvSpPr>
          <p:spPr>
            <a:xfrm>
              <a:off x="7235904" y="590602"/>
              <a:ext cx="9525" cy="9525"/>
            </a:xfrm>
            <a:custGeom>
              <a:avLst/>
              <a:gdLst>
                <a:gd name="connsiteX0" fmla="*/ 7858 w 9525"/>
                <a:gd name="connsiteY0" fmla="*/ 7567 h 9525"/>
                <a:gd name="connsiteX1" fmla="*/ 7858 w 9525"/>
                <a:gd name="connsiteY1" fmla="*/ 7567 h 9525"/>
                <a:gd name="connsiteX2" fmla="*/ 785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567"/>
                  </a:moveTo>
                  <a:cubicBezTo>
                    <a:pt x="7858" y="7567"/>
                    <a:pt x="7858" y="7567"/>
                    <a:pt x="7858" y="7567"/>
                  </a:cubicBezTo>
                  <a:cubicBezTo>
                    <a:pt x="6906" y="6615"/>
                    <a:pt x="6906" y="7567"/>
                    <a:pt x="785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5" name="Freeform: Shape 1154">
              <a:extLst>
                <a:ext uri="{FF2B5EF4-FFF2-40B4-BE49-F238E27FC236}">
                  <a16:creationId xmlns:a16="http://schemas.microsoft.com/office/drawing/2014/main" xmlns="" id="{88FEB01F-2F9E-4143-B8EC-8BEC6BEFC219}"/>
                </a:ext>
              </a:extLst>
            </p:cNvPr>
            <p:cNvSpPr/>
            <p:nvPr/>
          </p:nvSpPr>
          <p:spPr>
            <a:xfrm>
              <a:off x="7243286" y="61102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6" name="Freeform: Shape 1155">
              <a:extLst>
                <a:ext uri="{FF2B5EF4-FFF2-40B4-BE49-F238E27FC236}">
                  <a16:creationId xmlns:a16="http://schemas.microsoft.com/office/drawing/2014/main" xmlns="" id="{5798D515-0132-474F-AD54-FBBD28A24447}"/>
                </a:ext>
              </a:extLst>
            </p:cNvPr>
            <p:cNvSpPr/>
            <p:nvPr/>
          </p:nvSpPr>
          <p:spPr>
            <a:xfrm>
              <a:off x="7231856" y="566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7" name="Freeform: Shape 1156">
              <a:extLst>
                <a:ext uri="{FF2B5EF4-FFF2-40B4-BE49-F238E27FC236}">
                  <a16:creationId xmlns:a16="http://schemas.microsoft.com/office/drawing/2014/main" xmlns="" id="{93CE5D94-E10F-4BE9-A9A4-15B0851FDD4D}"/>
                </a:ext>
              </a:extLst>
            </p:cNvPr>
            <p:cNvSpPr/>
            <p:nvPr/>
          </p:nvSpPr>
          <p:spPr>
            <a:xfrm>
              <a:off x="7242863" y="61102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8096"/>
                    <a:pt x="7567" y="8096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8" name="Freeform: Shape 1157">
              <a:extLst>
                <a:ext uri="{FF2B5EF4-FFF2-40B4-BE49-F238E27FC236}">
                  <a16:creationId xmlns:a16="http://schemas.microsoft.com/office/drawing/2014/main" xmlns="" id="{5045ED70-E0FC-450A-9E9B-C7C9FB94C54D}"/>
                </a:ext>
              </a:extLst>
            </p:cNvPr>
            <p:cNvSpPr/>
            <p:nvPr/>
          </p:nvSpPr>
          <p:spPr>
            <a:xfrm>
              <a:off x="7239476" y="6815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9" name="Freeform: Shape 1158">
              <a:extLst>
                <a:ext uri="{FF2B5EF4-FFF2-40B4-BE49-F238E27FC236}">
                  <a16:creationId xmlns:a16="http://schemas.microsoft.com/office/drawing/2014/main" xmlns="" id="{6145584F-4B1F-4FAF-93C7-50175326DB06}"/>
                </a:ext>
              </a:extLst>
            </p:cNvPr>
            <p:cNvSpPr/>
            <p:nvPr/>
          </p:nvSpPr>
          <p:spPr>
            <a:xfrm>
              <a:off x="7239476" y="6815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0" name="Freeform: Shape 1159">
              <a:extLst>
                <a:ext uri="{FF2B5EF4-FFF2-40B4-BE49-F238E27FC236}">
                  <a16:creationId xmlns:a16="http://schemas.microsoft.com/office/drawing/2014/main" xmlns="" id="{3E38AAD6-4ED5-4C71-91EA-CCE3292943D2}"/>
                </a:ext>
              </a:extLst>
            </p:cNvPr>
            <p:cNvSpPr/>
            <p:nvPr/>
          </p:nvSpPr>
          <p:spPr>
            <a:xfrm>
              <a:off x="7240429" y="6824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1" name="Freeform: Shape 1160">
              <a:extLst>
                <a:ext uri="{FF2B5EF4-FFF2-40B4-BE49-F238E27FC236}">
                  <a16:creationId xmlns:a16="http://schemas.microsoft.com/office/drawing/2014/main" xmlns="" id="{941DBB3D-00DB-4011-816B-1C1DA4AEC28D}"/>
                </a:ext>
              </a:extLst>
            </p:cNvPr>
            <p:cNvSpPr/>
            <p:nvPr/>
          </p:nvSpPr>
          <p:spPr>
            <a:xfrm>
              <a:off x="7240429" y="67579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2" name="Freeform: Shape 1161">
              <a:extLst>
                <a:ext uri="{FF2B5EF4-FFF2-40B4-BE49-F238E27FC236}">
                  <a16:creationId xmlns:a16="http://schemas.microsoft.com/office/drawing/2014/main" xmlns="" id="{4D47775B-5668-4A63-B745-10686A921282}"/>
                </a:ext>
              </a:extLst>
            </p:cNvPr>
            <p:cNvSpPr/>
            <p:nvPr/>
          </p:nvSpPr>
          <p:spPr>
            <a:xfrm>
              <a:off x="7239872" y="67389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6" y="11906"/>
                    <a:pt x="7700" y="7144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3" name="Freeform: Shape 1162">
              <a:extLst>
                <a:ext uri="{FF2B5EF4-FFF2-40B4-BE49-F238E27FC236}">
                  <a16:creationId xmlns:a16="http://schemas.microsoft.com/office/drawing/2014/main" xmlns="" id="{049F89BC-A03B-4947-816F-C47AE141CAD8}"/>
                </a:ext>
              </a:extLst>
            </p:cNvPr>
            <p:cNvSpPr/>
            <p:nvPr/>
          </p:nvSpPr>
          <p:spPr>
            <a:xfrm>
              <a:off x="7254716" y="6672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95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4" name="Freeform: Shape 1163">
              <a:extLst>
                <a:ext uri="{FF2B5EF4-FFF2-40B4-BE49-F238E27FC236}">
                  <a16:creationId xmlns:a16="http://schemas.microsoft.com/office/drawing/2014/main" xmlns="" id="{35B4BC3E-B753-4FDB-969B-B8737788671D}"/>
                </a:ext>
              </a:extLst>
            </p:cNvPr>
            <p:cNvSpPr/>
            <p:nvPr/>
          </p:nvSpPr>
          <p:spPr>
            <a:xfrm>
              <a:off x="7256621" y="6624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7144"/>
                    <a:pt x="9049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5" name="Freeform: Shape 1164">
              <a:extLst>
                <a:ext uri="{FF2B5EF4-FFF2-40B4-BE49-F238E27FC236}">
                  <a16:creationId xmlns:a16="http://schemas.microsoft.com/office/drawing/2014/main" xmlns="" id="{85FBC59A-9644-4213-8502-AA310624339F}"/>
                </a:ext>
              </a:extLst>
            </p:cNvPr>
            <p:cNvSpPr/>
            <p:nvPr/>
          </p:nvSpPr>
          <p:spPr>
            <a:xfrm>
              <a:off x="7255669" y="6272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10001" y="7144"/>
                  </a:lnTo>
                  <a:cubicBezTo>
                    <a:pt x="10001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6" name="Freeform: Shape 1165">
              <a:extLst>
                <a:ext uri="{FF2B5EF4-FFF2-40B4-BE49-F238E27FC236}">
                  <a16:creationId xmlns:a16="http://schemas.microsoft.com/office/drawing/2014/main" xmlns="" id="{94C05866-6600-455B-B215-A36460C08703}"/>
                </a:ext>
              </a:extLst>
            </p:cNvPr>
            <p:cNvSpPr/>
            <p:nvPr/>
          </p:nvSpPr>
          <p:spPr>
            <a:xfrm>
              <a:off x="7241487" y="62150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10001"/>
                    <a:pt x="7990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7" name="Freeform: Shape 1166">
              <a:extLst>
                <a:ext uri="{FF2B5EF4-FFF2-40B4-BE49-F238E27FC236}">
                  <a16:creationId xmlns:a16="http://schemas.microsoft.com/office/drawing/2014/main" xmlns="" id="{4C6B9979-B3A6-4901-BB65-7E5E7EF4B975}"/>
                </a:ext>
              </a:extLst>
            </p:cNvPr>
            <p:cNvSpPr/>
            <p:nvPr/>
          </p:nvSpPr>
          <p:spPr>
            <a:xfrm>
              <a:off x="7260156" y="615805"/>
              <a:ext cx="9525" cy="9525"/>
            </a:xfrm>
            <a:custGeom>
              <a:avLst/>
              <a:gdLst>
                <a:gd name="connsiteX0" fmla="*/ 7419 w 9525"/>
                <a:gd name="connsiteY0" fmla="*/ 8082 h 9525"/>
                <a:gd name="connsiteX1" fmla="*/ 7419 w 9525"/>
                <a:gd name="connsiteY1" fmla="*/ 80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8082"/>
                  </a:moveTo>
                  <a:cubicBezTo>
                    <a:pt x="8371" y="9987"/>
                    <a:pt x="6466" y="5225"/>
                    <a:pt x="7419" y="80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8" name="Freeform: Shape 1167">
              <a:extLst>
                <a:ext uri="{FF2B5EF4-FFF2-40B4-BE49-F238E27FC236}">
                  <a16:creationId xmlns:a16="http://schemas.microsoft.com/office/drawing/2014/main" xmlns="" id="{3CED76C5-E7C8-41B8-A761-9D1451B3EAEC}"/>
                </a:ext>
              </a:extLst>
            </p:cNvPr>
            <p:cNvSpPr/>
            <p:nvPr/>
          </p:nvSpPr>
          <p:spPr>
            <a:xfrm>
              <a:off x="7253764" y="55959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7144" y="7144"/>
                    <a:pt x="10954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9" name="Freeform: Shape 1168">
              <a:extLst>
                <a:ext uri="{FF2B5EF4-FFF2-40B4-BE49-F238E27FC236}">
                  <a16:creationId xmlns:a16="http://schemas.microsoft.com/office/drawing/2014/main" xmlns="" id="{213B2A4F-5378-41C3-B4AB-5CB54D842AC8}"/>
                </a:ext>
              </a:extLst>
            </p:cNvPr>
            <p:cNvSpPr/>
            <p:nvPr/>
          </p:nvSpPr>
          <p:spPr>
            <a:xfrm>
              <a:off x="7253764" y="53387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9049" y="8096"/>
                    <a:pt x="10001" y="7144"/>
                    <a:pt x="8096" y="7144"/>
                  </a:cubicBezTo>
                  <a:cubicBezTo>
                    <a:pt x="8096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0" name="Freeform: Shape 1169">
              <a:extLst>
                <a:ext uri="{FF2B5EF4-FFF2-40B4-BE49-F238E27FC236}">
                  <a16:creationId xmlns:a16="http://schemas.microsoft.com/office/drawing/2014/main" xmlns="" id="{E4AC7B91-4CD1-4F92-B8C7-507B497C3F9C}"/>
                </a:ext>
              </a:extLst>
            </p:cNvPr>
            <p:cNvSpPr/>
            <p:nvPr/>
          </p:nvSpPr>
          <p:spPr>
            <a:xfrm>
              <a:off x="7268051" y="4614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1" name="Freeform: Shape 1170">
              <a:extLst>
                <a:ext uri="{FF2B5EF4-FFF2-40B4-BE49-F238E27FC236}">
                  <a16:creationId xmlns:a16="http://schemas.microsoft.com/office/drawing/2014/main" xmlns="" id="{9558FB89-D6A1-4673-90CC-A6E1350858A4}"/>
                </a:ext>
              </a:extLst>
            </p:cNvPr>
            <p:cNvSpPr/>
            <p:nvPr/>
          </p:nvSpPr>
          <p:spPr>
            <a:xfrm>
              <a:off x="7100136" y="741505"/>
              <a:ext cx="9525" cy="9525"/>
            </a:xfrm>
            <a:custGeom>
              <a:avLst/>
              <a:gdLst>
                <a:gd name="connsiteX0" fmla="*/ 7419 w 9525"/>
                <a:gd name="connsiteY0" fmla="*/ 9064 h 9525"/>
                <a:gd name="connsiteX1" fmla="*/ 7419 w 9525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9064"/>
                  </a:moveTo>
                  <a:cubicBezTo>
                    <a:pt x="6466" y="4302"/>
                    <a:pt x="8371" y="10017"/>
                    <a:pt x="7419" y="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2" name="Freeform: Shape 1171">
              <a:extLst>
                <a:ext uri="{FF2B5EF4-FFF2-40B4-BE49-F238E27FC236}">
                  <a16:creationId xmlns:a16="http://schemas.microsoft.com/office/drawing/2014/main" xmlns="" id="{DC90509A-9E9E-43F7-A208-194E3EA908F1}"/>
                </a:ext>
              </a:extLst>
            </p:cNvPr>
            <p:cNvSpPr/>
            <p:nvPr/>
          </p:nvSpPr>
          <p:spPr>
            <a:xfrm>
              <a:off x="7096601" y="737711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8096" y="17621"/>
                    <a:pt x="8096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3" name="Freeform: Shape 1172">
              <a:extLst>
                <a:ext uri="{FF2B5EF4-FFF2-40B4-BE49-F238E27FC236}">
                  <a16:creationId xmlns:a16="http://schemas.microsoft.com/office/drawing/2014/main" xmlns="" id="{CBD20E7F-1C92-4952-8C1E-CE77FBE233E8}"/>
                </a:ext>
              </a:extLst>
            </p:cNvPr>
            <p:cNvSpPr/>
            <p:nvPr/>
          </p:nvSpPr>
          <p:spPr>
            <a:xfrm>
              <a:off x="7063264" y="7453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4" name="Freeform: Shape 1173">
              <a:extLst>
                <a:ext uri="{FF2B5EF4-FFF2-40B4-BE49-F238E27FC236}">
                  <a16:creationId xmlns:a16="http://schemas.microsoft.com/office/drawing/2014/main" xmlns="" id="{C9CB6A95-518C-4281-B25F-0BBDBA466610}"/>
                </a:ext>
              </a:extLst>
            </p:cNvPr>
            <p:cNvSpPr/>
            <p:nvPr/>
          </p:nvSpPr>
          <p:spPr>
            <a:xfrm>
              <a:off x="7044214" y="7548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5" name="Freeform: Shape 1174">
              <a:extLst>
                <a:ext uri="{FF2B5EF4-FFF2-40B4-BE49-F238E27FC236}">
                  <a16:creationId xmlns:a16="http://schemas.microsoft.com/office/drawing/2014/main" xmlns="" id="{3B59E1BC-4565-492C-B70C-FAD00092EC50}"/>
                </a:ext>
              </a:extLst>
            </p:cNvPr>
            <p:cNvSpPr/>
            <p:nvPr/>
          </p:nvSpPr>
          <p:spPr>
            <a:xfrm>
              <a:off x="7038499" y="7539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6" name="Freeform: Shape 1175">
              <a:extLst>
                <a:ext uri="{FF2B5EF4-FFF2-40B4-BE49-F238E27FC236}">
                  <a16:creationId xmlns:a16="http://schemas.microsoft.com/office/drawing/2014/main" xmlns="" id="{375B1AF9-1965-4D74-AF65-8D3274E46DE9}"/>
                </a:ext>
              </a:extLst>
            </p:cNvPr>
            <p:cNvSpPr/>
            <p:nvPr/>
          </p:nvSpPr>
          <p:spPr>
            <a:xfrm>
              <a:off x="7062311" y="74437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8096" y="9049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7" name="Freeform: Shape 1176">
              <a:extLst>
                <a:ext uri="{FF2B5EF4-FFF2-40B4-BE49-F238E27FC236}">
                  <a16:creationId xmlns:a16="http://schemas.microsoft.com/office/drawing/2014/main" xmlns="" id="{AC855477-72A6-45CC-A933-4FC6CF3AEABA}"/>
                </a:ext>
              </a:extLst>
            </p:cNvPr>
            <p:cNvSpPr/>
            <p:nvPr/>
          </p:nvSpPr>
          <p:spPr>
            <a:xfrm>
              <a:off x="7094696" y="74652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8" name="Freeform: Shape 1177">
              <a:extLst>
                <a:ext uri="{FF2B5EF4-FFF2-40B4-BE49-F238E27FC236}">
                  <a16:creationId xmlns:a16="http://schemas.microsoft.com/office/drawing/2014/main" xmlns="" id="{6BA6C3F2-6947-42E3-BFC5-7C3B56A10DFD}"/>
                </a:ext>
              </a:extLst>
            </p:cNvPr>
            <p:cNvSpPr/>
            <p:nvPr/>
          </p:nvSpPr>
          <p:spPr>
            <a:xfrm>
              <a:off x="7070460" y="737690"/>
              <a:ext cx="9525" cy="9525"/>
            </a:xfrm>
            <a:custGeom>
              <a:avLst/>
              <a:gdLst>
                <a:gd name="connsiteX0" fmla="*/ 7567 w 9525"/>
                <a:gd name="connsiteY0" fmla="*/ 9069 h 9525"/>
                <a:gd name="connsiteX1" fmla="*/ 7567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069"/>
                  </a:moveTo>
                  <a:cubicBezTo>
                    <a:pt x="7567" y="8117"/>
                    <a:pt x="6615" y="5259"/>
                    <a:pt x="7567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9" name="Freeform: Shape 1178">
              <a:extLst>
                <a:ext uri="{FF2B5EF4-FFF2-40B4-BE49-F238E27FC236}">
                  <a16:creationId xmlns:a16="http://schemas.microsoft.com/office/drawing/2014/main" xmlns="" id="{AF7839C7-8E01-4AF1-AC68-B46DEBF06A39}"/>
                </a:ext>
              </a:extLst>
            </p:cNvPr>
            <p:cNvSpPr/>
            <p:nvPr/>
          </p:nvSpPr>
          <p:spPr>
            <a:xfrm>
              <a:off x="7077551" y="7358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1381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0" name="Freeform: Shape 1179">
              <a:extLst>
                <a:ext uri="{FF2B5EF4-FFF2-40B4-BE49-F238E27FC236}">
                  <a16:creationId xmlns:a16="http://schemas.microsoft.com/office/drawing/2014/main" xmlns="" id="{8284AED5-0A24-43D0-B844-64BA1431EC14}"/>
                </a:ext>
              </a:extLst>
            </p:cNvPr>
            <p:cNvSpPr/>
            <p:nvPr/>
          </p:nvSpPr>
          <p:spPr>
            <a:xfrm>
              <a:off x="7089934" y="7367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1" name="Freeform: Shape 1180">
              <a:extLst>
                <a:ext uri="{FF2B5EF4-FFF2-40B4-BE49-F238E27FC236}">
                  <a16:creationId xmlns:a16="http://schemas.microsoft.com/office/drawing/2014/main" xmlns="" id="{503A48DC-6157-4A6F-8686-9F33AC31879C}"/>
                </a:ext>
              </a:extLst>
            </p:cNvPr>
            <p:cNvSpPr/>
            <p:nvPr/>
          </p:nvSpPr>
          <p:spPr>
            <a:xfrm>
              <a:off x="7065407" y="740145"/>
              <a:ext cx="9525" cy="9525"/>
            </a:xfrm>
            <a:custGeom>
              <a:avLst/>
              <a:gdLst>
                <a:gd name="connsiteX0" fmla="*/ 7858 w 9525"/>
                <a:gd name="connsiteY0" fmla="*/ 7567 h 9525"/>
                <a:gd name="connsiteX1" fmla="*/ 7858 w 9525"/>
                <a:gd name="connsiteY1" fmla="*/ 7567 h 9525"/>
                <a:gd name="connsiteX2" fmla="*/ 785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567"/>
                  </a:moveTo>
                  <a:cubicBezTo>
                    <a:pt x="6906" y="7567"/>
                    <a:pt x="6906" y="6615"/>
                    <a:pt x="7858" y="7567"/>
                  </a:cubicBezTo>
                  <a:lnTo>
                    <a:pt x="7858" y="75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2" name="Freeform: Shape 1181">
              <a:extLst>
                <a:ext uri="{FF2B5EF4-FFF2-40B4-BE49-F238E27FC236}">
                  <a16:creationId xmlns:a16="http://schemas.microsoft.com/office/drawing/2014/main" xmlns="" id="{7B7C52F4-B6E9-4810-9F04-6A1F1711076E}"/>
                </a:ext>
              </a:extLst>
            </p:cNvPr>
            <p:cNvSpPr/>
            <p:nvPr/>
          </p:nvSpPr>
          <p:spPr>
            <a:xfrm>
              <a:off x="6943249" y="9186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3" name="Freeform: Shape 1182">
              <a:extLst>
                <a:ext uri="{FF2B5EF4-FFF2-40B4-BE49-F238E27FC236}">
                  <a16:creationId xmlns:a16="http://schemas.microsoft.com/office/drawing/2014/main" xmlns="" id="{D7D9ED68-49AD-45F1-80F7-4A274850FAA8}"/>
                </a:ext>
              </a:extLst>
            </p:cNvPr>
            <p:cNvSpPr/>
            <p:nvPr/>
          </p:nvSpPr>
          <p:spPr>
            <a:xfrm>
              <a:off x="6925363" y="921396"/>
              <a:ext cx="9525" cy="9525"/>
            </a:xfrm>
            <a:custGeom>
              <a:avLst/>
              <a:gdLst>
                <a:gd name="connsiteX0" fmla="*/ 8837 w 9525"/>
                <a:gd name="connsiteY0" fmla="*/ 8244 h 9525"/>
                <a:gd name="connsiteX1" fmla="*/ 8837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8244"/>
                  </a:moveTo>
                  <a:cubicBezTo>
                    <a:pt x="8837" y="7291"/>
                    <a:pt x="5027" y="6339"/>
                    <a:pt x="8837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4" name="Freeform: Shape 1183">
              <a:extLst>
                <a:ext uri="{FF2B5EF4-FFF2-40B4-BE49-F238E27FC236}">
                  <a16:creationId xmlns:a16="http://schemas.microsoft.com/office/drawing/2014/main" xmlns="" id="{8E2C57B3-EA9C-4EE7-AD5A-46A719640C3B}"/>
                </a:ext>
              </a:extLst>
            </p:cNvPr>
            <p:cNvSpPr/>
            <p:nvPr/>
          </p:nvSpPr>
          <p:spPr>
            <a:xfrm>
              <a:off x="7030879" y="7548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5" name="Freeform: Shape 1184">
              <a:extLst>
                <a:ext uri="{FF2B5EF4-FFF2-40B4-BE49-F238E27FC236}">
                  <a16:creationId xmlns:a16="http://schemas.microsoft.com/office/drawing/2014/main" xmlns="" id="{EA0372AE-E8B2-4E2C-B0A7-5101403CDE58}"/>
                </a:ext>
              </a:extLst>
            </p:cNvPr>
            <p:cNvSpPr/>
            <p:nvPr/>
          </p:nvSpPr>
          <p:spPr>
            <a:xfrm>
              <a:off x="6990874" y="804386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11906 w 19050"/>
                <a:gd name="connsiteY1" fmla="*/ 10001 h 9525"/>
                <a:gd name="connsiteX2" fmla="*/ 7144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10001" y="8096"/>
                    <a:pt x="9049" y="10001"/>
                    <a:pt x="11906" y="10001"/>
                  </a:cubicBezTo>
                  <a:cubicBezTo>
                    <a:pt x="10954" y="10001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6" name="Freeform: Shape 1185">
              <a:extLst>
                <a:ext uri="{FF2B5EF4-FFF2-40B4-BE49-F238E27FC236}">
                  <a16:creationId xmlns:a16="http://schemas.microsoft.com/office/drawing/2014/main" xmlns="" id="{EEFD8F1E-ACDD-4C3A-A2E5-1BD7B1BEE8EB}"/>
                </a:ext>
              </a:extLst>
            </p:cNvPr>
            <p:cNvSpPr/>
            <p:nvPr/>
          </p:nvSpPr>
          <p:spPr>
            <a:xfrm>
              <a:off x="7094696" y="7472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7" name="Freeform: Shape 1186">
              <a:extLst>
                <a:ext uri="{FF2B5EF4-FFF2-40B4-BE49-F238E27FC236}">
                  <a16:creationId xmlns:a16="http://schemas.microsoft.com/office/drawing/2014/main" xmlns="" id="{BE287B88-F7DC-4EE6-AFA3-F33486345F55}"/>
                </a:ext>
              </a:extLst>
            </p:cNvPr>
            <p:cNvSpPr/>
            <p:nvPr/>
          </p:nvSpPr>
          <p:spPr>
            <a:xfrm>
              <a:off x="6996589" y="8072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8" name="Freeform: Shape 1187">
              <a:extLst>
                <a:ext uri="{FF2B5EF4-FFF2-40B4-BE49-F238E27FC236}">
                  <a16:creationId xmlns:a16="http://schemas.microsoft.com/office/drawing/2014/main" xmlns="" id="{44F4EF88-A459-4ABC-B4AA-8DBE9ADDFDCF}"/>
                </a:ext>
              </a:extLst>
            </p:cNvPr>
            <p:cNvSpPr/>
            <p:nvPr/>
          </p:nvSpPr>
          <p:spPr>
            <a:xfrm>
              <a:off x="7020401" y="7672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8096" y="8096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9" name="Freeform: Shape 1188">
              <a:extLst>
                <a:ext uri="{FF2B5EF4-FFF2-40B4-BE49-F238E27FC236}">
                  <a16:creationId xmlns:a16="http://schemas.microsoft.com/office/drawing/2014/main" xmlns="" id="{563B505B-0D97-4CF1-85E2-1D3A94D360F0}"/>
                </a:ext>
              </a:extLst>
            </p:cNvPr>
            <p:cNvSpPr/>
            <p:nvPr/>
          </p:nvSpPr>
          <p:spPr>
            <a:xfrm>
              <a:off x="7031831" y="7624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0" name="Freeform: Shape 1189">
              <a:extLst>
                <a:ext uri="{FF2B5EF4-FFF2-40B4-BE49-F238E27FC236}">
                  <a16:creationId xmlns:a16="http://schemas.microsoft.com/office/drawing/2014/main" xmlns="" id="{323233ED-E1CD-4C0D-BC12-A8FB1E34E205}"/>
                </a:ext>
              </a:extLst>
            </p:cNvPr>
            <p:cNvSpPr/>
            <p:nvPr/>
          </p:nvSpPr>
          <p:spPr>
            <a:xfrm>
              <a:off x="7017826" y="773906"/>
              <a:ext cx="9525" cy="9525"/>
            </a:xfrm>
            <a:custGeom>
              <a:avLst/>
              <a:gdLst>
                <a:gd name="connsiteX0" fmla="*/ 7815 w 9525"/>
                <a:gd name="connsiteY0" fmla="*/ 7144 h 9525"/>
                <a:gd name="connsiteX1" fmla="*/ 7815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5" y="7144"/>
                  </a:moveTo>
                  <a:cubicBezTo>
                    <a:pt x="5909" y="7144"/>
                    <a:pt x="8767" y="8096"/>
                    <a:pt x="78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1" name="Freeform: Shape 1190">
              <a:extLst>
                <a:ext uri="{FF2B5EF4-FFF2-40B4-BE49-F238E27FC236}">
                  <a16:creationId xmlns:a16="http://schemas.microsoft.com/office/drawing/2014/main" xmlns="" id="{4CD82B67-2512-471C-BBFD-DCDF105BB517}"/>
                </a:ext>
              </a:extLst>
            </p:cNvPr>
            <p:cNvSpPr/>
            <p:nvPr/>
          </p:nvSpPr>
          <p:spPr>
            <a:xfrm>
              <a:off x="7014686" y="778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2" name="Freeform: Shape 1191">
              <a:extLst>
                <a:ext uri="{FF2B5EF4-FFF2-40B4-BE49-F238E27FC236}">
                  <a16:creationId xmlns:a16="http://schemas.microsoft.com/office/drawing/2014/main" xmlns="" id="{DAA791D4-816C-48FD-A3F7-19BB9225BC67}"/>
                </a:ext>
              </a:extLst>
            </p:cNvPr>
            <p:cNvSpPr/>
            <p:nvPr/>
          </p:nvSpPr>
          <p:spPr>
            <a:xfrm>
              <a:off x="6944201" y="89963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8096" y="8096"/>
                    <a:pt x="7144" y="7144"/>
                  </a:cubicBezTo>
                  <a:cubicBezTo>
                    <a:pt x="9049" y="8096"/>
                    <a:pt x="10001" y="9049"/>
                    <a:pt x="1000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3" name="Freeform: Shape 1192">
              <a:extLst>
                <a:ext uri="{FF2B5EF4-FFF2-40B4-BE49-F238E27FC236}">
                  <a16:creationId xmlns:a16="http://schemas.microsoft.com/office/drawing/2014/main" xmlns="" id="{5708D27C-E7A8-4D78-823A-F60F27FF18AE}"/>
                </a:ext>
              </a:extLst>
            </p:cNvPr>
            <p:cNvSpPr/>
            <p:nvPr/>
          </p:nvSpPr>
          <p:spPr>
            <a:xfrm>
              <a:off x="7094696" y="7453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95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4" name="Freeform: Shape 1193">
              <a:extLst>
                <a:ext uri="{FF2B5EF4-FFF2-40B4-BE49-F238E27FC236}">
                  <a16:creationId xmlns:a16="http://schemas.microsoft.com/office/drawing/2014/main" xmlns="" id="{90A26984-E66E-463B-B055-EC647C69128B}"/>
                </a:ext>
              </a:extLst>
            </p:cNvPr>
            <p:cNvSpPr/>
            <p:nvPr/>
          </p:nvSpPr>
          <p:spPr>
            <a:xfrm>
              <a:off x="7034265" y="79009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5" name="Freeform: Shape 1194">
              <a:extLst>
                <a:ext uri="{FF2B5EF4-FFF2-40B4-BE49-F238E27FC236}">
                  <a16:creationId xmlns:a16="http://schemas.microsoft.com/office/drawing/2014/main" xmlns="" id="{B45752A4-2D32-4BBC-B9E8-6E044115193E}"/>
                </a:ext>
              </a:extLst>
            </p:cNvPr>
            <p:cNvSpPr/>
            <p:nvPr/>
          </p:nvSpPr>
          <p:spPr>
            <a:xfrm>
              <a:off x="6960394" y="8615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6" name="Freeform: Shape 1195">
              <a:extLst>
                <a:ext uri="{FF2B5EF4-FFF2-40B4-BE49-F238E27FC236}">
                  <a16:creationId xmlns:a16="http://schemas.microsoft.com/office/drawing/2014/main" xmlns="" id="{1A58D0DE-CFC3-4186-BE2B-B7AF680B92F7}"/>
                </a:ext>
              </a:extLst>
            </p:cNvPr>
            <p:cNvSpPr/>
            <p:nvPr/>
          </p:nvSpPr>
          <p:spPr>
            <a:xfrm>
              <a:off x="7030322" y="791856"/>
              <a:ext cx="9525" cy="9525"/>
            </a:xfrm>
            <a:custGeom>
              <a:avLst/>
              <a:gdLst>
                <a:gd name="connsiteX0" fmla="*/ 8653 w 9525"/>
                <a:gd name="connsiteY0" fmla="*/ 8244 h 9525"/>
                <a:gd name="connsiteX1" fmla="*/ 8653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8244"/>
                  </a:moveTo>
                  <a:cubicBezTo>
                    <a:pt x="5796" y="6339"/>
                    <a:pt x="7700" y="7291"/>
                    <a:pt x="8653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7" name="Freeform: Shape 1196">
              <a:extLst>
                <a:ext uri="{FF2B5EF4-FFF2-40B4-BE49-F238E27FC236}">
                  <a16:creationId xmlns:a16="http://schemas.microsoft.com/office/drawing/2014/main" xmlns="" id="{5AE7D013-E06D-4DFC-BD44-82A3303778DB}"/>
                </a:ext>
              </a:extLst>
            </p:cNvPr>
            <p:cNvSpPr/>
            <p:nvPr/>
          </p:nvSpPr>
          <p:spPr>
            <a:xfrm>
              <a:off x="6944201" y="9005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8" name="Freeform: Shape 1197">
              <a:extLst>
                <a:ext uri="{FF2B5EF4-FFF2-40B4-BE49-F238E27FC236}">
                  <a16:creationId xmlns:a16="http://schemas.microsoft.com/office/drawing/2014/main" xmlns="" id="{5D296DEE-C6D0-4E88-9F1A-9490CCABCFD1}"/>
                </a:ext>
              </a:extLst>
            </p:cNvPr>
            <p:cNvSpPr/>
            <p:nvPr/>
          </p:nvSpPr>
          <p:spPr>
            <a:xfrm>
              <a:off x="6918484" y="738125"/>
              <a:ext cx="190500" cy="200025"/>
            </a:xfrm>
            <a:custGeom>
              <a:avLst/>
              <a:gdLst>
                <a:gd name="connsiteX0" fmla="*/ 37624 w 190500"/>
                <a:gd name="connsiteY0" fmla="*/ 177227 h 200025"/>
                <a:gd name="connsiteX1" fmla="*/ 37624 w 190500"/>
                <a:gd name="connsiteY1" fmla="*/ 169607 h 200025"/>
                <a:gd name="connsiteX2" fmla="*/ 128111 w 190500"/>
                <a:gd name="connsiteY2" fmla="*/ 38162 h 200025"/>
                <a:gd name="connsiteX3" fmla="*/ 137636 w 190500"/>
                <a:gd name="connsiteY3" fmla="*/ 30542 h 200025"/>
                <a:gd name="connsiteX4" fmla="*/ 165259 w 190500"/>
                <a:gd name="connsiteY4" fmla="*/ 14349 h 200025"/>
                <a:gd name="connsiteX5" fmla="*/ 178594 w 190500"/>
                <a:gd name="connsiteY5" fmla="*/ 8634 h 200025"/>
                <a:gd name="connsiteX6" fmla="*/ 183356 w 190500"/>
                <a:gd name="connsiteY6" fmla="*/ 16254 h 200025"/>
                <a:gd name="connsiteX7" fmla="*/ 184309 w 190500"/>
                <a:gd name="connsiteY7" fmla="*/ 16254 h 200025"/>
                <a:gd name="connsiteX8" fmla="*/ 185261 w 190500"/>
                <a:gd name="connsiteY8" fmla="*/ 13397 h 200025"/>
                <a:gd name="connsiteX9" fmla="*/ 184309 w 190500"/>
                <a:gd name="connsiteY9" fmla="*/ 11492 h 200025"/>
                <a:gd name="connsiteX10" fmla="*/ 152876 w 190500"/>
                <a:gd name="connsiteY10" fmla="*/ 16254 h 200025"/>
                <a:gd name="connsiteX11" fmla="*/ 135731 w 190500"/>
                <a:gd name="connsiteY11" fmla="*/ 28637 h 200025"/>
                <a:gd name="connsiteX12" fmla="*/ 121444 w 190500"/>
                <a:gd name="connsiteY12" fmla="*/ 22922 h 200025"/>
                <a:gd name="connsiteX13" fmla="*/ 121444 w 190500"/>
                <a:gd name="connsiteY13" fmla="*/ 35304 h 200025"/>
                <a:gd name="connsiteX14" fmla="*/ 112871 w 190500"/>
                <a:gd name="connsiteY14" fmla="*/ 32447 h 200025"/>
                <a:gd name="connsiteX15" fmla="*/ 119539 w 190500"/>
                <a:gd name="connsiteY15" fmla="*/ 38162 h 200025"/>
                <a:gd name="connsiteX16" fmla="*/ 73819 w 190500"/>
                <a:gd name="connsiteY16" fmla="*/ 74357 h 200025"/>
                <a:gd name="connsiteX17" fmla="*/ 14764 w 190500"/>
                <a:gd name="connsiteY17" fmla="*/ 146747 h 200025"/>
                <a:gd name="connsiteX18" fmla="*/ 14764 w 190500"/>
                <a:gd name="connsiteY18" fmla="*/ 152462 h 200025"/>
                <a:gd name="connsiteX19" fmla="*/ 24289 w 190500"/>
                <a:gd name="connsiteY19" fmla="*/ 155319 h 200025"/>
                <a:gd name="connsiteX20" fmla="*/ 7144 w 190500"/>
                <a:gd name="connsiteY20" fmla="*/ 188657 h 200025"/>
                <a:gd name="connsiteX21" fmla="*/ 28099 w 190500"/>
                <a:gd name="connsiteY21" fmla="*/ 195324 h 200025"/>
                <a:gd name="connsiteX22" fmla="*/ 28099 w 190500"/>
                <a:gd name="connsiteY22" fmla="*/ 194372 h 200025"/>
                <a:gd name="connsiteX23" fmla="*/ 30004 w 190500"/>
                <a:gd name="connsiteY23" fmla="*/ 193419 h 200025"/>
                <a:gd name="connsiteX24" fmla="*/ 37624 w 190500"/>
                <a:gd name="connsiteY24" fmla="*/ 177227 h 200025"/>
                <a:gd name="connsiteX25" fmla="*/ 35719 w 190500"/>
                <a:gd name="connsiteY25" fmla="*/ 155319 h 200025"/>
                <a:gd name="connsiteX26" fmla="*/ 35719 w 190500"/>
                <a:gd name="connsiteY26" fmla="*/ 155319 h 200025"/>
                <a:gd name="connsiteX27" fmla="*/ 36671 w 190500"/>
                <a:gd name="connsiteY27" fmla="*/ 153414 h 200025"/>
                <a:gd name="connsiteX28" fmla="*/ 36671 w 190500"/>
                <a:gd name="connsiteY28" fmla="*/ 153414 h 200025"/>
                <a:gd name="connsiteX29" fmla="*/ 16669 w 190500"/>
                <a:gd name="connsiteY29" fmla="*/ 150557 h 200025"/>
                <a:gd name="connsiteX30" fmla="*/ 16669 w 190500"/>
                <a:gd name="connsiteY30" fmla="*/ 150557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0500" h="200025">
                  <a:moveTo>
                    <a:pt x="37624" y="177227"/>
                  </a:moveTo>
                  <a:cubicBezTo>
                    <a:pt x="40481" y="170559"/>
                    <a:pt x="16669" y="165797"/>
                    <a:pt x="37624" y="169607"/>
                  </a:cubicBezTo>
                  <a:cubicBezTo>
                    <a:pt x="28099" y="176274"/>
                    <a:pt x="130016" y="40067"/>
                    <a:pt x="128111" y="38162"/>
                  </a:cubicBezTo>
                  <a:cubicBezTo>
                    <a:pt x="137636" y="52449"/>
                    <a:pt x="140494" y="31494"/>
                    <a:pt x="137636" y="30542"/>
                  </a:cubicBezTo>
                  <a:cubicBezTo>
                    <a:pt x="138589" y="39114"/>
                    <a:pt x="167164" y="14349"/>
                    <a:pt x="165259" y="14349"/>
                  </a:cubicBezTo>
                  <a:cubicBezTo>
                    <a:pt x="168116" y="20064"/>
                    <a:pt x="173831" y="21969"/>
                    <a:pt x="178594" y="8634"/>
                  </a:cubicBezTo>
                  <a:cubicBezTo>
                    <a:pt x="181451" y="13397"/>
                    <a:pt x="182404" y="11492"/>
                    <a:pt x="183356" y="16254"/>
                  </a:cubicBezTo>
                  <a:cubicBezTo>
                    <a:pt x="183356" y="10539"/>
                    <a:pt x="184309" y="10539"/>
                    <a:pt x="184309" y="16254"/>
                  </a:cubicBezTo>
                  <a:cubicBezTo>
                    <a:pt x="183356" y="18159"/>
                    <a:pt x="185261" y="4824"/>
                    <a:pt x="185261" y="13397"/>
                  </a:cubicBezTo>
                  <a:cubicBezTo>
                    <a:pt x="184309" y="12444"/>
                    <a:pt x="183356" y="12444"/>
                    <a:pt x="184309" y="11492"/>
                  </a:cubicBezTo>
                  <a:cubicBezTo>
                    <a:pt x="179546" y="-891"/>
                    <a:pt x="152876" y="17207"/>
                    <a:pt x="152876" y="16254"/>
                  </a:cubicBezTo>
                  <a:cubicBezTo>
                    <a:pt x="137636" y="21017"/>
                    <a:pt x="136684" y="14349"/>
                    <a:pt x="135731" y="28637"/>
                  </a:cubicBezTo>
                  <a:cubicBezTo>
                    <a:pt x="130016" y="29589"/>
                    <a:pt x="130969" y="24827"/>
                    <a:pt x="121444" y="22922"/>
                  </a:cubicBezTo>
                  <a:cubicBezTo>
                    <a:pt x="122396" y="33399"/>
                    <a:pt x="123349" y="21017"/>
                    <a:pt x="121444" y="35304"/>
                  </a:cubicBezTo>
                  <a:cubicBezTo>
                    <a:pt x="121444" y="34352"/>
                    <a:pt x="112871" y="31494"/>
                    <a:pt x="112871" y="32447"/>
                  </a:cubicBezTo>
                  <a:cubicBezTo>
                    <a:pt x="117634" y="36257"/>
                    <a:pt x="114776" y="33399"/>
                    <a:pt x="119539" y="38162"/>
                  </a:cubicBezTo>
                  <a:cubicBezTo>
                    <a:pt x="111919" y="32447"/>
                    <a:pt x="89059" y="76262"/>
                    <a:pt x="73819" y="74357"/>
                  </a:cubicBezTo>
                  <a:cubicBezTo>
                    <a:pt x="74771" y="74357"/>
                    <a:pt x="25241" y="152462"/>
                    <a:pt x="14764" y="146747"/>
                  </a:cubicBezTo>
                  <a:cubicBezTo>
                    <a:pt x="22384" y="153414"/>
                    <a:pt x="17621" y="149604"/>
                    <a:pt x="14764" y="152462"/>
                  </a:cubicBezTo>
                  <a:cubicBezTo>
                    <a:pt x="23336" y="155319"/>
                    <a:pt x="14764" y="151509"/>
                    <a:pt x="24289" y="155319"/>
                  </a:cubicBezTo>
                  <a:cubicBezTo>
                    <a:pt x="20479" y="154367"/>
                    <a:pt x="9049" y="184847"/>
                    <a:pt x="7144" y="188657"/>
                  </a:cubicBezTo>
                  <a:cubicBezTo>
                    <a:pt x="9049" y="192467"/>
                    <a:pt x="28099" y="195324"/>
                    <a:pt x="28099" y="195324"/>
                  </a:cubicBezTo>
                  <a:cubicBezTo>
                    <a:pt x="28099" y="194372"/>
                    <a:pt x="25241" y="191514"/>
                    <a:pt x="28099" y="194372"/>
                  </a:cubicBezTo>
                  <a:cubicBezTo>
                    <a:pt x="27146" y="192467"/>
                    <a:pt x="27146" y="192467"/>
                    <a:pt x="30004" y="193419"/>
                  </a:cubicBezTo>
                  <a:cubicBezTo>
                    <a:pt x="27146" y="182942"/>
                    <a:pt x="34766" y="181989"/>
                    <a:pt x="37624" y="177227"/>
                  </a:cubicBezTo>
                  <a:close/>
                  <a:moveTo>
                    <a:pt x="35719" y="155319"/>
                  </a:moveTo>
                  <a:cubicBezTo>
                    <a:pt x="35719" y="155319"/>
                    <a:pt x="35719" y="156272"/>
                    <a:pt x="35719" y="155319"/>
                  </a:cubicBezTo>
                  <a:close/>
                  <a:moveTo>
                    <a:pt x="36671" y="153414"/>
                  </a:moveTo>
                  <a:cubicBezTo>
                    <a:pt x="35719" y="153414"/>
                    <a:pt x="31909" y="153414"/>
                    <a:pt x="36671" y="153414"/>
                  </a:cubicBezTo>
                  <a:close/>
                  <a:moveTo>
                    <a:pt x="16669" y="150557"/>
                  </a:moveTo>
                  <a:cubicBezTo>
                    <a:pt x="16669" y="149604"/>
                    <a:pt x="20479" y="151509"/>
                    <a:pt x="16669" y="1505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9" name="Freeform: Shape 1198">
              <a:extLst>
                <a:ext uri="{FF2B5EF4-FFF2-40B4-BE49-F238E27FC236}">
                  <a16:creationId xmlns:a16="http://schemas.microsoft.com/office/drawing/2014/main" xmlns="" id="{F6B65614-3BB7-4E27-80EE-1E8A7B79AC67}"/>
                </a:ext>
              </a:extLst>
            </p:cNvPr>
            <p:cNvSpPr/>
            <p:nvPr/>
          </p:nvSpPr>
          <p:spPr>
            <a:xfrm>
              <a:off x="6930866" y="8834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0" name="Freeform: Shape 1199">
              <a:extLst>
                <a:ext uri="{FF2B5EF4-FFF2-40B4-BE49-F238E27FC236}">
                  <a16:creationId xmlns:a16="http://schemas.microsoft.com/office/drawing/2014/main" xmlns="" id="{1664FE4D-9A11-40B5-B91F-CBCEDCD03B8D}"/>
                </a:ext>
              </a:extLst>
            </p:cNvPr>
            <p:cNvSpPr/>
            <p:nvPr/>
          </p:nvSpPr>
          <p:spPr>
            <a:xfrm>
              <a:off x="7064216" y="74586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1" name="Freeform: Shape 1200">
              <a:extLst>
                <a:ext uri="{FF2B5EF4-FFF2-40B4-BE49-F238E27FC236}">
                  <a16:creationId xmlns:a16="http://schemas.microsoft.com/office/drawing/2014/main" xmlns="" id="{A669F6BA-6197-4FAE-9BDB-9B093362932B}"/>
                </a:ext>
              </a:extLst>
            </p:cNvPr>
            <p:cNvSpPr/>
            <p:nvPr/>
          </p:nvSpPr>
          <p:spPr>
            <a:xfrm>
              <a:off x="6960500" y="86344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7144"/>
                    <a:pt x="7990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2" name="Freeform: Shape 1201">
              <a:extLst>
                <a:ext uri="{FF2B5EF4-FFF2-40B4-BE49-F238E27FC236}">
                  <a16:creationId xmlns:a16="http://schemas.microsoft.com/office/drawing/2014/main" xmlns="" id="{CECC3230-82B8-44FF-B249-49D20FBB2B50}"/>
                </a:ext>
              </a:extLst>
            </p:cNvPr>
            <p:cNvSpPr/>
            <p:nvPr/>
          </p:nvSpPr>
          <p:spPr>
            <a:xfrm>
              <a:off x="7076599" y="7510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3" name="Freeform: Shape 1202">
              <a:extLst>
                <a:ext uri="{FF2B5EF4-FFF2-40B4-BE49-F238E27FC236}">
                  <a16:creationId xmlns:a16="http://schemas.microsoft.com/office/drawing/2014/main" xmlns="" id="{1298D878-17F9-4270-9B66-23A042E7E7D3}"/>
                </a:ext>
              </a:extLst>
            </p:cNvPr>
            <p:cNvSpPr/>
            <p:nvPr/>
          </p:nvSpPr>
          <p:spPr>
            <a:xfrm>
              <a:off x="7081361" y="7500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4" name="Freeform: Shape 1203">
              <a:extLst>
                <a:ext uri="{FF2B5EF4-FFF2-40B4-BE49-F238E27FC236}">
                  <a16:creationId xmlns:a16="http://schemas.microsoft.com/office/drawing/2014/main" xmlns="" id="{AAA65FA2-DE4D-4171-8292-B3249D7A2B76}"/>
                </a:ext>
              </a:extLst>
            </p:cNvPr>
            <p:cNvSpPr/>
            <p:nvPr/>
          </p:nvSpPr>
          <p:spPr>
            <a:xfrm>
              <a:off x="7083795" y="748400"/>
              <a:ext cx="9525" cy="9525"/>
            </a:xfrm>
            <a:custGeom>
              <a:avLst/>
              <a:gdLst>
                <a:gd name="connsiteX0" fmla="*/ 7567 w 9525"/>
                <a:gd name="connsiteY0" fmla="*/ 8837 h 9525"/>
                <a:gd name="connsiteX1" fmla="*/ 7567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837"/>
                  </a:moveTo>
                  <a:cubicBezTo>
                    <a:pt x="7567" y="8837"/>
                    <a:pt x="6615" y="5027"/>
                    <a:pt x="7567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5" name="Freeform: Shape 1204">
              <a:extLst>
                <a:ext uri="{FF2B5EF4-FFF2-40B4-BE49-F238E27FC236}">
                  <a16:creationId xmlns:a16="http://schemas.microsoft.com/office/drawing/2014/main" xmlns="" id="{B986F08D-C04A-4D6C-B93B-DADE9C01E015}"/>
                </a:ext>
              </a:extLst>
            </p:cNvPr>
            <p:cNvSpPr/>
            <p:nvPr/>
          </p:nvSpPr>
          <p:spPr>
            <a:xfrm>
              <a:off x="7044214" y="7767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6" name="Freeform: Shape 1205">
              <a:extLst>
                <a:ext uri="{FF2B5EF4-FFF2-40B4-BE49-F238E27FC236}">
                  <a16:creationId xmlns:a16="http://schemas.microsoft.com/office/drawing/2014/main" xmlns="" id="{8BAC1924-AF3A-404C-BAE2-49552B693F3D}"/>
                </a:ext>
              </a:extLst>
            </p:cNvPr>
            <p:cNvSpPr/>
            <p:nvPr/>
          </p:nvSpPr>
          <p:spPr>
            <a:xfrm>
              <a:off x="7051834" y="7624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8096" y="9049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7" name="Freeform: Shape 1206">
              <a:extLst>
                <a:ext uri="{FF2B5EF4-FFF2-40B4-BE49-F238E27FC236}">
                  <a16:creationId xmlns:a16="http://schemas.microsoft.com/office/drawing/2014/main" xmlns="" id="{7D78B7F9-229A-4C0A-B890-59E09338F834}"/>
                </a:ext>
              </a:extLst>
            </p:cNvPr>
            <p:cNvSpPr/>
            <p:nvPr/>
          </p:nvSpPr>
          <p:spPr>
            <a:xfrm>
              <a:off x="7034689" y="7900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8" name="Freeform: Shape 1207">
              <a:extLst>
                <a:ext uri="{FF2B5EF4-FFF2-40B4-BE49-F238E27FC236}">
                  <a16:creationId xmlns:a16="http://schemas.microsoft.com/office/drawing/2014/main" xmlns="" id="{9FA7EB74-7ADF-4AEF-8BE0-C8411F8A6C4B}"/>
                </a:ext>
              </a:extLst>
            </p:cNvPr>
            <p:cNvSpPr/>
            <p:nvPr/>
          </p:nvSpPr>
          <p:spPr>
            <a:xfrm>
              <a:off x="7051834" y="7643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9" name="Freeform: Shape 1208">
              <a:extLst>
                <a:ext uri="{FF2B5EF4-FFF2-40B4-BE49-F238E27FC236}">
                  <a16:creationId xmlns:a16="http://schemas.microsoft.com/office/drawing/2014/main" xmlns="" id="{EB88DF6B-269C-4C78-8F4B-D67A6C0A3A1C}"/>
                </a:ext>
              </a:extLst>
            </p:cNvPr>
            <p:cNvSpPr/>
            <p:nvPr/>
          </p:nvSpPr>
          <p:spPr>
            <a:xfrm>
              <a:off x="7097554" y="746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0" name="Freeform: Shape 1209">
              <a:extLst>
                <a:ext uri="{FF2B5EF4-FFF2-40B4-BE49-F238E27FC236}">
                  <a16:creationId xmlns:a16="http://schemas.microsoft.com/office/drawing/2014/main" xmlns="" id="{F1D73E29-9DFB-4495-9A08-95F610D8C97C}"/>
                </a:ext>
              </a:extLst>
            </p:cNvPr>
            <p:cNvSpPr/>
            <p:nvPr/>
          </p:nvSpPr>
          <p:spPr>
            <a:xfrm>
              <a:off x="7097554" y="746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1" name="Freeform: Shape 1210">
              <a:extLst>
                <a:ext uri="{FF2B5EF4-FFF2-40B4-BE49-F238E27FC236}">
                  <a16:creationId xmlns:a16="http://schemas.microsoft.com/office/drawing/2014/main" xmlns="" id="{A8254CFD-3755-4720-A279-F96243FA72B6}"/>
                </a:ext>
              </a:extLst>
            </p:cNvPr>
            <p:cNvSpPr/>
            <p:nvPr/>
          </p:nvSpPr>
          <p:spPr>
            <a:xfrm>
              <a:off x="7097554" y="7453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2" name="Freeform: Shape 1211">
              <a:extLst>
                <a:ext uri="{FF2B5EF4-FFF2-40B4-BE49-F238E27FC236}">
                  <a16:creationId xmlns:a16="http://schemas.microsoft.com/office/drawing/2014/main" xmlns="" id="{50166E85-BB90-4C56-A564-8C4D66F127E3}"/>
                </a:ext>
              </a:extLst>
            </p:cNvPr>
            <p:cNvSpPr/>
            <p:nvPr/>
          </p:nvSpPr>
          <p:spPr>
            <a:xfrm>
              <a:off x="7092791" y="746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3" name="Freeform: Shape 1212">
              <a:extLst>
                <a:ext uri="{FF2B5EF4-FFF2-40B4-BE49-F238E27FC236}">
                  <a16:creationId xmlns:a16="http://schemas.microsoft.com/office/drawing/2014/main" xmlns="" id="{3A9B4EF3-50A8-40DA-9922-1E2E95FC8B95}"/>
                </a:ext>
              </a:extLst>
            </p:cNvPr>
            <p:cNvSpPr/>
            <p:nvPr/>
          </p:nvSpPr>
          <p:spPr>
            <a:xfrm>
              <a:off x="7091839" y="7472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190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4" name="Freeform: Shape 1213">
              <a:extLst>
                <a:ext uri="{FF2B5EF4-FFF2-40B4-BE49-F238E27FC236}">
                  <a16:creationId xmlns:a16="http://schemas.microsoft.com/office/drawing/2014/main" xmlns="" id="{0BC7D4E1-E32A-4FB7-8E95-07C90D0F5F10}"/>
                </a:ext>
              </a:extLst>
            </p:cNvPr>
            <p:cNvSpPr/>
            <p:nvPr/>
          </p:nvSpPr>
          <p:spPr>
            <a:xfrm>
              <a:off x="7082314" y="735912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9049" y="6085"/>
                    <a:pt x="8096" y="7990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5" name="Freeform: Shape 1214">
              <a:extLst>
                <a:ext uri="{FF2B5EF4-FFF2-40B4-BE49-F238E27FC236}">
                  <a16:creationId xmlns:a16="http://schemas.microsoft.com/office/drawing/2014/main" xmlns="" id="{EB427787-E672-4D0C-B569-91B5CEC75647}"/>
                </a:ext>
              </a:extLst>
            </p:cNvPr>
            <p:cNvSpPr/>
            <p:nvPr/>
          </p:nvSpPr>
          <p:spPr>
            <a:xfrm>
              <a:off x="7077551" y="734853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6" name="Freeform: Shape 1215">
              <a:extLst>
                <a:ext uri="{FF2B5EF4-FFF2-40B4-BE49-F238E27FC236}">
                  <a16:creationId xmlns:a16="http://schemas.microsoft.com/office/drawing/2014/main" xmlns="" id="{FACA7933-7EC4-4CFD-B564-7B1C8777EEF9}"/>
                </a:ext>
              </a:extLst>
            </p:cNvPr>
            <p:cNvSpPr/>
            <p:nvPr/>
          </p:nvSpPr>
          <p:spPr>
            <a:xfrm>
              <a:off x="7054691" y="74533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7" name="Freeform: Shape 1216">
              <a:extLst>
                <a:ext uri="{FF2B5EF4-FFF2-40B4-BE49-F238E27FC236}">
                  <a16:creationId xmlns:a16="http://schemas.microsoft.com/office/drawing/2014/main" xmlns="" id="{90F6B1F0-CE8F-4D35-9B4D-C7AB2A5815F6}"/>
                </a:ext>
              </a:extLst>
            </p:cNvPr>
            <p:cNvSpPr/>
            <p:nvPr/>
          </p:nvSpPr>
          <p:spPr>
            <a:xfrm>
              <a:off x="7058372" y="761523"/>
              <a:ext cx="9525" cy="9525"/>
            </a:xfrm>
            <a:custGeom>
              <a:avLst/>
              <a:gdLst>
                <a:gd name="connsiteX0" fmla="*/ 7273 w 9525"/>
                <a:gd name="connsiteY0" fmla="*/ 7144 h 9525"/>
                <a:gd name="connsiteX1" fmla="*/ 72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73" y="7144"/>
                  </a:moveTo>
                  <a:cubicBezTo>
                    <a:pt x="11083" y="8096"/>
                    <a:pt x="6320" y="7144"/>
                    <a:pt x="72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8" name="Freeform: Shape 1217">
              <a:extLst>
                <a:ext uri="{FF2B5EF4-FFF2-40B4-BE49-F238E27FC236}">
                  <a16:creationId xmlns:a16="http://schemas.microsoft.com/office/drawing/2014/main" xmlns="" id="{B295E9BB-BA59-4FEB-ABD7-5D3786DB63F8}"/>
                </a:ext>
              </a:extLst>
            </p:cNvPr>
            <p:cNvSpPr/>
            <p:nvPr/>
          </p:nvSpPr>
          <p:spPr>
            <a:xfrm>
              <a:off x="7045844" y="747079"/>
              <a:ext cx="9525" cy="9525"/>
            </a:xfrm>
            <a:custGeom>
              <a:avLst/>
              <a:gdLst>
                <a:gd name="connsiteX0" fmla="*/ 7419 w 9525"/>
                <a:gd name="connsiteY0" fmla="*/ 7301 h 9525"/>
                <a:gd name="connsiteX1" fmla="*/ 7419 w 9525"/>
                <a:gd name="connsiteY1" fmla="*/ 73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301"/>
                  </a:moveTo>
                  <a:cubicBezTo>
                    <a:pt x="8371" y="6348"/>
                    <a:pt x="6466" y="10158"/>
                    <a:pt x="7419" y="73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9" name="Freeform: Shape 1218">
              <a:extLst>
                <a:ext uri="{FF2B5EF4-FFF2-40B4-BE49-F238E27FC236}">
                  <a16:creationId xmlns:a16="http://schemas.microsoft.com/office/drawing/2014/main" xmlns="" id="{A70AE44F-8B54-4C7F-9DAD-6C83A3BF608D}"/>
                </a:ext>
              </a:extLst>
            </p:cNvPr>
            <p:cNvSpPr/>
            <p:nvPr/>
          </p:nvSpPr>
          <p:spPr>
            <a:xfrm>
              <a:off x="7012781" y="776122"/>
              <a:ext cx="9525" cy="9525"/>
            </a:xfrm>
            <a:custGeom>
              <a:avLst/>
              <a:gdLst>
                <a:gd name="connsiteX0" fmla="*/ 7144 w 9525"/>
                <a:gd name="connsiteY0" fmla="*/ 7785 h 9525"/>
                <a:gd name="connsiteX1" fmla="*/ 10001 w 9525"/>
                <a:gd name="connsiteY1" fmla="*/ 9690 h 9525"/>
                <a:gd name="connsiteX2" fmla="*/ 7144 w 9525"/>
                <a:gd name="connsiteY2" fmla="*/ 778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785"/>
                  </a:moveTo>
                  <a:lnTo>
                    <a:pt x="10001" y="9690"/>
                  </a:lnTo>
                  <a:cubicBezTo>
                    <a:pt x="10001" y="8737"/>
                    <a:pt x="7144" y="5880"/>
                    <a:pt x="7144" y="7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0" name="Freeform: Shape 1219">
              <a:extLst>
                <a:ext uri="{FF2B5EF4-FFF2-40B4-BE49-F238E27FC236}">
                  <a16:creationId xmlns:a16="http://schemas.microsoft.com/office/drawing/2014/main" xmlns="" id="{41BFFBA5-B901-4A73-9F9F-80C478E71C06}"/>
                </a:ext>
              </a:extLst>
            </p:cNvPr>
            <p:cNvSpPr/>
            <p:nvPr/>
          </p:nvSpPr>
          <p:spPr>
            <a:xfrm>
              <a:off x="7002044" y="792241"/>
              <a:ext cx="9525" cy="9525"/>
            </a:xfrm>
            <a:custGeom>
              <a:avLst/>
              <a:gdLst>
                <a:gd name="connsiteX0" fmla="*/ 9308 w 9525"/>
                <a:gd name="connsiteY0" fmla="*/ 7858 h 9525"/>
                <a:gd name="connsiteX1" fmla="*/ 7403 w 9525"/>
                <a:gd name="connsiteY1" fmla="*/ 7858 h 9525"/>
                <a:gd name="connsiteX2" fmla="*/ 9308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308" y="7858"/>
                  </a:moveTo>
                  <a:cubicBezTo>
                    <a:pt x="8356" y="6906"/>
                    <a:pt x="6451" y="6906"/>
                    <a:pt x="7403" y="7858"/>
                  </a:cubicBezTo>
                  <a:cubicBezTo>
                    <a:pt x="8356" y="7858"/>
                    <a:pt x="9308" y="7858"/>
                    <a:pt x="9308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1" name="Freeform: Shape 1220">
              <a:extLst>
                <a:ext uri="{FF2B5EF4-FFF2-40B4-BE49-F238E27FC236}">
                  <a16:creationId xmlns:a16="http://schemas.microsoft.com/office/drawing/2014/main" xmlns="" id="{13385F0E-263E-4249-93F5-77DEF03A465E}"/>
                </a:ext>
              </a:extLst>
            </p:cNvPr>
            <p:cNvSpPr/>
            <p:nvPr/>
          </p:nvSpPr>
          <p:spPr>
            <a:xfrm>
              <a:off x="6938592" y="848730"/>
              <a:ext cx="9525" cy="9525"/>
            </a:xfrm>
            <a:custGeom>
              <a:avLst/>
              <a:gdLst>
                <a:gd name="connsiteX0" fmla="*/ 7990 w 9525"/>
                <a:gd name="connsiteY0" fmla="*/ 7567 h 9525"/>
                <a:gd name="connsiteX1" fmla="*/ 7990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67"/>
                  </a:moveTo>
                  <a:cubicBezTo>
                    <a:pt x="6086" y="6615"/>
                    <a:pt x="7990" y="7567"/>
                    <a:pt x="7990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2" name="Freeform: Shape 1221">
              <a:extLst>
                <a:ext uri="{FF2B5EF4-FFF2-40B4-BE49-F238E27FC236}">
                  <a16:creationId xmlns:a16="http://schemas.microsoft.com/office/drawing/2014/main" xmlns="" id="{BED8CF45-5470-416F-96A0-23CBB83CBA32}"/>
                </a:ext>
              </a:extLst>
            </p:cNvPr>
            <p:cNvSpPr/>
            <p:nvPr/>
          </p:nvSpPr>
          <p:spPr>
            <a:xfrm>
              <a:off x="7761658" y="937259"/>
              <a:ext cx="9525" cy="9525"/>
            </a:xfrm>
            <a:custGeom>
              <a:avLst/>
              <a:gdLst>
                <a:gd name="connsiteX0" fmla="*/ 8837 w 9525"/>
                <a:gd name="connsiteY0" fmla="*/ 8573 h 9525"/>
                <a:gd name="connsiteX1" fmla="*/ 8837 w 9525"/>
                <a:gd name="connsiteY1" fmla="*/ 8573 h 9525"/>
                <a:gd name="connsiteX2" fmla="*/ 8837 w 9525"/>
                <a:gd name="connsiteY2" fmla="*/ 85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837" y="8573"/>
                  </a:moveTo>
                  <a:cubicBezTo>
                    <a:pt x="8837" y="6667"/>
                    <a:pt x="5027" y="6667"/>
                    <a:pt x="8837" y="8573"/>
                  </a:cubicBezTo>
                  <a:lnTo>
                    <a:pt x="8837" y="8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3" name="Freeform: Shape 1222">
              <a:extLst>
                <a:ext uri="{FF2B5EF4-FFF2-40B4-BE49-F238E27FC236}">
                  <a16:creationId xmlns:a16="http://schemas.microsoft.com/office/drawing/2014/main" xmlns="" id="{5B4E7D8E-E422-49E7-B08A-848CBDB00C9D}"/>
                </a:ext>
              </a:extLst>
            </p:cNvPr>
            <p:cNvSpPr/>
            <p:nvPr/>
          </p:nvSpPr>
          <p:spPr>
            <a:xfrm>
              <a:off x="7753403" y="93392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7567" y="14764"/>
                    <a:pt x="7567" y="7144"/>
                  </a:cubicBezTo>
                  <a:lnTo>
                    <a:pt x="7567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4" name="Freeform: Shape 1223">
              <a:extLst>
                <a:ext uri="{FF2B5EF4-FFF2-40B4-BE49-F238E27FC236}">
                  <a16:creationId xmlns:a16="http://schemas.microsoft.com/office/drawing/2014/main" xmlns="" id="{F9BF3A65-4B9E-4905-A138-649D737670FD}"/>
                </a:ext>
              </a:extLst>
            </p:cNvPr>
            <p:cNvSpPr/>
            <p:nvPr/>
          </p:nvSpPr>
          <p:spPr>
            <a:xfrm>
              <a:off x="7630954" y="922496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lnTo>
                    <a:pt x="7144" y="7144"/>
                  </a:lnTo>
                  <a:cubicBezTo>
                    <a:pt x="7144" y="9049"/>
                    <a:pt x="8096" y="8096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5" name="Freeform: Shape 1224">
              <a:extLst>
                <a:ext uri="{FF2B5EF4-FFF2-40B4-BE49-F238E27FC236}">
                  <a16:creationId xmlns:a16="http://schemas.microsoft.com/office/drawing/2014/main" xmlns="" id="{DFC53953-4904-4930-96A6-D45CFCDE87C3}"/>
                </a:ext>
              </a:extLst>
            </p:cNvPr>
            <p:cNvSpPr/>
            <p:nvPr/>
          </p:nvSpPr>
          <p:spPr>
            <a:xfrm>
              <a:off x="7738586" y="94464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9049" y="6906"/>
                    <a:pt x="8096" y="6906"/>
                    <a:pt x="7144" y="7858"/>
                  </a:cubicBezTo>
                  <a:lnTo>
                    <a:pt x="7144" y="7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6" name="Freeform: Shape 1225">
              <a:extLst>
                <a:ext uri="{FF2B5EF4-FFF2-40B4-BE49-F238E27FC236}">
                  <a16:creationId xmlns:a16="http://schemas.microsoft.com/office/drawing/2014/main" xmlns="" id="{2F395E84-42EF-4FC8-8EF7-362549E8C626}"/>
                </a:ext>
              </a:extLst>
            </p:cNvPr>
            <p:cNvSpPr/>
            <p:nvPr/>
          </p:nvSpPr>
          <p:spPr>
            <a:xfrm>
              <a:off x="7665244" y="913606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  <a:gd name="connsiteX2" fmla="*/ 7144 w 9525"/>
                <a:gd name="connsiteY2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9049" y="5556"/>
                    <a:pt x="7144" y="8414"/>
                  </a:cubicBezTo>
                  <a:lnTo>
                    <a:pt x="7144" y="84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7" name="Freeform: Shape 1226">
              <a:extLst>
                <a:ext uri="{FF2B5EF4-FFF2-40B4-BE49-F238E27FC236}">
                  <a16:creationId xmlns:a16="http://schemas.microsoft.com/office/drawing/2014/main" xmlns="" id="{4AE347F6-AD8F-45B3-94FD-0748CB2775AB}"/>
                </a:ext>
              </a:extLst>
            </p:cNvPr>
            <p:cNvSpPr/>
            <p:nvPr/>
          </p:nvSpPr>
          <p:spPr>
            <a:xfrm>
              <a:off x="7688909" y="91011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  <a:gd name="connsiteX2" fmla="*/ 82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4434" y="7144"/>
                    <a:pt x="12054" y="13811"/>
                    <a:pt x="8244" y="7144"/>
                  </a:cubicBezTo>
                  <a:lnTo>
                    <a:pt x="82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8" name="Freeform: Shape 1227">
              <a:extLst>
                <a:ext uri="{FF2B5EF4-FFF2-40B4-BE49-F238E27FC236}">
                  <a16:creationId xmlns:a16="http://schemas.microsoft.com/office/drawing/2014/main" xmlns="" id="{A79C1CB6-797F-4A89-9FC5-ACEA1DF02509}"/>
                </a:ext>
              </a:extLst>
            </p:cNvPr>
            <p:cNvSpPr/>
            <p:nvPr/>
          </p:nvSpPr>
          <p:spPr>
            <a:xfrm>
              <a:off x="6845141" y="10129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9" name="Freeform: Shape 1228">
              <a:extLst>
                <a:ext uri="{FF2B5EF4-FFF2-40B4-BE49-F238E27FC236}">
                  <a16:creationId xmlns:a16="http://schemas.microsoft.com/office/drawing/2014/main" xmlns="" id="{0E7BA09F-E712-4026-987D-6E7806FB82EE}"/>
                </a:ext>
              </a:extLst>
            </p:cNvPr>
            <p:cNvSpPr/>
            <p:nvPr/>
          </p:nvSpPr>
          <p:spPr>
            <a:xfrm>
              <a:off x="6844189" y="10120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0" name="Freeform: Shape 1229">
              <a:extLst>
                <a:ext uri="{FF2B5EF4-FFF2-40B4-BE49-F238E27FC236}">
                  <a16:creationId xmlns:a16="http://schemas.microsoft.com/office/drawing/2014/main" xmlns="" id="{3A535AF4-7E8B-4C87-9F20-326E5CBD67F7}"/>
                </a:ext>
              </a:extLst>
            </p:cNvPr>
            <p:cNvSpPr/>
            <p:nvPr/>
          </p:nvSpPr>
          <p:spPr>
            <a:xfrm>
              <a:off x="6844189" y="10120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1" name="Freeform: Shape 1230">
              <a:extLst>
                <a:ext uri="{FF2B5EF4-FFF2-40B4-BE49-F238E27FC236}">
                  <a16:creationId xmlns:a16="http://schemas.microsoft.com/office/drawing/2014/main" xmlns="" id="{B8EB9703-20A8-49F2-9531-0F0793E82697}"/>
                </a:ext>
              </a:extLst>
            </p:cNvPr>
            <p:cNvSpPr/>
            <p:nvPr/>
          </p:nvSpPr>
          <p:spPr>
            <a:xfrm>
              <a:off x="7231856" y="928211"/>
              <a:ext cx="9525" cy="19050"/>
            </a:xfrm>
            <a:custGeom>
              <a:avLst/>
              <a:gdLst>
                <a:gd name="connsiteX0" fmla="*/ 9049 w 9525"/>
                <a:gd name="connsiteY0" fmla="*/ 12859 h 19050"/>
                <a:gd name="connsiteX1" fmla="*/ 7144 w 9525"/>
                <a:gd name="connsiteY1" fmla="*/ 7144 h 19050"/>
                <a:gd name="connsiteX2" fmla="*/ 9049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12859"/>
                  </a:moveTo>
                  <a:cubicBezTo>
                    <a:pt x="8096" y="11906"/>
                    <a:pt x="10954" y="7144"/>
                    <a:pt x="7144" y="7144"/>
                  </a:cubicBezTo>
                  <a:cubicBezTo>
                    <a:pt x="10954" y="8096"/>
                    <a:pt x="4286" y="10954"/>
                    <a:pt x="9049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2" name="Freeform: Shape 1231">
              <a:extLst>
                <a:ext uri="{FF2B5EF4-FFF2-40B4-BE49-F238E27FC236}">
                  <a16:creationId xmlns:a16="http://schemas.microsoft.com/office/drawing/2014/main" xmlns="" id="{62181469-9E68-4B9A-BD13-BE7BDD0F7C7D}"/>
                </a:ext>
              </a:extLst>
            </p:cNvPr>
            <p:cNvSpPr/>
            <p:nvPr/>
          </p:nvSpPr>
          <p:spPr>
            <a:xfrm>
              <a:off x="7233761" y="9339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3" name="Freeform: Shape 1232">
              <a:extLst>
                <a:ext uri="{FF2B5EF4-FFF2-40B4-BE49-F238E27FC236}">
                  <a16:creationId xmlns:a16="http://schemas.microsoft.com/office/drawing/2014/main" xmlns="" id="{A3DCAC3E-1153-4F9F-8CF1-BFA20B7A1080}"/>
                </a:ext>
              </a:extLst>
            </p:cNvPr>
            <p:cNvSpPr/>
            <p:nvPr/>
          </p:nvSpPr>
          <p:spPr>
            <a:xfrm>
              <a:off x="6933898" y="992028"/>
              <a:ext cx="9525" cy="9525"/>
            </a:xfrm>
            <a:custGeom>
              <a:avLst/>
              <a:gdLst>
                <a:gd name="connsiteX0" fmla="*/ 8875 w 9525"/>
                <a:gd name="connsiteY0" fmla="*/ 10001 h 9525"/>
                <a:gd name="connsiteX1" fmla="*/ 7922 w 9525"/>
                <a:gd name="connsiteY1" fmla="*/ 7144 h 9525"/>
                <a:gd name="connsiteX2" fmla="*/ 8875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875" y="10001"/>
                  </a:moveTo>
                  <a:cubicBezTo>
                    <a:pt x="7922" y="9049"/>
                    <a:pt x="7922" y="8096"/>
                    <a:pt x="7922" y="7144"/>
                  </a:cubicBezTo>
                  <a:cubicBezTo>
                    <a:pt x="8875" y="9049"/>
                    <a:pt x="5065" y="10001"/>
                    <a:pt x="8875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4" name="Freeform: Shape 1233">
              <a:extLst>
                <a:ext uri="{FF2B5EF4-FFF2-40B4-BE49-F238E27FC236}">
                  <a16:creationId xmlns:a16="http://schemas.microsoft.com/office/drawing/2014/main" xmlns="" id="{3ACB2B20-2B5A-4643-8F06-B6CB6A3C8905}"/>
                </a:ext>
              </a:extLst>
            </p:cNvPr>
            <p:cNvSpPr/>
            <p:nvPr/>
          </p:nvSpPr>
          <p:spPr>
            <a:xfrm>
              <a:off x="7738586" y="9444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5" name="Freeform: Shape 1234">
              <a:extLst>
                <a:ext uri="{FF2B5EF4-FFF2-40B4-BE49-F238E27FC236}">
                  <a16:creationId xmlns:a16="http://schemas.microsoft.com/office/drawing/2014/main" xmlns="" id="{9F5549A9-F109-4DAD-AD3A-45A4ED9B0AC0}"/>
                </a:ext>
              </a:extLst>
            </p:cNvPr>
            <p:cNvSpPr/>
            <p:nvPr/>
          </p:nvSpPr>
          <p:spPr>
            <a:xfrm>
              <a:off x="6981900" y="942369"/>
              <a:ext cx="9525" cy="9525"/>
            </a:xfrm>
            <a:custGeom>
              <a:avLst/>
              <a:gdLst>
                <a:gd name="connsiteX0" fmla="*/ 7544 w 9525"/>
                <a:gd name="connsiteY0" fmla="*/ 7273 h 9525"/>
                <a:gd name="connsiteX1" fmla="*/ 7544 w 9525"/>
                <a:gd name="connsiteY1" fmla="*/ 7273 h 9525"/>
                <a:gd name="connsiteX2" fmla="*/ 7544 w 9525"/>
                <a:gd name="connsiteY2" fmla="*/ 72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44" y="7273"/>
                  </a:moveTo>
                  <a:cubicBezTo>
                    <a:pt x="5640" y="11083"/>
                    <a:pt x="11355" y="6320"/>
                    <a:pt x="7544" y="7273"/>
                  </a:cubicBezTo>
                  <a:lnTo>
                    <a:pt x="7544" y="72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6" name="Freeform: Shape 1235">
              <a:extLst>
                <a:ext uri="{FF2B5EF4-FFF2-40B4-BE49-F238E27FC236}">
                  <a16:creationId xmlns:a16="http://schemas.microsoft.com/office/drawing/2014/main" xmlns="" id="{8116A47B-30D1-4C39-8871-C61906F52454}"/>
                </a:ext>
              </a:extLst>
            </p:cNvPr>
            <p:cNvSpPr/>
            <p:nvPr/>
          </p:nvSpPr>
          <p:spPr>
            <a:xfrm>
              <a:off x="6844189" y="913278"/>
              <a:ext cx="914400" cy="352425"/>
            </a:xfrm>
            <a:custGeom>
              <a:avLst/>
              <a:gdLst>
                <a:gd name="connsiteX0" fmla="*/ 910114 w 914400"/>
                <a:gd name="connsiteY0" fmla="*/ 31601 h 352425"/>
                <a:gd name="connsiteX1" fmla="*/ 816769 w 914400"/>
                <a:gd name="connsiteY1" fmla="*/ 21124 h 352425"/>
                <a:gd name="connsiteX2" fmla="*/ 796767 w 914400"/>
                <a:gd name="connsiteY2" fmla="*/ 18267 h 352425"/>
                <a:gd name="connsiteX3" fmla="*/ 768192 w 914400"/>
                <a:gd name="connsiteY3" fmla="*/ 19219 h 352425"/>
                <a:gd name="connsiteX4" fmla="*/ 768192 w 914400"/>
                <a:gd name="connsiteY4" fmla="*/ 17314 h 352425"/>
                <a:gd name="connsiteX5" fmla="*/ 768192 w 914400"/>
                <a:gd name="connsiteY5" fmla="*/ 19219 h 352425"/>
                <a:gd name="connsiteX6" fmla="*/ 613886 w 914400"/>
                <a:gd name="connsiteY6" fmla="*/ 14456 h 352425"/>
                <a:gd name="connsiteX7" fmla="*/ 620554 w 914400"/>
                <a:gd name="connsiteY7" fmla="*/ 18267 h 352425"/>
                <a:gd name="connsiteX8" fmla="*/ 440531 w 914400"/>
                <a:gd name="connsiteY8" fmla="*/ 21124 h 352425"/>
                <a:gd name="connsiteX9" fmla="*/ 163354 w 914400"/>
                <a:gd name="connsiteY9" fmla="*/ 35411 h 352425"/>
                <a:gd name="connsiteX10" fmla="*/ 142399 w 914400"/>
                <a:gd name="connsiteY10" fmla="*/ 40174 h 352425"/>
                <a:gd name="connsiteX11" fmla="*/ 7144 w 914400"/>
                <a:gd name="connsiteY11" fmla="*/ 104944 h 352425"/>
                <a:gd name="connsiteX12" fmla="*/ 18574 w 914400"/>
                <a:gd name="connsiteY12" fmla="*/ 115421 h 352425"/>
                <a:gd name="connsiteX13" fmla="*/ 20479 w 914400"/>
                <a:gd name="connsiteY13" fmla="*/ 112564 h 352425"/>
                <a:gd name="connsiteX14" fmla="*/ 76676 w 914400"/>
                <a:gd name="connsiteY14" fmla="*/ 94467 h 352425"/>
                <a:gd name="connsiteX15" fmla="*/ 99536 w 914400"/>
                <a:gd name="connsiteY15" fmla="*/ 80179 h 352425"/>
                <a:gd name="connsiteX16" fmla="*/ 106204 w 914400"/>
                <a:gd name="connsiteY16" fmla="*/ 81131 h 352425"/>
                <a:gd name="connsiteX17" fmla="*/ 101441 w 914400"/>
                <a:gd name="connsiteY17" fmla="*/ 89704 h 352425"/>
                <a:gd name="connsiteX18" fmla="*/ 156686 w 914400"/>
                <a:gd name="connsiteY18" fmla="*/ 96371 h 352425"/>
                <a:gd name="connsiteX19" fmla="*/ 112871 w 914400"/>
                <a:gd name="connsiteY19" fmla="*/ 111611 h 352425"/>
                <a:gd name="connsiteX20" fmla="*/ 144304 w 914400"/>
                <a:gd name="connsiteY20" fmla="*/ 213529 h 352425"/>
                <a:gd name="connsiteX21" fmla="*/ 339566 w 914400"/>
                <a:gd name="connsiteY21" fmla="*/ 336401 h 352425"/>
                <a:gd name="connsiteX22" fmla="*/ 423386 w 914400"/>
                <a:gd name="connsiteY22" fmla="*/ 348784 h 352425"/>
                <a:gd name="connsiteX23" fmla="*/ 493871 w 914400"/>
                <a:gd name="connsiteY23" fmla="*/ 305921 h 352425"/>
                <a:gd name="connsiteX24" fmla="*/ 644367 w 914400"/>
                <a:gd name="connsiteY24" fmla="*/ 238294 h 352425"/>
                <a:gd name="connsiteX25" fmla="*/ 702469 w 914400"/>
                <a:gd name="connsiteY25" fmla="*/ 225911 h 352425"/>
                <a:gd name="connsiteX26" fmla="*/ 772001 w 914400"/>
                <a:gd name="connsiteY26" fmla="*/ 149711 h 352425"/>
                <a:gd name="connsiteX27" fmla="*/ 791051 w 914400"/>
                <a:gd name="connsiteY27" fmla="*/ 85894 h 352425"/>
                <a:gd name="connsiteX28" fmla="*/ 746284 w 914400"/>
                <a:gd name="connsiteY28" fmla="*/ 54461 h 352425"/>
                <a:gd name="connsiteX29" fmla="*/ 613886 w 914400"/>
                <a:gd name="connsiteY29" fmla="*/ 59224 h 352425"/>
                <a:gd name="connsiteX30" fmla="*/ 792004 w 914400"/>
                <a:gd name="connsiteY30" fmla="*/ 27792 h 352425"/>
                <a:gd name="connsiteX31" fmla="*/ 908209 w 914400"/>
                <a:gd name="connsiteY31" fmla="*/ 33506 h 352425"/>
                <a:gd name="connsiteX32" fmla="*/ 910114 w 914400"/>
                <a:gd name="connsiteY32" fmla="*/ 31601 h 352425"/>
                <a:gd name="connsiteX33" fmla="*/ 150971 w 914400"/>
                <a:gd name="connsiteY33" fmla="*/ 56367 h 352425"/>
                <a:gd name="connsiteX34" fmla="*/ 150971 w 914400"/>
                <a:gd name="connsiteY34" fmla="*/ 56367 h 352425"/>
                <a:gd name="connsiteX35" fmla="*/ 150971 w 914400"/>
                <a:gd name="connsiteY35" fmla="*/ 56367 h 352425"/>
                <a:gd name="connsiteX36" fmla="*/ 157639 w 914400"/>
                <a:gd name="connsiteY36" fmla="*/ 57319 h 352425"/>
                <a:gd name="connsiteX37" fmla="*/ 157639 w 914400"/>
                <a:gd name="connsiteY37" fmla="*/ 57319 h 352425"/>
                <a:gd name="connsiteX38" fmla="*/ 157639 w 914400"/>
                <a:gd name="connsiteY38" fmla="*/ 57319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14400" h="352425">
                  <a:moveTo>
                    <a:pt x="910114" y="31601"/>
                  </a:moveTo>
                  <a:cubicBezTo>
                    <a:pt x="903446" y="18267"/>
                    <a:pt x="830104" y="13504"/>
                    <a:pt x="816769" y="21124"/>
                  </a:cubicBezTo>
                  <a:cubicBezTo>
                    <a:pt x="812959" y="8742"/>
                    <a:pt x="810101" y="15409"/>
                    <a:pt x="796767" y="18267"/>
                  </a:cubicBezTo>
                  <a:cubicBezTo>
                    <a:pt x="788194" y="19219"/>
                    <a:pt x="778669" y="19219"/>
                    <a:pt x="768192" y="19219"/>
                  </a:cubicBezTo>
                  <a:lnTo>
                    <a:pt x="768192" y="17314"/>
                  </a:lnTo>
                  <a:cubicBezTo>
                    <a:pt x="767239" y="18267"/>
                    <a:pt x="768192" y="18267"/>
                    <a:pt x="768192" y="19219"/>
                  </a:cubicBezTo>
                  <a:cubicBezTo>
                    <a:pt x="711994" y="17314"/>
                    <a:pt x="634842" y="-3641"/>
                    <a:pt x="613886" y="14456"/>
                  </a:cubicBezTo>
                  <a:cubicBezTo>
                    <a:pt x="621506" y="13504"/>
                    <a:pt x="617696" y="13504"/>
                    <a:pt x="620554" y="18267"/>
                  </a:cubicBezTo>
                  <a:cubicBezTo>
                    <a:pt x="609124" y="1121"/>
                    <a:pt x="455771" y="15409"/>
                    <a:pt x="440531" y="21124"/>
                  </a:cubicBezTo>
                  <a:cubicBezTo>
                    <a:pt x="425291" y="50651"/>
                    <a:pt x="164306" y="33506"/>
                    <a:pt x="163354" y="35411"/>
                  </a:cubicBezTo>
                  <a:cubicBezTo>
                    <a:pt x="159544" y="37317"/>
                    <a:pt x="141446" y="38269"/>
                    <a:pt x="142399" y="40174"/>
                  </a:cubicBezTo>
                  <a:cubicBezTo>
                    <a:pt x="122396" y="22076"/>
                    <a:pt x="34766" y="106849"/>
                    <a:pt x="7144" y="104944"/>
                  </a:cubicBezTo>
                  <a:cubicBezTo>
                    <a:pt x="10001" y="106849"/>
                    <a:pt x="16669" y="115421"/>
                    <a:pt x="18574" y="115421"/>
                  </a:cubicBezTo>
                  <a:cubicBezTo>
                    <a:pt x="19526" y="114469"/>
                    <a:pt x="20479" y="113517"/>
                    <a:pt x="20479" y="112564"/>
                  </a:cubicBezTo>
                  <a:cubicBezTo>
                    <a:pt x="28099" y="108754"/>
                    <a:pt x="72866" y="95419"/>
                    <a:pt x="76676" y="94467"/>
                  </a:cubicBezTo>
                  <a:cubicBezTo>
                    <a:pt x="78581" y="93514"/>
                    <a:pt x="98584" y="83989"/>
                    <a:pt x="99536" y="80179"/>
                  </a:cubicBezTo>
                  <a:cubicBezTo>
                    <a:pt x="102394" y="80179"/>
                    <a:pt x="107156" y="81131"/>
                    <a:pt x="106204" y="81131"/>
                  </a:cubicBezTo>
                  <a:cubicBezTo>
                    <a:pt x="108109" y="92561"/>
                    <a:pt x="94774" y="76369"/>
                    <a:pt x="101441" y="89704"/>
                  </a:cubicBezTo>
                  <a:cubicBezTo>
                    <a:pt x="118586" y="92561"/>
                    <a:pt x="136684" y="94467"/>
                    <a:pt x="156686" y="96371"/>
                  </a:cubicBezTo>
                  <a:cubicBezTo>
                    <a:pt x="133826" y="103992"/>
                    <a:pt x="112871" y="111611"/>
                    <a:pt x="112871" y="111611"/>
                  </a:cubicBezTo>
                  <a:lnTo>
                    <a:pt x="144304" y="213529"/>
                  </a:lnTo>
                  <a:lnTo>
                    <a:pt x="339566" y="336401"/>
                  </a:lnTo>
                  <a:lnTo>
                    <a:pt x="423386" y="348784"/>
                  </a:lnTo>
                  <a:lnTo>
                    <a:pt x="493871" y="305921"/>
                  </a:lnTo>
                  <a:lnTo>
                    <a:pt x="644367" y="238294"/>
                  </a:lnTo>
                  <a:cubicBezTo>
                    <a:pt x="644367" y="238294"/>
                    <a:pt x="692944" y="229721"/>
                    <a:pt x="702469" y="225911"/>
                  </a:cubicBezTo>
                  <a:cubicBezTo>
                    <a:pt x="711994" y="223054"/>
                    <a:pt x="762476" y="159236"/>
                    <a:pt x="772001" y="149711"/>
                  </a:cubicBezTo>
                  <a:cubicBezTo>
                    <a:pt x="781526" y="140186"/>
                    <a:pt x="791051" y="85894"/>
                    <a:pt x="791051" y="85894"/>
                  </a:cubicBezTo>
                  <a:cubicBezTo>
                    <a:pt x="791051" y="85894"/>
                    <a:pt x="765334" y="54461"/>
                    <a:pt x="746284" y="54461"/>
                  </a:cubicBezTo>
                  <a:cubicBezTo>
                    <a:pt x="740569" y="54461"/>
                    <a:pt x="686276" y="56367"/>
                    <a:pt x="613886" y="59224"/>
                  </a:cubicBezTo>
                  <a:cubicBezTo>
                    <a:pt x="686276" y="47794"/>
                    <a:pt x="749142" y="36364"/>
                    <a:pt x="792004" y="27792"/>
                  </a:cubicBezTo>
                  <a:cubicBezTo>
                    <a:pt x="812006" y="23981"/>
                    <a:pt x="890111" y="36364"/>
                    <a:pt x="908209" y="33506"/>
                  </a:cubicBezTo>
                  <a:cubicBezTo>
                    <a:pt x="908209" y="33506"/>
                    <a:pt x="908209" y="32554"/>
                    <a:pt x="910114" y="31601"/>
                  </a:cubicBezTo>
                  <a:close/>
                  <a:moveTo>
                    <a:pt x="150971" y="56367"/>
                  </a:moveTo>
                  <a:cubicBezTo>
                    <a:pt x="150019" y="56367"/>
                    <a:pt x="147161" y="57319"/>
                    <a:pt x="150971" y="56367"/>
                  </a:cubicBezTo>
                  <a:lnTo>
                    <a:pt x="150971" y="56367"/>
                  </a:lnTo>
                  <a:close/>
                  <a:moveTo>
                    <a:pt x="157639" y="57319"/>
                  </a:moveTo>
                  <a:cubicBezTo>
                    <a:pt x="153829" y="56367"/>
                    <a:pt x="154781" y="54461"/>
                    <a:pt x="157639" y="57319"/>
                  </a:cubicBezTo>
                  <a:lnTo>
                    <a:pt x="157639" y="573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7" name="Freeform: Shape 1236">
              <a:extLst>
                <a:ext uri="{FF2B5EF4-FFF2-40B4-BE49-F238E27FC236}">
                  <a16:creationId xmlns:a16="http://schemas.microsoft.com/office/drawing/2014/main" xmlns="" id="{A06D4FBF-1E1A-4864-A32D-B4FBA69802E6}"/>
                </a:ext>
              </a:extLst>
            </p:cNvPr>
            <p:cNvSpPr/>
            <p:nvPr/>
          </p:nvSpPr>
          <p:spPr>
            <a:xfrm>
              <a:off x="7747738" y="937166"/>
              <a:ext cx="9525" cy="9525"/>
            </a:xfrm>
            <a:custGeom>
              <a:avLst/>
              <a:gdLst>
                <a:gd name="connsiteX0" fmla="*/ 9422 w 9525"/>
                <a:gd name="connsiteY0" fmla="*/ 7713 h 9525"/>
                <a:gd name="connsiteX1" fmla="*/ 7517 w 9525"/>
                <a:gd name="connsiteY1" fmla="*/ 9618 h 9525"/>
                <a:gd name="connsiteX2" fmla="*/ 9422 w 9525"/>
                <a:gd name="connsiteY2" fmla="*/ 771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422" y="7713"/>
                  </a:moveTo>
                  <a:cubicBezTo>
                    <a:pt x="7517" y="6761"/>
                    <a:pt x="6565" y="6761"/>
                    <a:pt x="7517" y="9618"/>
                  </a:cubicBezTo>
                  <a:cubicBezTo>
                    <a:pt x="9422" y="8666"/>
                    <a:pt x="9422" y="8666"/>
                    <a:pt x="9422" y="77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8" name="Freeform: Shape 1237">
              <a:extLst>
                <a:ext uri="{FF2B5EF4-FFF2-40B4-BE49-F238E27FC236}">
                  <a16:creationId xmlns:a16="http://schemas.microsoft.com/office/drawing/2014/main" xmlns="" id="{B41E650B-A2A7-4878-A03A-AE986EE2F600}"/>
                </a:ext>
              </a:extLst>
            </p:cNvPr>
            <p:cNvSpPr/>
            <p:nvPr/>
          </p:nvSpPr>
          <p:spPr>
            <a:xfrm>
              <a:off x="7747159" y="93964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  <a:gd name="connsiteX3" fmla="*/ 9049 w 9525"/>
                <a:gd name="connsiteY3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8096" y="7144"/>
                    <a:pt x="9049" y="7144"/>
                  </a:cubicBezTo>
                  <a:cubicBezTo>
                    <a:pt x="9049" y="7144"/>
                    <a:pt x="9049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9" name="Freeform: Shape 1238">
              <a:extLst>
                <a:ext uri="{FF2B5EF4-FFF2-40B4-BE49-F238E27FC236}">
                  <a16:creationId xmlns:a16="http://schemas.microsoft.com/office/drawing/2014/main" xmlns="" id="{62F61B45-2FBD-4818-A1B6-CE1DE5CBE013}"/>
                </a:ext>
              </a:extLst>
            </p:cNvPr>
            <p:cNvSpPr/>
            <p:nvPr/>
          </p:nvSpPr>
          <p:spPr>
            <a:xfrm>
              <a:off x="6913721" y="10015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0" name="Freeform: Shape 1239">
              <a:extLst>
                <a:ext uri="{FF2B5EF4-FFF2-40B4-BE49-F238E27FC236}">
                  <a16:creationId xmlns:a16="http://schemas.microsoft.com/office/drawing/2014/main" xmlns="" id="{7D3D9B2D-4456-46F3-8ED4-AC3C8BC85926}"/>
                </a:ext>
              </a:extLst>
            </p:cNvPr>
            <p:cNvSpPr/>
            <p:nvPr/>
          </p:nvSpPr>
          <p:spPr>
            <a:xfrm>
              <a:off x="6843236" y="101107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1" name="Freeform: Shape 1240">
              <a:extLst>
                <a:ext uri="{FF2B5EF4-FFF2-40B4-BE49-F238E27FC236}">
                  <a16:creationId xmlns:a16="http://schemas.microsoft.com/office/drawing/2014/main" xmlns="" id="{72435DFF-A762-4495-A07D-750572ECEEB0}"/>
                </a:ext>
              </a:extLst>
            </p:cNvPr>
            <p:cNvSpPr/>
            <p:nvPr/>
          </p:nvSpPr>
          <p:spPr>
            <a:xfrm>
              <a:off x="7633811" y="9234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2" name="Freeform: Shape 1241">
              <a:extLst>
                <a:ext uri="{FF2B5EF4-FFF2-40B4-BE49-F238E27FC236}">
                  <a16:creationId xmlns:a16="http://schemas.microsoft.com/office/drawing/2014/main" xmlns="" id="{8960A708-4535-466D-99C1-7E160C39C60C}"/>
                </a:ext>
              </a:extLst>
            </p:cNvPr>
            <p:cNvSpPr/>
            <p:nvPr/>
          </p:nvSpPr>
          <p:spPr>
            <a:xfrm>
              <a:off x="7698581" y="922707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  <a:gd name="connsiteX2" fmla="*/ 7144 w 9525"/>
                <a:gd name="connsiteY2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lnTo>
                    <a:pt x="7144" y="88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3" name="Freeform: Shape 1242">
              <a:extLst>
                <a:ext uri="{FF2B5EF4-FFF2-40B4-BE49-F238E27FC236}">
                  <a16:creationId xmlns:a16="http://schemas.microsoft.com/office/drawing/2014/main" xmlns="" id="{A3DC8101-F1FB-4213-9F31-29EF825DF013}"/>
                </a:ext>
              </a:extLst>
            </p:cNvPr>
            <p:cNvSpPr/>
            <p:nvPr/>
          </p:nvSpPr>
          <p:spPr>
            <a:xfrm>
              <a:off x="7749064" y="943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8096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4" name="Freeform: Shape 1243">
              <a:extLst>
                <a:ext uri="{FF2B5EF4-FFF2-40B4-BE49-F238E27FC236}">
                  <a16:creationId xmlns:a16="http://schemas.microsoft.com/office/drawing/2014/main" xmlns="" id="{46447620-2F42-429A-82F5-52BDE0B52C22}"/>
                </a:ext>
              </a:extLst>
            </p:cNvPr>
            <p:cNvSpPr/>
            <p:nvPr/>
          </p:nvSpPr>
          <p:spPr>
            <a:xfrm>
              <a:off x="7750969" y="94154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5" name="Freeform: Shape 1244">
              <a:extLst>
                <a:ext uri="{FF2B5EF4-FFF2-40B4-BE49-F238E27FC236}">
                  <a16:creationId xmlns:a16="http://schemas.microsoft.com/office/drawing/2014/main" xmlns="" id="{691AF23A-CB3A-4050-8AB8-51EC5D8E49E2}"/>
                </a:ext>
              </a:extLst>
            </p:cNvPr>
            <p:cNvSpPr/>
            <p:nvPr/>
          </p:nvSpPr>
          <p:spPr>
            <a:xfrm>
              <a:off x="7729061" y="946837"/>
              <a:ext cx="19050" cy="9525"/>
            </a:xfrm>
            <a:custGeom>
              <a:avLst/>
              <a:gdLst>
                <a:gd name="connsiteX0" fmla="*/ 7144 w 19050"/>
                <a:gd name="connsiteY0" fmla="*/ 7567 h 9525"/>
                <a:gd name="connsiteX1" fmla="*/ 7144 w 19050"/>
                <a:gd name="connsiteY1" fmla="*/ 7567 h 9525"/>
                <a:gd name="connsiteX2" fmla="*/ 7144 w 19050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567"/>
                  </a:moveTo>
                  <a:cubicBezTo>
                    <a:pt x="7144" y="7567"/>
                    <a:pt x="19526" y="6615"/>
                    <a:pt x="7144" y="7567"/>
                  </a:cubicBezTo>
                  <a:lnTo>
                    <a:pt x="7144" y="75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6" name="Freeform: Shape 1245">
              <a:extLst>
                <a:ext uri="{FF2B5EF4-FFF2-40B4-BE49-F238E27FC236}">
                  <a16:creationId xmlns:a16="http://schemas.microsoft.com/office/drawing/2014/main" xmlns="" id="{F113FF14-3F6F-4449-A040-3DE9E5F9904B}"/>
                </a:ext>
              </a:extLst>
            </p:cNvPr>
            <p:cNvSpPr/>
            <p:nvPr/>
          </p:nvSpPr>
          <p:spPr>
            <a:xfrm>
              <a:off x="7707154" y="908604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  <a:gd name="connsiteX2" fmla="*/ 7144 w 9525"/>
                <a:gd name="connsiteY2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10954" y="7700"/>
                    <a:pt x="13811" y="5795"/>
                    <a:pt x="7144" y="8653"/>
                  </a:cubicBezTo>
                  <a:lnTo>
                    <a:pt x="7144" y="8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7" name="Freeform: Shape 1246">
              <a:extLst>
                <a:ext uri="{FF2B5EF4-FFF2-40B4-BE49-F238E27FC236}">
                  <a16:creationId xmlns:a16="http://schemas.microsoft.com/office/drawing/2014/main" xmlns="" id="{6EB66282-2B36-4BDA-A571-67D9C90E85F5}"/>
                </a:ext>
              </a:extLst>
            </p:cNvPr>
            <p:cNvSpPr/>
            <p:nvPr/>
          </p:nvSpPr>
          <p:spPr>
            <a:xfrm>
              <a:off x="7693104" y="909161"/>
              <a:ext cx="9525" cy="9525"/>
            </a:xfrm>
            <a:custGeom>
              <a:avLst/>
              <a:gdLst>
                <a:gd name="connsiteX0" fmla="*/ 7858 w 9525"/>
                <a:gd name="connsiteY0" fmla="*/ 9049 h 9525"/>
                <a:gd name="connsiteX1" fmla="*/ 7858 w 9525"/>
                <a:gd name="connsiteY1" fmla="*/ 7144 h 9525"/>
                <a:gd name="connsiteX2" fmla="*/ 7858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9049"/>
                  </a:moveTo>
                  <a:cubicBezTo>
                    <a:pt x="9763" y="8096"/>
                    <a:pt x="7858" y="7144"/>
                    <a:pt x="7858" y="7144"/>
                  </a:cubicBezTo>
                  <a:cubicBezTo>
                    <a:pt x="6906" y="8096"/>
                    <a:pt x="6906" y="8096"/>
                    <a:pt x="7858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8" name="Freeform: Shape 1247">
              <a:extLst>
                <a:ext uri="{FF2B5EF4-FFF2-40B4-BE49-F238E27FC236}">
                  <a16:creationId xmlns:a16="http://schemas.microsoft.com/office/drawing/2014/main" xmlns="" id="{35C38DA6-97DA-4EA9-8E55-660EFC74EB02}"/>
                </a:ext>
              </a:extLst>
            </p:cNvPr>
            <p:cNvSpPr/>
            <p:nvPr/>
          </p:nvSpPr>
          <p:spPr>
            <a:xfrm>
              <a:off x="7289006" y="920505"/>
              <a:ext cx="9525" cy="9525"/>
            </a:xfrm>
            <a:custGeom>
              <a:avLst/>
              <a:gdLst>
                <a:gd name="connsiteX0" fmla="*/ 10954 w 9525"/>
                <a:gd name="connsiteY0" fmla="*/ 9135 h 9525"/>
                <a:gd name="connsiteX1" fmla="*/ 7144 w 9525"/>
                <a:gd name="connsiteY1" fmla="*/ 8182 h 9525"/>
                <a:gd name="connsiteX2" fmla="*/ 10954 w 9525"/>
                <a:gd name="connsiteY2" fmla="*/ 91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9135"/>
                  </a:moveTo>
                  <a:cubicBezTo>
                    <a:pt x="10001" y="7230"/>
                    <a:pt x="8096" y="6277"/>
                    <a:pt x="7144" y="8182"/>
                  </a:cubicBezTo>
                  <a:cubicBezTo>
                    <a:pt x="9049" y="8182"/>
                    <a:pt x="10954" y="9135"/>
                    <a:pt x="10954" y="9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49" name="Group 1248">
            <a:extLst>
              <a:ext uri="{FF2B5EF4-FFF2-40B4-BE49-F238E27FC236}">
                <a16:creationId xmlns:a16="http://schemas.microsoft.com/office/drawing/2014/main" xmlns="" id="{524BFC86-E744-42C3-9E37-7C218121DD3D}"/>
              </a:ext>
            </a:extLst>
          </p:cNvPr>
          <p:cNvGrpSpPr/>
          <p:nvPr userDrawn="1"/>
        </p:nvGrpSpPr>
        <p:grpSpPr>
          <a:xfrm rot="18823380" flipH="1">
            <a:off x="1483313" y="4959425"/>
            <a:ext cx="442463" cy="326412"/>
            <a:chOff x="3625593" y="6426852"/>
            <a:chExt cx="335279" cy="247341"/>
          </a:xfrm>
          <a:solidFill>
            <a:schemeClr val="accent2"/>
          </a:solidFill>
        </p:grpSpPr>
        <p:sp>
          <p:nvSpPr>
            <p:cNvPr id="1250" name="Freeform: Shape 1249">
              <a:extLst>
                <a:ext uri="{FF2B5EF4-FFF2-40B4-BE49-F238E27FC236}">
                  <a16:creationId xmlns:a16="http://schemas.microsoft.com/office/drawing/2014/main" xmlns="" id="{50B2D1A6-0258-45B6-BA37-940F08286ADF}"/>
                </a:ext>
              </a:extLst>
            </p:cNvPr>
            <p:cNvSpPr/>
            <p:nvPr/>
          </p:nvSpPr>
          <p:spPr>
            <a:xfrm>
              <a:off x="3625691" y="6427877"/>
              <a:ext cx="95250" cy="161925"/>
            </a:xfrm>
            <a:custGeom>
              <a:avLst/>
              <a:gdLst>
                <a:gd name="connsiteX0" fmla="*/ 88106 w 95250"/>
                <a:gd name="connsiteY0" fmla="*/ 8667 h 161925"/>
                <a:gd name="connsiteX1" fmla="*/ 60484 w 95250"/>
                <a:gd name="connsiteY1" fmla="*/ 99155 h 161925"/>
                <a:gd name="connsiteX2" fmla="*/ 7144 w 95250"/>
                <a:gd name="connsiteY2" fmla="*/ 160115 h 161925"/>
                <a:gd name="connsiteX3" fmla="*/ 72866 w 95250"/>
                <a:gd name="connsiteY3" fmla="*/ 86772 h 161925"/>
                <a:gd name="connsiteX4" fmla="*/ 88106 w 95250"/>
                <a:gd name="connsiteY4" fmla="*/ 41052 h 161925"/>
                <a:gd name="connsiteX5" fmla="*/ 88106 w 95250"/>
                <a:gd name="connsiteY5" fmla="*/ 866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61925">
                  <a:moveTo>
                    <a:pt x="88106" y="8667"/>
                  </a:moveTo>
                  <a:cubicBezTo>
                    <a:pt x="83344" y="40100"/>
                    <a:pt x="76676" y="70580"/>
                    <a:pt x="60484" y="99155"/>
                  </a:cubicBezTo>
                  <a:cubicBezTo>
                    <a:pt x="56674" y="104870"/>
                    <a:pt x="8096" y="161067"/>
                    <a:pt x="7144" y="160115"/>
                  </a:cubicBezTo>
                  <a:cubicBezTo>
                    <a:pt x="12859" y="171545"/>
                    <a:pt x="69056" y="94392"/>
                    <a:pt x="72866" y="86772"/>
                  </a:cubicBezTo>
                  <a:cubicBezTo>
                    <a:pt x="79534" y="72485"/>
                    <a:pt x="84296" y="57245"/>
                    <a:pt x="88106" y="41052"/>
                  </a:cubicBezTo>
                  <a:cubicBezTo>
                    <a:pt x="88106" y="37242"/>
                    <a:pt x="89059" y="-858"/>
                    <a:pt x="88106" y="8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1" name="Freeform: Shape 1250">
              <a:extLst>
                <a:ext uri="{FF2B5EF4-FFF2-40B4-BE49-F238E27FC236}">
                  <a16:creationId xmlns:a16="http://schemas.microsoft.com/office/drawing/2014/main" xmlns="" id="{19E8FF67-37E6-4BA4-927B-A8C5CC0D714E}"/>
                </a:ext>
              </a:extLst>
            </p:cNvPr>
            <p:cNvSpPr/>
            <p:nvPr/>
          </p:nvSpPr>
          <p:spPr>
            <a:xfrm>
              <a:off x="3710463" y="6426852"/>
              <a:ext cx="114300" cy="66675"/>
            </a:xfrm>
            <a:custGeom>
              <a:avLst/>
              <a:gdLst>
                <a:gd name="connsiteX0" fmla="*/ 7144 w 114300"/>
                <a:gd name="connsiteY0" fmla="*/ 11597 h 66675"/>
                <a:gd name="connsiteX1" fmla="*/ 80486 w 114300"/>
                <a:gd name="connsiteY1" fmla="*/ 23979 h 66675"/>
                <a:gd name="connsiteX2" fmla="*/ 113824 w 114300"/>
                <a:gd name="connsiteY2" fmla="*/ 60174 h 66675"/>
                <a:gd name="connsiteX3" fmla="*/ 64294 w 114300"/>
                <a:gd name="connsiteY3" fmla="*/ 11597 h 66675"/>
                <a:gd name="connsiteX4" fmla="*/ 7144 w 114300"/>
                <a:gd name="connsiteY4" fmla="*/ 1159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66675">
                  <a:moveTo>
                    <a:pt x="7144" y="11597"/>
                  </a:moveTo>
                  <a:cubicBezTo>
                    <a:pt x="30004" y="7787"/>
                    <a:pt x="59531" y="9692"/>
                    <a:pt x="80486" y="23979"/>
                  </a:cubicBezTo>
                  <a:cubicBezTo>
                    <a:pt x="86201" y="27789"/>
                    <a:pt x="110966" y="63032"/>
                    <a:pt x="113824" y="60174"/>
                  </a:cubicBezTo>
                  <a:cubicBezTo>
                    <a:pt x="122396" y="52554"/>
                    <a:pt x="70009" y="14454"/>
                    <a:pt x="64294" y="11597"/>
                  </a:cubicBezTo>
                  <a:cubicBezTo>
                    <a:pt x="44291" y="2072"/>
                    <a:pt x="13811" y="10644"/>
                    <a:pt x="7144" y="115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2" name="Freeform: Shape 1251">
              <a:extLst>
                <a:ext uri="{FF2B5EF4-FFF2-40B4-BE49-F238E27FC236}">
                  <a16:creationId xmlns:a16="http://schemas.microsoft.com/office/drawing/2014/main" xmlns="" id="{EB8859E3-B659-47B9-B6BB-687BA101293F}"/>
                </a:ext>
              </a:extLst>
            </p:cNvPr>
            <p:cNvSpPr/>
            <p:nvPr/>
          </p:nvSpPr>
          <p:spPr>
            <a:xfrm>
              <a:off x="3817997" y="6469223"/>
              <a:ext cx="142875" cy="76200"/>
            </a:xfrm>
            <a:custGeom>
              <a:avLst/>
              <a:gdLst>
                <a:gd name="connsiteX0" fmla="*/ 8195 w 142875"/>
                <a:gd name="connsiteY0" fmla="*/ 18756 h 76200"/>
                <a:gd name="connsiteX1" fmla="*/ 80585 w 142875"/>
                <a:gd name="connsiteY1" fmla="*/ 24471 h 76200"/>
                <a:gd name="connsiteX2" fmla="*/ 133925 w 142875"/>
                <a:gd name="connsiteY2" fmla="*/ 70191 h 76200"/>
                <a:gd name="connsiteX3" fmla="*/ 70108 w 142875"/>
                <a:gd name="connsiteY3" fmla="*/ 13994 h 76200"/>
                <a:gd name="connsiteX4" fmla="*/ 30103 w 142875"/>
                <a:gd name="connsiteY4" fmla="*/ 7326 h 76200"/>
                <a:gd name="connsiteX5" fmla="*/ 8195 w 142875"/>
                <a:gd name="connsiteY5" fmla="*/ 187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76200">
                  <a:moveTo>
                    <a:pt x="8195" y="18756"/>
                  </a:moveTo>
                  <a:cubicBezTo>
                    <a:pt x="30103" y="5421"/>
                    <a:pt x="59630" y="13994"/>
                    <a:pt x="80585" y="24471"/>
                  </a:cubicBezTo>
                  <a:cubicBezTo>
                    <a:pt x="87253" y="27329"/>
                    <a:pt x="137735" y="67334"/>
                    <a:pt x="133925" y="70191"/>
                  </a:cubicBezTo>
                  <a:cubicBezTo>
                    <a:pt x="150118" y="60666"/>
                    <a:pt x="76775" y="16851"/>
                    <a:pt x="70108" y="13994"/>
                  </a:cubicBezTo>
                  <a:cubicBezTo>
                    <a:pt x="57725" y="9231"/>
                    <a:pt x="43438" y="6374"/>
                    <a:pt x="30103" y="7326"/>
                  </a:cubicBezTo>
                  <a:cubicBezTo>
                    <a:pt x="21530" y="9231"/>
                    <a:pt x="2480" y="22566"/>
                    <a:pt x="8195" y="187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3" name="Freeform: Shape 1252">
              <a:extLst>
                <a:ext uri="{FF2B5EF4-FFF2-40B4-BE49-F238E27FC236}">
                  <a16:creationId xmlns:a16="http://schemas.microsoft.com/office/drawing/2014/main" xmlns="" id="{225FE87D-99D9-47A8-9F31-FECC272B98A8}"/>
                </a:ext>
              </a:extLst>
            </p:cNvPr>
            <p:cNvSpPr/>
            <p:nvPr/>
          </p:nvSpPr>
          <p:spPr>
            <a:xfrm>
              <a:off x="3864768" y="6530365"/>
              <a:ext cx="85725" cy="142875"/>
            </a:xfrm>
            <a:custGeom>
              <a:avLst/>
              <a:gdLst>
                <a:gd name="connsiteX0" fmla="*/ 86201 w 85725"/>
                <a:gd name="connsiteY0" fmla="*/ 7144 h 142875"/>
                <a:gd name="connsiteX1" fmla="*/ 33814 w 85725"/>
                <a:gd name="connsiteY1" fmla="*/ 80486 h 142875"/>
                <a:gd name="connsiteX2" fmla="*/ 10001 w 85725"/>
                <a:gd name="connsiteY2" fmla="*/ 138589 h 142875"/>
                <a:gd name="connsiteX3" fmla="*/ 7144 w 85725"/>
                <a:gd name="connsiteY3" fmla="*/ 134779 h 142875"/>
                <a:gd name="connsiteX4" fmla="*/ 46196 w 85725"/>
                <a:gd name="connsiteY4" fmla="*/ 67151 h 142875"/>
                <a:gd name="connsiteX5" fmla="*/ 86201 w 85725"/>
                <a:gd name="connsiteY5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142875">
                  <a:moveTo>
                    <a:pt x="86201" y="7144"/>
                  </a:moveTo>
                  <a:cubicBezTo>
                    <a:pt x="60484" y="19526"/>
                    <a:pt x="46196" y="56674"/>
                    <a:pt x="33814" y="80486"/>
                  </a:cubicBezTo>
                  <a:cubicBezTo>
                    <a:pt x="27146" y="92869"/>
                    <a:pt x="12859" y="135731"/>
                    <a:pt x="10001" y="138589"/>
                  </a:cubicBezTo>
                  <a:cubicBezTo>
                    <a:pt x="16669" y="132874"/>
                    <a:pt x="7144" y="131921"/>
                    <a:pt x="7144" y="134779"/>
                  </a:cubicBezTo>
                  <a:cubicBezTo>
                    <a:pt x="8096" y="130016"/>
                    <a:pt x="39529" y="80486"/>
                    <a:pt x="46196" y="67151"/>
                  </a:cubicBezTo>
                  <a:cubicBezTo>
                    <a:pt x="54769" y="53816"/>
                    <a:pt x="76676" y="11906"/>
                    <a:pt x="862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4" name="Freeform: Shape 1253">
              <a:extLst>
                <a:ext uri="{FF2B5EF4-FFF2-40B4-BE49-F238E27FC236}">
                  <a16:creationId xmlns:a16="http://schemas.microsoft.com/office/drawing/2014/main" xmlns="" id="{C277035B-35D7-40BE-828E-AE99DEC582C5}"/>
                </a:ext>
              </a:extLst>
            </p:cNvPr>
            <p:cNvSpPr/>
            <p:nvPr/>
          </p:nvSpPr>
          <p:spPr>
            <a:xfrm>
              <a:off x="3742608" y="6477978"/>
              <a:ext cx="85725" cy="161925"/>
            </a:xfrm>
            <a:custGeom>
              <a:avLst/>
              <a:gdLst>
                <a:gd name="connsiteX0" fmla="*/ 79774 w 85725"/>
                <a:gd name="connsiteY0" fmla="*/ 7144 h 161925"/>
                <a:gd name="connsiteX1" fmla="*/ 7384 w 85725"/>
                <a:gd name="connsiteY1" fmla="*/ 155734 h 161925"/>
                <a:gd name="connsiteX2" fmla="*/ 79774 w 85725"/>
                <a:gd name="connsiteY2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61925">
                  <a:moveTo>
                    <a:pt x="79774" y="7144"/>
                  </a:moveTo>
                  <a:cubicBezTo>
                    <a:pt x="70249" y="19526"/>
                    <a:pt x="2621" y="153829"/>
                    <a:pt x="7384" y="155734"/>
                  </a:cubicBezTo>
                  <a:cubicBezTo>
                    <a:pt x="15004" y="157639"/>
                    <a:pt x="77869" y="10001"/>
                    <a:pt x="7977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5" name="Freeform: Shape 1254">
              <a:extLst>
                <a:ext uri="{FF2B5EF4-FFF2-40B4-BE49-F238E27FC236}">
                  <a16:creationId xmlns:a16="http://schemas.microsoft.com/office/drawing/2014/main" xmlns="" id="{E90F11E6-EB2A-4FE5-B1CA-732E122032F9}"/>
                </a:ext>
              </a:extLst>
            </p:cNvPr>
            <p:cNvSpPr/>
            <p:nvPr/>
          </p:nvSpPr>
          <p:spPr>
            <a:xfrm>
              <a:off x="3625593" y="6575022"/>
              <a:ext cx="123825" cy="57150"/>
            </a:xfrm>
            <a:custGeom>
              <a:avLst/>
              <a:gdLst>
                <a:gd name="connsiteX0" fmla="*/ 125351 w 123825"/>
                <a:gd name="connsiteY0" fmla="*/ 56785 h 57150"/>
                <a:gd name="connsiteX1" fmla="*/ 71059 w 123825"/>
                <a:gd name="connsiteY1" fmla="*/ 15827 h 57150"/>
                <a:gd name="connsiteX2" fmla="*/ 7241 w 123825"/>
                <a:gd name="connsiteY2" fmla="*/ 12970 h 57150"/>
                <a:gd name="connsiteX3" fmla="*/ 79631 w 123825"/>
                <a:gd name="connsiteY3" fmla="*/ 26305 h 57150"/>
                <a:gd name="connsiteX4" fmla="*/ 125351 w 123825"/>
                <a:gd name="connsiteY4" fmla="*/ 5678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57150">
                  <a:moveTo>
                    <a:pt x="125351" y="56785"/>
                  </a:moveTo>
                  <a:cubicBezTo>
                    <a:pt x="107254" y="42497"/>
                    <a:pt x="92014" y="25352"/>
                    <a:pt x="71059" y="15827"/>
                  </a:cubicBezTo>
                  <a:cubicBezTo>
                    <a:pt x="65344" y="12970"/>
                    <a:pt x="4384" y="-365"/>
                    <a:pt x="7241" y="12970"/>
                  </a:cubicBezTo>
                  <a:cubicBezTo>
                    <a:pt x="5336" y="5350"/>
                    <a:pt x="73916" y="23447"/>
                    <a:pt x="79631" y="26305"/>
                  </a:cubicBezTo>
                  <a:cubicBezTo>
                    <a:pt x="92014" y="33925"/>
                    <a:pt x="121541" y="53927"/>
                    <a:pt x="125351" y="56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6" name="Freeform: Shape 1255">
              <a:extLst>
                <a:ext uri="{FF2B5EF4-FFF2-40B4-BE49-F238E27FC236}">
                  <a16:creationId xmlns:a16="http://schemas.microsoft.com/office/drawing/2014/main" xmlns="" id="{EBEA6F8F-0E21-47E8-83E2-59046AA1D591}"/>
                </a:ext>
              </a:extLst>
            </p:cNvPr>
            <p:cNvSpPr/>
            <p:nvPr/>
          </p:nvSpPr>
          <p:spPr>
            <a:xfrm>
              <a:off x="3741876" y="6616990"/>
              <a:ext cx="133350" cy="57150"/>
            </a:xfrm>
            <a:custGeom>
              <a:avLst/>
              <a:gdLst>
                <a:gd name="connsiteX0" fmla="*/ 7163 w 133350"/>
                <a:gd name="connsiteY0" fmla="*/ 18626 h 57150"/>
                <a:gd name="connsiteX1" fmla="*/ 84316 w 133350"/>
                <a:gd name="connsiteY1" fmla="*/ 21484 h 57150"/>
                <a:gd name="connsiteX2" fmla="*/ 134798 w 133350"/>
                <a:gd name="connsiteY2" fmla="*/ 51011 h 57150"/>
                <a:gd name="connsiteX3" fmla="*/ 51931 w 133350"/>
                <a:gd name="connsiteY3" fmla="*/ 7196 h 57150"/>
                <a:gd name="connsiteX4" fmla="*/ 7163 w 133350"/>
                <a:gd name="connsiteY4" fmla="*/ 1862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57150">
                  <a:moveTo>
                    <a:pt x="7163" y="18626"/>
                  </a:moveTo>
                  <a:cubicBezTo>
                    <a:pt x="33833" y="23389"/>
                    <a:pt x="53836" y="8149"/>
                    <a:pt x="84316" y="21484"/>
                  </a:cubicBezTo>
                  <a:cubicBezTo>
                    <a:pt x="90983" y="24341"/>
                    <a:pt x="131941" y="54821"/>
                    <a:pt x="134798" y="51011"/>
                  </a:cubicBezTo>
                  <a:cubicBezTo>
                    <a:pt x="140513" y="41486"/>
                    <a:pt x="58598" y="7196"/>
                    <a:pt x="51931" y="7196"/>
                  </a:cubicBezTo>
                  <a:cubicBezTo>
                    <a:pt x="40501" y="6244"/>
                    <a:pt x="6211" y="18626"/>
                    <a:pt x="7163" y="18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7" name="Freeform: Shape 1256">
              <a:extLst>
                <a:ext uri="{FF2B5EF4-FFF2-40B4-BE49-F238E27FC236}">
                  <a16:creationId xmlns:a16="http://schemas.microsoft.com/office/drawing/2014/main" xmlns="" id="{69F9023C-1550-447A-8692-6DD1E7FC1581}"/>
                </a:ext>
              </a:extLst>
            </p:cNvPr>
            <p:cNvSpPr/>
            <p:nvPr/>
          </p:nvSpPr>
          <p:spPr>
            <a:xfrm>
              <a:off x="3865721" y="6531318"/>
              <a:ext cx="85725" cy="142875"/>
            </a:xfrm>
            <a:custGeom>
              <a:avLst/>
              <a:gdLst>
                <a:gd name="connsiteX0" fmla="*/ 84296 w 85725"/>
                <a:gd name="connsiteY0" fmla="*/ 7144 h 142875"/>
                <a:gd name="connsiteX1" fmla="*/ 7144 w 85725"/>
                <a:gd name="connsiteY1" fmla="*/ 138589 h 142875"/>
                <a:gd name="connsiteX2" fmla="*/ 84296 w 85725"/>
                <a:gd name="connsiteY2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42875">
                  <a:moveTo>
                    <a:pt x="84296" y="7144"/>
                  </a:moveTo>
                  <a:cubicBezTo>
                    <a:pt x="77629" y="18574"/>
                    <a:pt x="8096" y="139541"/>
                    <a:pt x="7144" y="138589"/>
                  </a:cubicBezTo>
                  <a:cubicBezTo>
                    <a:pt x="19526" y="148114"/>
                    <a:pt x="82391" y="9049"/>
                    <a:pt x="842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8" name="Freeform: Shape 1257">
              <a:extLst>
                <a:ext uri="{FF2B5EF4-FFF2-40B4-BE49-F238E27FC236}">
                  <a16:creationId xmlns:a16="http://schemas.microsoft.com/office/drawing/2014/main" xmlns="" id="{6ED873DA-1116-4CFD-BA8F-C9BDDD52D9A6}"/>
                </a:ext>
              </a:extLst>
            </p:cNvPr>
            <p:cNvSpPr/>
            <p:nvPr/>
          </p:nvSpPr>
          <p:spPr>
            <a:xfrm>
              <a:off x="3724620" y="6451704"/>
              <a:ext cx="66675" cy="38100"/>
            </a:xfrm>
            <a:custGeom>
              <a:avLst/>
              <a:gdLst>
                <a:gd name="connsiteX0" fmla="*/ 9180 w 66675"/>
                <a:gd name="connsiteY0" fmla="*/ 8653 h 38100"/>
                <a:gd name="connsiteX1" fmla="*/ 61567 w 66675"/>
                <a:gd name="connsiteY1" fmla="*/ 34370 h 38100"/>
                <a:gd name="connsiteX2" fmla="*/ 32040 w 66675"/>
                <a:gd name="connsiteY2" fmla="*/ 8653 h 38100"/>
                <a:gd name="connsiteX3" fmla="*/ 9180 w 66675"/>
                <a:gd name="connsiteY3" fmla="*/ 865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9180" y="8653"/>
                  </a:moveTo>
                  <a:cubicBezTo>
                    <a:pt x="16800" y="8653"/>
                    <a:pt x="64425" y="33418"/>
                    <a:pt x="61567" y="34370"/>
                  </a:cubicBezTo>
                  <a:cubicBezTo>
                    <a:pt x="71092" y="28655"/>
                    <a:pt x="34897" y="9605"/>
                    <a:pt x="32040" y="8653"/>
                  </a:cubicBezTo>
                  <a:cubicBezTo>
                    <a:pt x="26325" y="5795"/>
                    <a:pt x="-345" y="7700"/>
                    <a:pt x="9180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9" name="Freeform: Shape 1258">
              <a:extLst>
                <a:ext uri="{FF2B5EF4-FFF2-40B4-BE49-F238E27FC236}">
                  <a16:creationId xmlns:a16="http://schemas.microsoft.com/office/drawing/2014/main" xmlns="" id="{6EB1E424-9E82-40D5-AB85-FA8A0311065E}"/>
                </a:ext>
              </a:extLst>
            </p:cNvPr>
            <p:cNvSpPr/>
            <p:nvPr/>
          </p:nvSpPr>
          <p:spPr>
            <a:xfrm>
              <a:off x="3716178" y="6468463"/>
              <a:ext cx="66675" cy="38100"/>
            </a:xfrm>
            <a:custGeom>
              <a:avLst/>
              <a:gdLst>
                <a:gd name="connsiteX0" fmla="*/ 7144 w 66675"/>
                <a:gd name="connsiteY0" fmla="*/ 9991 h 38100"/>
                <a:gd name="connsiteX1" fmla="*/ 64294 w 66675"/>
                <a:gd name="connsiteY1" fmla="*/ 37614 h 38100"/>
                <a:gd name="connsiteX2" fmla="*/ 32861 w 66675"/>
                <a:gd name="connsiteY2" fmla="*/ 9039 h 38100"/>
                <a:gd name="connsiteX3" fmla="*/ 7144 w 66675"/>
                <a:gd name="connsiteY3" fmla="*/ 999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7144" y="9991"/>
                  </a:moveTo>
                  <a:cubicBezTo>
                    <a:pt x="18574" y="7134"/>
                    <a:pt x="67151" y="35709"/>
                    <a:pt x="64294" y="37614"/>
                  </a:cubicBezTo>
                  <a:cubicBezTo>
                    <a:pt x="70009" y="31899"/>
                    <a:pt x="34766" y="9991"/>
                    <a:pt x="32861" y="9039"/>
                  </a:cubicBezTo>
                  <a:cubicBezTo>
                    <a:pt x="19526" y="4276"/>
                    <a:pt x="7144" y="9991"/>
                    <a:pt x="7144" y="99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0" name="Freeform: Shape 1259">
              <a:extLst>
                <a:ext uri="{FF2B5EF4-FFF2-40B4-BE49-F238E27FC236}">
                  <a16:creationId xmlns:a16="http://schemas.microsoft.com/office/drawing/2014/main" xmlns="" id="{8373E303-F489-4B0E-BD31-DC6499072D15}"/>
                </a:ext>
              </a:extLst>
            </p:cNvPr>
            <p:cNvSpPr/>
            <p:nvPr/>
          </p:nvSpPr>
          <p:spPr>
            <a:xfrm>
              <a:off x="3705413" y="6482048"/>
              <a:ext cx="66675" cy="38100"/>
            </a:xfrm>
            <a:custGeom>
              <a:avLst/>
              <a:gdLst>
                <a:gd name="connsiteX0" fmla="*/ 10289 w 66675"/>
                <a:gd name="connsiteY0" fmla="*/ 13551 h 38100"/>
                <a:gd name="connsiteX1" fmla="*/ 66486 w 66675"/>
                <a:gd name="connsiteY1" fmla="*/ 37364 h 38100"/>
                <a:gd name="connsiteX2" fmla="*/ 43626 w 66675"/>
                <a:gd name="connsiteY2" fmla="*/ 15456 h 38100"/>
                <a:gd name="connsiteX3" fmla="*/ 15051 w 66675"/>
                <a:gd name="connsiteY3" fmla="*/ 7836 h 38100"/>
                <a:gd name="connsiteX4" fmla="*/ 10289 w 66675"/>
                <a:gd name="connsiteY4" fmla="*/ 1355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38100">
                  <a:moveTo>
                    <a:pt x="10289" y="13551"/>
                  </a:moveTo>
                  <a:cubicBezTo>
                    <a:pt x="20766" y="11646"/>
                    <a:pt x="67439" y="36411"/>
                    <a:pt x="66486" y="37364"/>
                  </a:cubicBezTo>
                  <a:cubicBezTo>
                    <a:pt x="72201" y="31649"/>
                    <a:pt x="44579" y="16409"/>
                    <a:pt x="43626" y="15456"/>
                  </a:cubicBezTo>
                  <a:cubicBezTo>
                    <a:pt x="35054" y="11646"/>
                    <a:pt x="25529" y="4979"/>
                    <a:pt x="15051" y="7836"/>
                  </a:cubicBezTo>
                  <a:cubicBezTo>
                    <a:pt x="16004" y="8789"/>
                    <a:pt x="764" y="15456"/>
                    <a:pt x="10289" y="13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1" name="Freeform: Shape 1260">
              <a:extLst>
                <a:ext uri="{FF2B5EF4-FFF2-40B4-BE49-F238E27FC236}">
                  <a16:creationId xmlns:a16="http://schemas.microsoft.com/office/drawing/2014/main" xmlns="" id="{5782D679-884E-4D2F-A51A-5EEC042F7445}"/>
                </a:ext>
              </a:extLst>
            </p:cNvPr>
            <p:cNvSpPr/>
            <p:nvPr/>
          </p:nvSpPr>
          <p:spPr>
            <a:xfrm>
              <a:off x="3701359" y="6504078"/>
              <a:ext cx="66675" cy="38100"/>
            </a:xfrm>
            <a:custGeom>
              <a:avLst/>
              <a:gdLst>
                <a:gd name="connsiteX0" fmla="*/ 8628 w 66675"/>
                <a:gd name="connsiteY0" fmla="*/ 7713 h 38100"/>
                <a:gd name="connsiteX1" fmla="*/ 65778 w 66675"/>
                <a:gd name="connsiteY1" fmla="*/ 35336 h 38100"/>
                <a:gd name="connsiteX2" fmla="*/ 32441 w 66675"/>
                <a:gd name="connsiteY2" fmla="*/ 9618 h 38100"/>
                <a:gd name="connsiteX3" fmla="*/ 8628 w 66675"/>
                <a:gd name="connsiteY3" fmla="*/ 771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8628" y="7713"/>
                  </a:moveTo>
                  <a:cubicBezTo>
                    <a:pt x="14343" y="8666"/>
                    <a:pt x="67683" y="33431"/>
                    <a:pt x="65778" y="35336"/>
                  </a:cubicBezTo>
                  <a:cubicBezTo>
                    <a:pt x="71493" y="29621"/>
                    <a:pt x="37203" y="10571"/>
                    <a:pt x="32441" y="9618"/>
                  </a:cubicBezTo>
                  <a:cubicBezTo>
                    <a:pt x="24821" y="6761"/>
                    <a:pt x="1008" y="6761"/>
                    <a:pt x="8628" y="77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2" name="Freeform: Shape 1261">
              <a:extLst>
                <a:ext uri="{FF2B5EF4-FFF2-40B4-BE49-F238E27FC236}">
                  <a16:creationId xmlns:a16="http://schemas.microsoft.com/office/drawing/2014/main" xmlns="" id="{3C7668E2-4270-4625-A42F-30F11EBFBC89}"/>
                </a:ext>
              </a:extLst>
            </p:cNvPr>
            <p:cNvSpPr/>
            <p:nvPr/>
          </p:nvSpPr>
          <p:spPr>
            <a:xfrm>
              <a:off x="3685433" y="6524693"/>
              <a:ext cx="76200" cy="47625"/>
            </a:xfrm>
            <a:custGeom>
              <a:avLst/>
              <a:gdLst>
                <a:gd name="connsiteX0" fmla="*/ 13124 w 76200"/>
                <a:gd name="connsiteY0" fmla="*/ 13768 h 47625"/>
                <a:gd name="connsiteX1" fmla="*/ 71227 w 76200"/>
                <a:gd name="connsiteY1" fmla="*/ 40438 h 47625"/>
                <a:gd name="connsiteX2" fmla="*/ 7409 w 76200"/>
                <a:gd name="connsiteY2" fmla="*/ 10911 h 47625"/>
                <a:gd name="connsiteX3" fmla="*/ 13124 w 76200"/>
                <a:gd name="connsiteY3" fmla="*/ 1376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47625">
                  <a:moveTo>
                    <a:pt x="13124" y="13768"/>
                  </a:moveTo>
                  <a:cubicBezTo>
                    <a:pt x="33127" y="5196"/>
                    <a:pt x="60749" y="42343"/>
                    <a:pt x="71227" y="40438"/>
                  </a:cubicBezTo>
                  <a:cubicBezTo>
                    <a:pt x="90277" y="35676"/>
                    <a:pt x="1694" y="-5282"/>
                    <a:pt x="7409" y="10911"/>
                  </a:cubicBezTo>
                  <a:cubicBezTo>
                    <a:pt x="8362" y="15673"/>
                    <a:pt x="12172" y="13768"/>
                    <a:pt x="13124" y="137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3" name="Freeform: Shape 1262">
              <a:extLst>
                <a:ext uri="{FF2B5EF4-FFF2-40B4-BE49-F238E27FC236}">
                  <a16:creationId xmlns:a16="http://schemas.microsoft.com/office/drawing/2014/main" xmlns="" id="{80DD050D-6B3F-452A-9316-6AF269552616}"/>
                </a:ext>
              </a:extLst>
            </p:cNvPr>
            <p:cNvSpPr/>
            <p:nvPr/>
          </p:nvSpPr>
          <p:spPr>
            <a:xfrm>
              <a:off x="3681253" y="6548071"/>
              <a:ext cx="76200" cy="38100"/>
            </a:xfrm>
            <a:custGeom>
              <a:avLst/>
              <a:gdLst>
                <a:gd name="connsiteX0" fmla="*/ 8732 w 76200"/>
                <a:gd name="connsiteY0" fmla="*/ 10393 h 38100"/>
                <a:gd name="connsiteX1" fmla="*/ 71597 w 76200"/>
                <a:gd name="connsiteY1" fmla="*/ 37063 h 38100"/>
                <a:gd name="connsiteX2" fmla="*/ 36354 w 76200"/>
                <a:gd name="connsiteY2" fmla="*/ 7535 h 38100"/>
                <a:gd name="connsiteX3" fmla="*/ 8732 w 76200"/>
                <a:gd name="connsiteY3" fmla="*/ 103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8732" y="10393"/>
                  </a:moveTo>
                  <a:cubicBezTo>
                    <a:pt x="16352" y="10393"/>
                    <a:pt x="80169" y="28490"/>
                    <a:pt x="71597" y="37063"/>
                  </a:cubicBezTo>
                  <a:cubicBezTo>
                    <a:pt x="80169" y="28490"/>
                    <a:pt x="41117" y="8488"/>
                    <a:pt x="36354" y="7535"/>
                  </a:cubicBezTo>
                  <a:cubicBezTo>
                    <a:pt x="28734" y="5630"/>
                    <a:pt x="159" y="11345"/>
                    <a:pt x="8732" y="10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4" name="Freeform: Shape 1263">
              <a:extLst>
                <a:ext uri="{FF2B5EF4-FFF2-40B4-BE49-F238E27FC236}">
                  <a16:creationId xmlns:a16="http://schemas.microsoft.com/office/drawing/2014/main" xmlns="" id="{50D86DBC-C8FE-45D2-8166-EB326F3A5F60}"/>
                </a:ext>
              </a:extLst>
            </p:cNvPr>
            <p:cNvSpPr/>
            <p:nvPr/>
          </p:nvSpPr>
          <p:spPr>
            <a:xfrm>
              <a:off x="3827621" y="6493895"/>
              <a:ext cx="104775" cy="47625"/>
            </a:xfrm>
            <a:custGeom>
              <a:avLst/>
              <a:gdLst>
                <a:gd name="connsiteX0" fmla="*/ 7144 w 104775"/>
                <a:gd name="connsiteY0" fmla="*/ 8372 h 47625"/>
                <a:gd name="connsiteX1" fmla="*/ 97631 w 104775"/>
                <a:gd name="connsiteY1" fmla="*/ 46472 h 47625"/>
                <a:gd name="connsiteX2" fmla="*/ 50959 w 104775"/>
                <a:gd name="connsiteY2" fmla="*/ 13134 h 47625"/>
                <a:gd name="connsiteX3" fmla="*/ 7144 w 104775"/>
                <a:gd name="connsiteY3" fmla="*/ 837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47625">
                  <a:moveTo>
                    <a:pt x="7144" y="8372"/>
                  </a:moveTo>
                  <a:cubicBezTo>
                    <a:pt x="28099" y="752"/>
                    <a:pt x="92869" y="50282"/>
                    <a:pt x="97631" y="46472"/>
                  </a:cubicBezTo>
                  <a:cubicBezTo>
                    <a:pt x="104299" y="41710"/>
                    <a:pt x="53816" y="14087"/>
                    <a:pt x="50959" y="13134"/>
                  </a:cubicBezTo>
                  <a:cubicBezTo>
                    <a:pt x="32861" y="4562"/>
                    <a:pt x="10954" y="7419"/>
                    <a:pt x="7144" y="83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5" name="Freeform: Shape 1264">
              <a:extLst>
                <a:ext uri="{FF2B5EF4-FFF2-40B4-BE49-F238E27FC236}">
                  <a16:creationId xmlns:a16="http://schemas.microsoft.com/office/drawing/2014/main" xmlns="" id="{9A435E42-1687-457E-9F0C-242A221022AA}"/>
                </a:ext>
              </a:extLst>
            </p:cNvPr>
            <p:cNvSpPr/>
            <p:nvPr/>
          </p:nvSpPr>
          <p:spPr>
            <a:xfrm>
              <a:off x="3826439" y="6512030"/>
              <a:ext cx="85725" cy="38100"/>
            </a:xfrm>
            <a:custGeom>
              <a:avLst/>
              <a:gdLst>
                <a:gd name="connsiteX0" fmla="*/ 8325 w 85725"/>
                <a:gd name="connsiteY0" fmla="*/ 7382 h 38100"/>
                <a:gd name="connsiteX1" fmla="*/ 79763 w 85725"/>
                <a:gd name="connsiteY1" fmla="*/ 35004 h 38100"/>
                <a:gd name="connsiteX2" fmla="*/ 39758 w 85725"/>
                <a:gd name="connsiteY2" fmla="*/ 8334 h 38100"/>
                <a:gd name="connsiteX3" fmla="*/ 8325 w 85725"/>
                <a:gd name="connsiteY3" fmla="*/ 738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38100">
                  <a:moveTo>
                    <a:pt x="8325" y="7382"/>
                  </a:moveTo>
                  <a:cubicBezTo>
                    <a:pt x="17850" y="8334"/>
                    <a:pt x="80715" y="34052"/>
                    <a:pt x="79763" y="35004"/>
                  </a:cubicBezTo>
                  <a:cubicBezTo>
                    <a:pt x="87383" y="30242"/>
                    <a:pt x="42615" y="9287"/>
                    <a:pt x="39758" y="8334"/>
                  </a:cubicBezTo>
                  <a:cubicBezTo>
                    <a:pt x="32138" y="6429"/>
                    <a:pt x="705" y="7382"/>
                    <a:pt x="8325" y="7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6" name="Freeform: Shape 1265">
              <a:extLst>
                <a:ext uri="{FF2B5EF4-FFF2-40B4-BE49-F238E27FC236}">
                  <a16:creationId xmlns:a16="http://schemas.microsoft.com/office/drawing/2014/main" xmlns="" id="{221B6251-BB28-4FE1-A0F5-90BE9A375808}"/>
                </a:ext>
              </a:extLst>
            </p:cNvPr>
            <p:cNvSpPr/>
            <p:nvPr/>
          </p:nvSpPr>
          <p:spPr>
            <a:xfrm>
              <a:off x="3817762" y="6528865"/>
              <a:ext cx="76200" cy="38100"/>
            </a:xfrm>
            <a:custGeom>
              <a:avLst/>
              <a:gdLst>
                <a:gd name="connsiteX0" fmla="*/ 8430 w 76200"/>
                <a:gd name="connsiteY0" fmla="*/ 8644 h 38100"/>
                <a:gd name="connsiteX1" fmla="*/ 72248 w 76200"/>
                <a:gd name="connsiteY1" fmla="*/ 33409 h 38100"/>
                <a:gd name="connsiteX2" fmla="*/ 32243 w 76200"/>
                <a:gd name="connsiteY2" fmla="*/ 8644 h 38100"/>
                <a:gd name="connsiteX3" fmla="*/ 8430 w 76200"/>
                <a:gd name="connsiteY3" fmla="*/ 86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8430" y="8644"/>
                  </a:moveTo>
                  <a:cubicBezTo>
                    <a:pt x="20813" y="6739"/>
                    <a:pt x="68438" y="36267"/>
                    <a:pt x="72248" y="33409"/>
                  </a:cubicBezTo>
                  <a:cubicBezTo>
                    <a:pt x="77963" y="29599"/>
                    <a:pt x="37005" y="9597"/>
                    <a:pt x="32243" y="8644"/>
                  </a:cubicBezTo>
                  <a:cubicBezTo>
                    <a:pt x="22718" y="4834"/>
                    <a:pt x="1763" y="9597"/>
                    <a:pt x="8430" y="86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7" name="Freeform: Shape 1266">
              <a:extLst>
                <a:ext uri="{FF2B5EF4-FFF2-40B4-BE49-F238E27FC236}">
                  <a16:creationId xmlns:a16="http://schemas.microsoft.com/office/drawing/2014/main" xmlns="" id="{74482186-114E-4ABA-BFB7-B06A67A961F8}"/>
                </a:ext>
              </a:extLst>
            </p:cNvPr>
            <p:cNvSpPr/>
            <p:nvPr/>
          </p:nvSpPr>
          <p:spPr>
            <a:xfrm>
              <a:off x="3809911" y="6546215"/>
              <a:ext cx="76200" cy="47625"/>
            </a:xfrm>
            <a:custGeom>
              <a:avLst/>
              <a:gdLst>
                <a:gd name="connsiteX0" fmla="*/ 7708 w 76200"/>
                <a:gd name="connsiteY0" fmla="*/ 11296 h 47625"/>
                <a:gd name="connsiteX1" fmla="*/ 49618 w 76200"/>
                <a:gd name="connsiteY1" fmla="*/ 18916 h 47625"/>
                <a:gd name="connsiteX2" fmla="*/ 76288 w 76200"/>
                <a:gd name="connsiteY2" fmla="*/ 44634 h 47625"/>
                <a:gd name="connsiteX3" fmla="*/ 39141 w 76200"/>
                <a:gd name="connsiteY3" fmla="*/ 8439 h 47625"/>
                <a:gd name="connsiteX4" fmla="*/ 7708 w 76200"/>
                <a:gd name="connsiteY4" fmla="*/ 1129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7625">
                  <a:moveTo>
                    <a:pt x="7708" y="11296"/>
                  </a:moveTo>
                  <a:cubicBezTo>
                    <a:pt x="24853" y="12249"/>
                    <a:pt x="34378" y="9391"/>
                    <a:pt x="49618" y="18916"/>
                  </a:cubicBezTo>
                  <a:cubicBezTo>
                    <a:pt x="54381" y="21774"/>
                    <a:pt x="75336" y="45586"/>
                    <a:pt x="76288" y="44634"/>
                  </a:cubicBezTo>
                  <a:cubicBezTo>
                    <a:pt x="88671" y="37966"/>
                    <a:pt x="42951" y="9391"/>
                    <a:pt x="39141" y="8439"/>
                  </a:cubicBezTo>
                  <a:cubicBezTo>
                    <a:pt x="29616" y="4629"/>
                    <a:pt x="2946" y="10344"/>
                    <a:pt x="7708" y="11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8" name="Freeform: Shape 1267">
              <a:extLst>
                <a:ext uri="{FF2B5EF4-FFF2-40B4-BE49-F238E27FC236}">
                  <a16:creationId xmlns:a16="http://schemas.microsoft.com/office/drawing/2014/main" xmlns="" id="{44566ADB-8858-4061-92D1-9F40ABB3C1CB}"/>
                </a:ext>
              </a:extLst>
            </p:cNvPr>
            <p:cNvSpPr/>
            <p:nvPr/>
          </p:nvSpPr>
          <p:spPr>
            <a:xfrm>
              <a:off x="3800458" y="6572009"/>
              <a:ext cx="76200" cy="38100"/>
            </a:xfrm>
            <a:custGeom>
              <a:avLst/>
              <a:gdLst>
                <a:gd name="connsiteX0" fmla="*/ 8589 w 76200"/>
                <a:gd name="connsiteY0" fmla="*/ 8363 h 38100"/>
                <a:gd name="connsiteX1" fmla="*/ 73359 w 76200"/>
                <a:gd name="connsiteY1" fmla="*/ 31223 h 38100"/>
                <a:gd name="connsiteX2" fmla="*/ 30496 w 76200"/>
                <a:gd name="connsiteY2" fmla="*/ 7410 h 38100"/>
                <a:gd name="connsiteX3" fmla="*/ 8589 w 76200"/>
                <a:gd name="connsiteY3" fmla="*/ 836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8589" y="8363"/>
                  </a:moveTo>
                  <a:cubicBezTo>
                    <a:pt x="17161" y="8363"/>
                    <a:pt x="73359" y="31223"/>
                    <a:pt x="73359" y="31223"/>
                  </a:cubicBezTo>
                  <a:cubicBezTo>
                    <a:pt x="81931" y="26460"/>
                    <a:pt x="33354" y="8363"/>
                    <a:pt x="30496" y="7410"/>
                  </a:cubicBezTo>
                  <a:cubicBezTo>
                    <a:pt x="25734" y="6458"/>
                    <a:pt x="969" y="8363"/>
                    <a:pt x="8589" y="83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9" name="Freeform: Shape 1268">
              <a:extLst>
                <a:ext uri="{FF2B5EF4-FFF2-40B4-BE49-F238E27FC236}">
                  <a16:creationId xmlns:a16="http://schemas.microsoft.com/office/drawing/2014/main" xmlns="" id="{86E6F875-3394-4E84-A511-8CF2DDC2CB69}"/>
                </a:ext>
              </a:extLst>
            </p:cNvPr>
            <p:cNvSpPr/>
            <p:nvPr/>
          </p:nvSpPr>
          <p:spPr>
            <a:xfrm>
              <a:off x="3793301" y="6586774"/>
              <a:ext cx="85725" cy="38100"/>
            </a:xfrm>
            <a:custGeom>
              <a:avLst/>
              <a:gdLst>
                <a:gd name="connsiteX0" fmla="*/ 7174 w 85725"/>
                <a:gd name="connsiteY0" fmla="*/ 8837 h 38100"/>
                <a:gd name="connsiteX1" fmla="*/ 78611 w 85725"/>
                <a:gd name="connsiteY1" fmla="*/ 34555 h 38100"/>
                <a:gd name="connsiteX2" fmla="*/ 38606 w 85725"/>
                <a:gd name="connsiteY2" fmla="*/ 8837 h 38100"/>
                <a:gd name="connsiteX3" fmla="*/ 7174 w 85725"/>
                <a:gd name="connsiteY3" fmla="*/ 883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38100">
                  <a:moveTo>
                    <a:pt x="7174" y="8837"/>
                  </a:moveTo>
                  <a:cubicBezTo>
                    <a:pt x="15746" y="8837"/>
                    <a:pt x="81469" y="28840"/>
                    <a:pt x="78611" y="34555"/>
                  </a:cubicBezTo>
                  <a:cubicBezTo>
                    <a:pt x="82421" y="28840"/>
                    <a:pt x="43369" y="9790"/>
                    <a:pt x="38606" y="8837"/>
                  </a:cubicBezTo>
                  <a:cubicBezTo>
                    <a:pt x="28129" y="5027"/>
                    <a:pt x="6221" y="8837"/>
                    <a:pt x="717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0" name="Freeform: Shape 1269">
              <a:extLst>
                <a:ext uri="{FF2B5EF4-FFF2-40B4-BE49-F238E27FC236}">
                  <a16:creationId xmlns:a16="http://schemas.microsoft.com/office/drawing/2014/main" xmlns="" id="{37CAAAF8-7F56-40CF-AD75-EB0FF37ABE53}"/>
                </a:ext>
              </a:extLst>
            </p:cNvPr>
            <p:cNvSpPr/>
            <p:nvPr/>
          </p:nvSpPr>
          <p:spPr>
            <a:xfrm>
              <a:off x="3782181" y="6602186"/>
              <a:ext cx="76200" cy="28575"/>
            </a:xfrm>
            <a:custGeom>
              <a:avLst/>
              <a:gdLst>
                <a:gd name="connsiteX0" fmla="*/ 7816 w 76200"/>
                <a:gd name="connsiteY0" fmla="*/ 7713 h 28575"/>
                <a:gd name="connsiteX1" fmla="*/ 76396 w 76200"/>
                <a:gd name="connsiteY1" fmla="*/ 30573 h 28575"/>
                <a:gd name="connsiteX2" fmla="*/ 42106 w 76200"/>
                <a:gd name="connsiteY2" fmla="*/ 9618 h 28575"/>
                <a:gd name="connsiteX3" fmla="*/ 7816 w 76200"/>
                <a:gd name="connsiteY3" fmla="*/ 771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28575">
                  <a:moveTo>
                    <a:pt x="7816" y="7713"/>
                  </a:moveTo>
                  <a:cubicBezTo>
                    <a:pt x="13531" y="7713"/>
                    <a:pt x="76396" y="31526"/>
                    <a:pt x="76396" y="30573"/>
                  </a:cubicBezTo>
                  <a:cubicBezTo>
                    <a:pt x="79254" y="27716"/>
                    <a:pt x="45916" y="11523"/>
                    <a:pt x="42106" y="9618"/>
                  </a:cubicBezTo>
                  <a:cubicBezTo>
                    <a:pt x="34486" y="6761"/>
                    <a:pt x="2101" y="6761"/>
                    <a:pt x="7816" y="77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1" name="Freeform: Shape 1270">
              <a:extLst>
                <a:ext uri="{FF2B5EF4-FFF2-40B4-BE49-F238E27FC236}">
                  <a16:creationId xmlns:a16="http://schemas.microsoft.com/office/drawing/2014/main" xmlns="" id="{15913191-73B1-4081-9F88-0975271F2B0A}"/>
                </a:ext>
              </a:extLst>
            </p:cNvPr>
            <p:cNvSpPr/>
            <p:nvPr/>
          </p:nvSpPr>
          <p:spPr>
            <a:xfrm>
              <a:off x="3742848" y="6626346"/>
              <a:ext cx="133350" cy="47625"/>
            </a:xfrm>
            <a:custGeom>
              <a:avLst/>
              <a:gdLst>
                <a:gd name="connsiteX0" fmla="*/ 7144 w 133350"/>
                <a:gd name="connsiteY0" fmla="*/ 9271 h 47625"/>
                <a:gd name="connsiteX1" fmla="*/ 79534 w 133350"/>
                <a:gd name="connsiteY1" fmla="*/ 19748 h 47625"/>
                <a:gd name="connsiteX2" fmla="*/ 133826 w 133350"/>
                <a:gd name="connsiteY2" fmla="*/ 43561 h 47625"/>
                <a:gd name="connsiteX3" fmla="*/ 64294 w 133350"/>
                <a:gd name="connsiteY3" fmla="*/ 10223 h 47625"/>
                <a:gd name="connsiteX4" fmla="*/ 7144 w 133350"/>
                <a:gd name="connsiteY4" fmla="*/ 927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47625">
                  <a:moveTo>
                    <a:pt x="7144" y="9271"/>
                  </a:moveTo>
                  <a:cubicBezTo>
                    <a:pt x="31909" y="6413"/>
                    <a:pt x="55721" y="11176"/>
                    <a:pt x="79534" y="19748"/>
                  </a:cubicBezTo>
                  <a:cubicBezTo>
                    <a:pt x="86201" y="21653"/>
                    <a:pt x="130016" y="46418"/>
                    <a:pt x="133826" y="43561"/>
                  </a:cubicBezTo>
                  <a:cubicBezTo>
                    <a:pt x="137636" y="39751"/>
                    <a:pt x="70961" y="12128"/>
                    <a:pt x="64294" y="10223"/>
                  </a:cubicBezTo>
                  <a:cubicBezTo>
                    <a:pt x="44291" y="4508"/>
                    <a:pt x="12859" y="8318"/>
                    <a:pt x="7144" y="92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72" name="Graphic 2712">
            <a:extLst>
              <a:ext uri="{FF2B5EF4-FFF2-40B4-BE49-F238E27FC236}">
                <a16:creationId xmlns:a16="http://schemas.microsoft.com/office/drawing/2014/main" xmlns="" id="{958736B1-4213-4B3F-A36A-4C5588759AC1}"/>
              </a:ext>
            </a:extLst>
          </p:cNvPr>
          <p:cNvGrpSpPr/>
          <p:nvPr userDrawn="1"/>
        </p:nvGrpSpPr>
        <p:grpSpPr>
          <a:xfrm>
            <a:off x="264083" y="6458165"/>
            <a:ext cx="1793928" cy="236043"/>
            <a:chOff x="8251658" y="4916654"/>
            <a:chExt cx="2895600" cy="381000"/>
          </a:xfrm>
          <a:solidFill>
            <a:schemeClr val="accent2"/>
          </a:solidFill>
        </p:grpSpPr>
        <p:sp>
          <p:nvSpPr>
            <p:cNvPr id="1273" name="Freeform: Shape 1272">
              <a:extLst>
                <a:ext uri="{FF2B5EF4-FFF2-40B4-BE49-F238E27FC236}">
                  <a16:creationId xmlns:a16="http://schemas.microsoft.com/office/drawing/2014/main" xmlns="" id="{EE897BF6-079E-42D9-80E1-32253B6839EA}"/>
                </a:ext>
              </a:extLst>
            </p:cNvPr>
            <p:cNvSpPr/>
            <p:nvPr/>
          </p:nvSpPr>
          <p:spPr>
            <a:xfrm>
              <a:off x="8244503" y="5003666"/>
              <a:ext cx="66675" cy="238125"/>
            </a:xfrm>
            <a:custGeom>
              <a:avLst/>
              <a:gdLst>
                <a:gd name="connsiteX0" fmla="*/ 7155 w 66675"/>
                <a:gd name="connsiteY0" fmla="*/ 7286 h 238125"/>
                <a:gd name="connsiteX1" fmla="*/ 61447 w 66675"/>
                <a:gd name="connsiteY1" fmla="*/ 234933 h 238125"/>
                <a:gd name="connsiteX2" fmla="*/ 7155 w 66675"/>
                <a:gd name="connsiteY2" fmla="*/ 7286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75" h="238125">
                  <a:moveTo>
                    <a:pt x="7155" y="7286"/>
                  </a:moveTo>
                  <a:cubicBezTo>
                    <a:pt x="8107" y="19668"/>
                    <a:pt x="38587" y="258746"/>
                    <a:pt x="61447" y="234933"/>
                  </a:cubicBezTo>
                  <a:cubicBezTo>
                    <a:pt x="66210" y="231123"/>
                    <a:pt x="6202" y="618"/>
                    <a:pt x="7155" y="7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4" name="Freeform: Shape 1273">
              <a:extLst>
                <a:ext uri="{FF2B5EF4-FFF2-40B4-BE49-F238E27FC236}">
                  <a16:creationId xmlns:a16="http://schemas.microsoft.com/office/drawing/2014/main" xmlns="" id="{80F6C23B-0ED8-42D0-88B8-BFE1C5865C3B}"/>
                </a:ext>
              </a:extLst>
            </p:cNvPr>
            <p:cNvSpPr/>
            <p:nvPr/>
          </p:nvSpPr>
          <p:spPr>
            <a:xfrm>
              <a:off x="8263336" y="4998252"/>
              <a:ext cx="114300" cy="161925"/>
            </a:xfrm>
            <a:custGeom>
              <a:avLst/>
              <a:gdLst>
                <a:gd name="connsiteX0" fmla="*/ 8325 w 114300"/>
                <a:gd name="connsiteY0" fmla="*/ 161290 h 161925"/>
                <a:gd name="connsiteX1" fmla="*/ 112147 w 114300"/>
                <a:gd name="connsiteY1" fmla="*/ 12700 h 161925"/>
                <a:gd name="connsiteX2" fmla="*/ 8325 w 114300"/>
                <a:gd name="connsiteY2" fmla="*/ 16129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161925">
                  <a:moveTo>
                    <a:pt x="8325" y="161290"/>
                  </a:moveTo>
                  <a:cubicBezTo>
                    <a:pt x="6420" y="165100"/>
                    <a:pt x="115957" y="15557"/>
                    <a:pt x="112147" y="12700"/>
                  </a:cubicBezTo>
                  <a:cubicBezTo>
                    <a:pt x="71190" y="-29210"/>
                    <a:pt x="-3105" y="180340"/>
                    <a:pt x="8325" y="1612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5" name="Freeform: Shape 1274">
              <a:extLst>
                <a:ext uri="{FF2B5EF4-FFF2-40B4-BE49-F238E27FC236}">
                  <a16:creationId xmlns:a16="http://schemas.microsoft.com/office/drawing/2014/main" xmlns="" id="{85150FB7-5A52-42BF-9706-578309142D7C}"/>
                </a:ext>
              </a:extLst>
            </p:cNvPr>
            <p:cNvSpPr/>
            <p:nvPr/>
          </p:nvSpPr>
          <p:spPr>
            <a:xfrm>
              <a:off x="8315217" y="5083741"/>
              <a:ext cx="171450" cy="142875"/>
            </a:xfrm>
            <a:custGeom>
              <a:avLst/>
              <a:gdLst>
                <a:gd name="connsiteX0" fmla="*/ 7878 w 171450"/>
                <a:gd name="connsiteY0" fmla="*/ 7221 h 142875"/>
                <a:gd name="connsiteX1" fmla="*/ 156468 w 171450"/>
                <a:gd name="connsiteY1" fmla="*/ 139618 h 142875"/>
                <a:gd name="connsiteX2" fmla="*/ 7878 w 171450"/>
                <a:gd name="connsiteY2" fmla="*/ 7221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450" h="142875">
                  <a:moveTo>
                    <a:pt x="7878" y="7221"/>
                  </a:moveTo>
                  <a:cubicBezTo>
                    <a:pt x="47883" y="3411"/>
                    <a:pt x="153611" y="142476"/>
                    <a:pt x="156468" y="139618"/>
                  </a:cubicBezTo>
                  <a:cubicBezTo>
                    <a:pt x="220286" y="76753"/>
                    <a:pt x="-7362" y="9126"/>
                    <a:pt x="7878" y="72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6" name="Freeform: Shape 1275">
              <a:extLst>
                <a:ext uri="{FF2B5EF4-FFF2-40B4-BE49-F238E27FC236}">
                  <a16:creationId xmlns:a16="http://schemas.microsoft.com/office/drawing/2014/main" xmlns="" id="{75057F08-7998-4AB1-81B1-9A16B67B04FF}"/>
                </a:ext>
              </a:extLst>
            </p:cNvPr>
            <p:cNvSpPr/>
            <p:nvPr/>
          </p:nvSpPr>
          <p:spPr>
            <a:xfrm>
              <a:off x="8449833" y="4909526"/>
              <a:ext cx="114300" cy="142875"/>
            </a:xfrm>
            <a:custGeom>
              <a:avLst/>
              <a:gdLst>
                <a:gd name="connsiteX0" fmla="*/ 101863 w 114300"/>
                <a:gd name="connsiteY0" fmla="*/ 20463 h 142875"/>
                <a:gd name="connsiteX1" fmla="*/ 49475 w 114300"/>
                <a:gd name="connsiteY1" fmla="*/ 132858 h 142875"/>
                <a:gd name="connsiteX2" fmla="*/ 67573 w 114300"/>
                <a:gd name="connsiteY2" fmla="*/ 16653 h 142875"/>
                <a:gd name="connsiteX3" fmla="*/ 98053 w 114300"/>
                <a:gd name="connsiteY3" fmla="*/ 98568 h 142875"/>
                <a:gd name="connsiteX4" fmla="*/ 22805 w 114300"/>
                <a:gd name="connsiteY4" fmla="*/ 93806 h 142875"/>
                <a:gd name="connsiteX5" fmla="*/ 101863 w 114300"/>
                <a:gd name="connsiteY5" fmla="*/ 2046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" h="142875">
                  <a:moveTo>
                    <a:pt x="101863" y="20463"/>
                  </a:moveTo>
                  <a:cubicBezTo>
                    <a:pt x="58048" y="-37639"/>
                    <a:pt x="-53395" y="111903"/>
                    <a:pt x="49475" y="132858"/>
                  </a:cubicBezTo>
                  <a:cubicBezTo>
                    <a:pt x="179968" y="159528"/>
                    <a:pt x="73288" y="-4302"/>
                    <a:pt x="67573" y="16653"/>
                  </a:cubicBezTo>
                  <a:cubicBezTo>
                    <a:pt x="65668" y="22368"/>
                    <a:pt x="148535" y="90948"/>
                    <a:pt x="98053" y="98568"/>
                  </a:cubicBezTo>
                  <a:cubicBezTo>
                    <a:pt x="87575" y="100473"/>
                    <a:pt x="7565" y="150003"/>
                    <a:pt x="22805" y="93806"/>
                  </a:cubicBezTo>
                  <a:cubicBezTo>
                    <a:pt x="29473" y="68088"/>
                    <a:pt x="83765" y="-4302"/>
                    <a:pt x="101863" y="204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7" name="Freeform: Shape 1276">
              <a:extLst>
                <a:ext uri="{FF2B5EF4-FFF2-40B4-BE49-F238E27FC236}">
                  <a16:creationId xmlns:a16="http://schemas.microsoft.com/office/drawing/2014/main" xmlns="" id="{4FE897D3-B35D-4001-B132-4CD981C07996}"/>
                </a:ext>
              </a:extLst>
            </p:cNvPr>
            <p:cNvSpPr/>
            <p:nvPr/>
          </p:nvSpPr>
          <p:spPr>
            <a:xfrm>
              <a:off x="8483949" y="4913169"/>
              <a:ext cx="57150" cy="114300"/>
            </a:xfrm>
            <a:custGeom>
              <a:avLst/>
              <a:gdLst>
                <a:gd name="connsiteX0" fmla="*/ 22027 w 57150"/>
                <a:gd name="connsiteY0" fmla="*/ 11105 h 114300"/>
                <a:gd name="connsiteX1" fmla="*/ 36314 w 57150"/>
                <a:gd name="connsiteY1" fmla="*/ 114928 h 114300"/>
                <a:gd name="connsiteX2" fmla="*/ 22027 w 57150"/>
                <a:gd name="connsiteY2" fmla="*/ 1110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14300">
                  <a:moveTo>
                    <a:pt x="22027" y="11105"/>
                  </a:moveTo>
                  <a:cubicBezTo>
                    <a:pt x="-1786" y="63493"/>
                    <a:pt x="2977" y="97783"/>
                    <a:pt x="36314" y="114928"/>
                  </a:cubicBezTo>
                  <a:cubicBezTo>
                    <a:pt x="87749" y="100640"/>
                    <a:pt x="22027" y="-15565"/>
                    <a:pt x="22027" y="111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8" name="Freeform: Shape 1277">
              <a:extLst>
                <a:ext uri="{FF2B5EF4-FFF2-40B4-BE49-F238E27FC236}">
                  <a16:creationId xmlns:a16="http://schemas.microsoft.com/office/drawing/2014/main" xmlns="" id="{FBCEF9B5-6459-4BD5-80F4-1CFFAEE63AF6}"/>
                </a:ext>
              </a:extLst>
            </p:cNvPr>
            <p:cNvSpPr/>
            <p:nvPr/>
          </p:nvSpPr>
          <p:spPr>
            <a:xfrm>
              <a:off x="8450069" y="4949748"/>
              <a:ext cx="95250" cy="47625"/>
            </a:xfrm>
            <a:custGeom>
              <a:avLst/>
              <a:gdLst>
                <a:gd name="connsiteX0" fmla="*/ 13044 w 95250"/>
                <a:gd name="connsiteY0" fmla="*/ 40249 h 47625"/>
                <a:gd name="connsiteX1" fmla="*/ 93054 w 95250"/>
                <a:gd name="connsiteY1" fmla="*/ 27866 h 47625"/>
                <a:gd name="connsiteX2" fmla="*/ 13044 w 95250"/>
                <a:gd name="connsiteY2" fmla="*/ 4024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47625">
                  <a:moveTo>
                    <a:pt x="13044" y="40249"/>
                  </a:moveTo>
                  <a:cubicBezTo>
                    <a:pt x="47334" y="54536"/>
                    <a:pt x="74004" y="49774"/>
                    <a:pt x="93054" y="27866"/>
                  </a:cubicBezTo>
                  <a:cubicBezTo>
                    <a:pt x="92102" y="-27379"/>
                    <a:pt x="-19341" y="45964"/>
                    <a:pt x="13044" y="402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9" name="Freeform: Shape 1278">
              <a:extLst>
                <a:ext uri="{FF2B5EF4-FFF2-40B4-BE49-F238E27FC236}">
                  <a16:creationId xmlns:a16="http://schemas.microsoft.com/office/drawing/2014/main" xmlns="" id="{E6A933CE-7AFE-4A8A-81BF-651840B8380B}"/>
                </a:ext>
              </a:extLst>
            </p:cNvPr>
            <p:cNvSpPr/>
            <p:nvPr/>
          </p:nvSpPr>
          <p:spPr>
            <a:xfrm>
              <a:off x="8625491" y="5099660"/>
              <a:ext cx="180975" cy="171450"/>
            </a:xfrm>
            <a:custGeom>
              <a:avLst/>
              <a:gdLst>
                <a:gd name="connsiteX0" fmla="*/ 122419 w 180975"/>
                <a:gd name="connsiteY0" fmla="*/ 14161 h 171450"/>
                <a:gd name="connsiteX1" fmla="*/ 29074 w 180975"/>
                <a:gd name="connsiteY1" fmla="*/ 148464 h 171450"/>
                <a:gd name="connsiteX2" fmla="*/ 182427 w 180975"/>
                <a:gd name="connsiteY2" fmla="*/ 35116 h 171450"/>
                <a:gd name="connsiteX3" fmla="*/ 23359 w 180975"/>
                <a:gd name="connsiteY3" fmla="*/ 118936 h 171450"/>
                <a:gd name="connsiteX4" fmla="*/ 122419 w 180975"/>
                <a:gd name="connsiteY4" fmla="*/ 1416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71450">
                  <a:moveTo>
                    <a:pt x="122419" y="14161"/>
                  </a:moveTo>
                  <a:cubicBezTo>
                    <a:pt x="105274" y="-21081"/>
                    <a:pt x="-49031" y="84646"/>
                    <a:pt x="29074" y="148464"/>
                  </a:cubicBezTo>
                  <a:cubicBezTo>
                    <a:pt x="132897" y="234189"/>
                    <a:pt x="178617" y="36069"/>
                    <a:pt x="182427" y="35116"/>
                  </a:cubicBezTo>
                  <a:cubicBezTo>
                    <a:pt x="179569" y="36069"/>
                    <a:pt x="62412" y="242761"/>
                    <a:pt x="23359" y="118936"/>
                  </a:cubicBezTo>
                  <a:cubicBezTo>
                    <a:pt x="9072" y="72264"/>
                    <a:pt x="118609" y="4636"/>
                    <a:pt x="122419" y="141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0" name="Freeform: Shape 1279">
              <a:extLst>
                <a:ext uri="{FF2B5EF4-FFF2-40B4-BE49-F238E27FC236}">
                  <a16:creationId xmlns:a16="http://schemas.microsoft.com/office/drawing/2014/main" xmlns="" id="{CE753EAF-3BD4-4CEA-871D-B57A1C38E821}"/>
                </a:ext>
              </a:extLst>
            </p:cNvPr>
            <p:cNvSpPr/>
            <p:nvPr/>
          </p:nvSpPr>
          <p:spPr>
            <a:xfrm>
              <a:off x="8708488" y="4945324"/>
              <a:ext cx="123825" cy="104775"/>
            </a:xfrm>
            <a:custGeom>
              <a:avLst/>
              <a:gdLst>
                <a:gd name="connsiteX0" fmla="*/ 45138 w 123825"/>
                <a:gd name="connsiteY0" fmla="*/ 10382 h 104775"/>
                <a:gd name="connsiteX1" fmla="*/ 79428 w 123825"/>
                <a:gd name="connsiteY1" fmla="*/ 96107 h 104775"/>
                <a:gd name="connsiteX2" fmla="*/ 74665 w 123825"/>
                <a:gd name="connsiteY2" fmla="*/ 7525 h 104775"/>
                <a:gd name="connsiteX3" fmla="*/ 19420 w 123825"/>
                <a:gd name="connsiteY3" fmla="*/ 67532 h 104775"/>
                <a:gd name="connsiteX4" fmla="*/ 45138 w 123825"/>
                <a:gd name="connsiteY4" fmla="*/ 1038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04775">
                  <a:moveTo>
                    <a:pt x="45138" y="10382"/>
                  </a:moveTo>
                  <a:cubicBezTo>
                    <a:pt x="-20585" y="45625"/>
                    <a:pt x="4180" y="105632"/>
                    <a:pt x="79428" y="96107"/>
                  </a:cubicBezTo>
                  <a:cubicBezTo>
                    <a:pt x="178488" y="83725"/>
                    <a:pt x="81333" y="857"/>
                    <a:pt x="74665" y="7525"/>
                  </a:cubicBezTo>
                  <a:cubicBezTo>
                    <a:pt x="82285" y="-95"/>
                    <a:pt x="142293" y="163735"/>
                    <a:pt x="19420" y="67532"/>
                  </a:cubicBezTo>
                  <a:cubicBezTo>
                    <a:pt x="7990" y="58007"/>
                    <a:pt x="69903" y="-2000"/>
                    <a:pt x="45138" y="10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1" name="Freeform: Shape 1280">
              <a:extLst>
                <a:ext uri="{FF2B5EF4-FFF2-40B4-BE49-F238E27FC236}">
                  <a16:creationId xmlns:a16="http://schemas.microsoft.com/office/drawing/2014/main" xmlns="" id="{911B5FBE-7A22-4A10-BF1C-1D03DB6981FA}"/>
                </a:ext>
              </a:extLst>
            </p:cNvPr>
            <p:cNvSpPr/>
            <p:nvPr/>
          </p:nvSpPr>
          <p:spPr>
            <a:xfrm>
              <a:off x="8679777" y="4971800"/>
              <a:ext cx="133350" cy="38100"/>
            </a:xfrm>
            <a:custGeom>
              <a:avLst/>
              <a:gdLst>
                <a:gd name="connsiteX0" fmla="*/ 9079 w 133350"/>
                <a:gd name="connsiteY0" fmla="*/ 32484 h 38100"/>
                <a:gd name="connsiteX1" fmla="*/ 127189 w 133350"/>
                <a:gd name="connsiteY1" fmla="*/ 19149 h 38100"/>
                <a:gd name="connsiteX2" fmla="*/ 9079 w 133350"/>
                <a:gd name="connsiteY2" fmla="*/ 324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38100">
                  <a:moveTo>
                    <a:pt x="9079" y="32484"/>
                  </a:moveTo>
                  <a:cubicBezTo>
                    <a:pt x="6221" y="32484"/>
                    <a:pt x="132904" y="37246"/>
                    <a:pt x="127189" y="19149"/>
                  </a:cubicBezTo>
                  <a:cubicBezTo>
                    <a:pt x="117664" y="-14189"/>
                    <a:pt x="-9971" y="32484"/>
                    <a:pt x="9079" y="324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2" name="Freeform: Shape 1281">
              <a:extLst>
                <a:ext uri="{FF2B5EF4-FFF2-40B4-BE49-F238E27FC236}">
                  <a16:creationId xmlns:a16="http://schemas.microsoft.com/office/drawing/2014/main" xmlns="" id="{C0D5252C-B427-4B18-932D-459788C23F35}"/>
                </a:ext>
              </a:extLst>
            </p:cNvPr>
            <p:cNvSpPr/>
            <p:nvPr/>
          </p:nvSpPr>
          <p:spPr>
            <a:xfrm>
              <a:off x="8877354" y="5080884"/>
              <a:ext cx="190500" cy="57150"/>
            </a:xfrm>
            <a:custGeom>
              <a:avLst/>
              <a:gdLst>
                <a:gd name="connsiteX0" fmla="*/ 8669 w 190500"/>
                <a:gd name="connsiteY0" fmla="*/ 53892 h 57150"/>
                <a:gd name="connsiteX1" fmla="*/ 188691 w 190500"/>
                <a:gd name="connsiteY1" fmla="*/ 27222 h 57150"/>
                <a:gd name="connsiteX2" fmla="*/ 8669 w 190500"/>
                <a:gd name="connsiteY2" fmla="*/ 5389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57150">
                  <a:moveTo>
                    <a:pt x="8669" y="53892"/>
                  </a:moveTo>
                  <a:cubicBezTo>
                    <a:pt x="4859" y="54845"/>
                    <a:pt x="188691" y="31985"/>
                    <a:pt x="188691" y="27222"/>
                  </a:cubicBezTo>
                  <a:cubicBezTo>
                    <a:pt x="189644" y="-31833"/>
                    <a:pt x="-12286" y="58655"/>
                    <a:pt x="8669" y="538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3" name="Freeform: Shape 1282">
              <a:extLst>
                <a:ext uri="{FF2B5EF4-FFF2-40B4-BE49-F238E27FC236}">
                  <a16:creationId xmlns:a16="http://schemas.microsoft.com/office/drawing/2014/main" xmlns="" id="{157021E0-C15E-4DAF-ABE2-3DA7F8136191}"/>
                </a:ext>
              </a:extLst>
            </p:cNvPr>
            <p:cNvSpPr/>
            <p:nvPr/>
          </p:nvSpPr>
          <p:spPr>
            <a:xfrm>
              <a:off x="8852515" y="5098307"/>
              <a:ext cx="190500" cy="76200"/>
            </a:xfrm>
            <a:custGeom>
              <a:avLst/>
              <a:gdLst>
                <a:gd name="connsiteX0" fmla="*/ 9696 w 190500"/>
                <a:gd name="connsiteY0" fmla="*/ 73617 h 76200"/>
                <a:gd name="connsiteX1" fmla="*/ 187813 w 190500"/>
                <a:gd name="connsiteY1" fmla="*/ 27897 h 76200"/>
                <a:gd name="connsiteX2" fmla="*/ 9696 w 190500"/>
                <a:gd name="connsiteY2" fmla="*/ 7361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76200">
                  <a:moveTo>
                    <a:pt x="9696" y="73617"/>
                  </a:moveTo>
                  <a:cubicBezTo>
                    <a:pt x="5886" y="75522"/>
                    <a:pt x="187813" y="27897"/>
                    <a:pt x="187813" y="27897"/>
                  </a:cubicBezTo>
                  <a:cubicBezTo>
                    <a:pt x="187813" y="-41635"/>
                    <a:pt x="-17927" y="86952"/>
                    <a:pt x="9696" y="736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4" name="Freeform: Shape 1283">
              <a:extLst>
                <a:ext uri="{FF2B5EF4-FFF2-40B4-BE49-F238E27FC236}">
                  <a16:creationId xmlns:a16="http://schemas.microsoft.com/office/drawing/2014/main" xmlns="" id="{1898E604-9C5E-4439-A20C-19B6C2EF13F5}"/>
                </a:ext>
              </a:extLst>
            </p:cNvPr>
            <p:cNvSpPr/>
            <p:nvPr/>
          </p:nvSpPr>
          <p:spPr>
            <a:xfrm>
              <a:off x="8855886" y="5172475"/>
              <a:ext cx="142875" cy="57150"/>
            </a:xfrm>
            <a:custGeom>
              <a:avLst/>
              <a:gdLst>
                <a:gd name="connsiteX0" fmla="*/ 11087 w 142875"/>
                <a:gd name="connsiteY0" fmla="*/ 57551 h 57150"/>
                <a:gd name="connsiteX1" fmla="*/ 136817 w 142875"/>
                <a:gd name="connsiteY1" fmla="*/ 26119 h 57150"/>
                <a:gd name="connsiteX2" fmla="*/ 11087 w 142875"/>
                <a:gd name="connsiteY2" fmla="*/ 575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57150">
                  <a:moveTo>
                    <a:pt x="11087" y="57551"/>
                  </a:moveTo>
                  <a:cubicBezTo>
                    <a:pt x="12992" y="56599"/>
                    <a:pt x="136817" y="32786"/>
                    <a:pt x="136817" y="26119"/>
                  </a:cubicBezTo>
                  <a:cubicBezTo>
                    <a:pt x="136817" y="-34841"/>
                    <a:pt x="-19393" y="71839"/>
                    <a:pt x="11087" y="57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5" name="Freeform: Shape 1284">
              <a:extLst>
                <a:ext uri="{FF2B5EF4-FFF2-40B4-BE49-F238E27FC236}">
                  <a16:creationId xmlns:a16="http://schemas.microsoft.com/office/drawing/2014/main" xmlns="" id="{E16ACB4C-2CBB-4355-A8BE-75127C6024E5}"/>
                </a:ext>
              </a:extLst>
            </p:cNvPr>
            <p:cNvSpPr/>
            <p:nvPr/>
          </p:nvSpPr>
          <p:spPr>
            <a:xfrm>
              <a:off x="9106527" y="5060005"/>
              <a:ext cx="123825" cy="200025"/>
            </a:xfrm>
            <a:custGeom>
              <a:avLst/>
              <a:gdLst>
                <a:gd name="connsiteX0" fmla="*/ 7144 w 123825"/>
                <a:gd name="connsiteY0" fmla="*/ 201454 h 200025"/>
                <a:gd name="connsiteX1" fmla="*/ 22384 w 123825"/>
                <a:gd name="connsiteY1" fmla="*/ 33814 h 200025"/>
                <a:gd name="connsiteX2" fmla="*/ 104299 w 123825"/>
                <a:gd name="connsiteY2" fmla="*/ 7144 h 200025"/>
                <a:gd name="connsiteX3" fmla="*/ 103346 w 123825"/>
                <a:gd name="connsiteY3" fmla="*/ 130016 h 200025"/>
                <a:gd name="connsiteX4" fmla="*/ 21431 w 123825"/>
                <a:gd name="connsiteY4" fmla="*/ 28099 h 200025"/>
                <a:gd name="connsiteX5" fmla="*/ 7144 w 123825"/>
                <a:gd name="connsiteY5" fmla="*/ 20145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200025">
                  <a:moveTo>
                    <a:pt x="7144" y="201454"/>
                  </a:moveTo>
                  <a:cubicBezTo>
                    <a:pt x="22384" y="176689"/>
                    <a:pt x="52864" y="30004"/>
                    <a:pt x="22384" y="33814"/>
                  </a:cubicBezTo>
                  <a:cubicBezTo>
                    <a:pt x="178594" y="323374"/>
                    <a:pt x="97631" y="9049"/>
                    <a:pt x="104299" y="7144"/>
                  </a:cubicBezTo>
                  <a:cubicBezTo>
                    <a:pt x="70009" y="16669"/>
                    <a:pt x="168116" y="113824"/>
                    <a:pt x="103346" y="130016"/>
                  </a:cubicBezTo>
                  <a:cubicBezTo>
                    <a:pt x="81439" y="134779"/>
                    <a:pt x="24289" y="10954"/>
                    <a:pt x="21431" y="28099"/>
                  </a:cubicBezTo>
                  <a:cubicBezTo>
                    <a:pt x="12859" y="65246"/>
                    <a:pt x="9049" y="198596"/>
                    <a:pt x="7144" y="2014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6" name="Freeform: Shape 1285">
              <a:extLst>
                <a:ext uri="{FF2B5EF4-FFF2-40B4-BE49-F238E27FC236}">
                  <a16:creationId xmlns:a16="http://schemas.microsoft.com/office/drawing/2014/main" xmlns="" id="{17FE6D7C-0EE1-4690-B1B4-11EF78B0C22F}"/>
                </a:ext>
              </a:extLst>
            </p:cNvPr>
            <p:cNvSpPr/>
            <p:nvPr/>
          </p:nvSpPr>
          <p:spPr>
            <a:xfrm>
              <a:off x="9578967" y="5003668"/>
              <a:ext cx="47625" cy="247650"/>
            </a:xfrm>
            <a:custGeom>
              <a:avLst/>
              <a:gdLst>
                <a:gd name="connsiteX0" fmla="*/ 7144 w 47625"/>
                <a:gd name="connsiteY0" fmla="*/ 7284 h 247650"/>
                <a:gd name="connsiteX1" fmla="*/ 37624 w 47625"/>
                <a:gd name="connsiteY1" fmla="*/ 241599 h 247650"/>
                <a:gd name="connsiteX2" fmla="*/ 7144 w 47625"/>
                <a:gd name="connsiteY2" fmla="*/ 728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247650">
                  <a:moveTo>
                    <a:pt x="7144" y="7284"/>
                  </a:moveTo>
                  <a:cubicBezTo>
                    <a:pt x="8096" y="26334"/>
                    <a:pt x="17621" y="247314"/>
                    <a:pt x="37624" y="241599"/>
                  </a:cubicBezTo>
                  <a:cubicBezTo>
                    <a:pt x="65246" y="233979"/>
                    <a:pt x="7144" y="616"/>
                    <a:pt x="7144" y="72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7" name="Freeform: Shape 1286">
              <a:extLst>
                <a:ext uri="{FF2B5EF4-FFF2-40B4-BE49-F238E27FC236}">
                  <a16:creationId xmlns:a16="http://schemas.microsoft.com/office/drawing/2014/main" xmlns="" id="{ECA6362E-5288-4F37-BC58-11B6833842C6}"/>
                </a:ext>
              </a:extLst>
            </p:cNvPr>
            <p:cNvSpPr/>
            <p:nvPr/>
          </p:nvSpPr>
          <p:spPr>
            <a:xfrm>
              <a:off x="9642742" y="5074853"/>
              <a:ext cx="47625" cy="161925"/>
            </a:xfrm>
            <a:custGeom>
              <a:avLst/>
              <a:gdLst>
                <a:gd name="connsiteX0" fmla="*/ 7186 w 47625"/>
                <a:gd name="connsiteY0" fmla="*/ 8489 h 161925"/>
                <a:gd name="connsiteX1" fmla="*/ 26236 w 47625"/>
                <a:gd name="connsiteY1" fmla="*/ 160889 h 161925"/>
                <a:gd name="connsiteX2" fmla="*/ 7186 w 47625"/>
                <a:gd name="connsiteY2" fmla="*/ 848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161925">
                  <a:moveTo>
                    <a:pt x="7186" y="8489"/>
                  </a:moveTo>
                  <a:cubicBezTo>
                    <a:pt x="7186" y="7536"/>
                    <a:pt x="11948" y="160889"/>
                    <a:pt x="26236" y="160889"/>
                  </a:cubicBezTo>
                  <a:cubicBezTo>
                    <a:pt x="69098" y="160889"/>
                    <a:pt x="5281" y="-9609"/>
                    <a:pt x="7186" y="84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8" name="Freeform: Shape 1287">
              <a:extLst>
                <a:ext uri="{FF2B5EF4-FFF2-40B4-BE49-F238E27FC236}">
                  <a16:creationId xmlns:a16="http://schemas.microsoft.com/office/drawing/2014/main" xmlns="" id="{DB20B340-F921-42E0-A629-C710F02A482A}"/>
                </a:ext>
              </a:extLst>
            </p:cNvPr>
            <p:cNvSpPr/>
            <p:nvPr/>
          </p:nvSpPr>
          <p:spPr>
            <a:xfrm>
              <a:off x="9577884" y="5091869"/>
              <a:ext cx="123825" cy="57150"/>
            </a:xfrm>
            <a:custGeom>
              <a:avLst/>
              <a:gdLst>
                <a:gd name="connsiteX0" fmla="*/ 11084 w 123825"/>
                <a:gd name="connsiteY0" fmla="*/ 42907 h 57150"/>
                <a:gd name="connsiteX1" fmla="*/ 118717 w 123825"/>
                <a:gd name="connsiteY1" fmla="*/ 30525 h 57150"/>
                <a:gd name="connsiteX2" fmla="*/ 11084 w 123825"/>
                <a:gd name="connsiteY2" fmla="*/ 4290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25" h="57150">
                  <a:moveTo>
                    <a:pt x="11084" y="42907"/>
                  </a:moveTo>
                  <a:cubicBezTo>
                    <a:pt x="58709" y="63862"/>
                    <a:pt x="94904" y="60052"/>
                    <a:pt x="118717" y="30525"/>
                  </a:cubicBezTo>
                  <a:cubicBezTo>
                    <a:pt x="118717" y="-28530"/>
                    <a:pt x="-17491" y="42907"/>
                    <a:pt x="11084" y="429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9" name="Freeform: Shape 1288">
              <a:extLst>
                <a:ext uri="{FF2B5EF4-FFF2-40B4-BE49-F238E27FC236}">
                  <a16:creationId xmlns:a16="http://schemas.microsoft.com/office/drawing/2014/main" xmlns="" id="{AFE7B9FC-1551-49FD-9BFC-31EF73ED1C8A}"/>
                </a:ext>
              </a:extLst>
            </p:cNvPr>
            <p:cNvSpPr/>
            <p:nvPr/>
          </p:nvSpPr>
          <p:spPr>
            <a:xfrm>
              <a:off x="9703139" y="5107630"/>
              <a:ext cx="114300" cy="142875"/>
            </a:xfrm>
            <a:custGeom>
              <a:avLst/>
              <a:gdLst>
                <a:gd name="connsiteX0" fmla="*/ 97284 w 114300"/>
                <a:gd name="connsiteY0" fmla="*/ 7144 h 142875"/>
                <a:gd name="connsiteX1" fmla="*/ 79186 w 114300"/>
                <a:gd name="connsiteY1" fmla="*/ 127159 h 142875"/>
                <a:gd name="connsiteX2" fmla="*/ 52516 w 114300"/>
                <a:gd name="connsiteY2" fmla="*/ 18574 h 142875"/>
                <a:gd name="connsiteX3" fmla="*/ 33466 w 114300"/>
                <a:gd name="connsiteY3" fmla="*/ 118586 h 142875"/>
                <a:gd name="connsiteX4" fmla="*/ 97284 w 114300"/>
                <a:gd name="connsiteY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42875">
                  <a:moveTo>
                    <a:pt x="97284" y="7144"/>
                  </a:moveTo>
                  <a:cubicBezTo>
                    <a:pt x="-26541" y="7144"/>
                    <a:pt x="-13206" y="180499"/>
                    <a:pt x="79186" y="127159"/>
                  </a:cubicBezTo>
                  <a:cubicBezTo>
                    <a:pt x="157291" y="82391"/>
                    <a:pt x="55374" y="7144"/>
                    <a:pt x="52516" y="18574"/>
                  </a:cubicBezTo>
                  <a:cubicBezTo>
                    <a:pt x="41086" y="61436"/>
                    <a:pt x="151576" y="89059"/>
                    <a:pt x="33466" y="118586"/>
                  </a:cubicBezTo>
                  <a:cubicBezTo>
                    <a:pt x="-5586" y="128111"/>
                    <a:pt x="95379" y="7144"/>
                    <a:pt x="9728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0" name="Freeform: Shape 1289">
              <a:extLst>
                <a:ext uri="{FF2B5EF4-FFF2-40B4-BE49-F238E27FC236}">
                  <a16:creationId xmlns:a16="http://schemas.microsoft.com/office/drawing/2014/main" xmlns="" id="{65E92FBB-E324-4921-AA52-315D7DF724F9}"/>
                </a:ext>
              </a:extLst>
            </p:cNvPr>
            <p:cNvSpPr/>
            <p:nvPr/>
          </p:nvSpPr>
          <p:spPr>
            <a:xfrm>
              <a:off x="9864058" y="5127880"/>
              <a:ext cx="114300" cy="57150"/>
            </a:xfrm>
            <a:custGeom>
              <a:avLst/>
              <a:gdLst>
                <a:gd name="connsiteX0" fmla="*/ 10660 w 114300"/>
                <a:gd name="connsiteY0" fmla="*/ 45949 h 57150"/>
                <a:gd name="connsiteX1" fmla="*/ 107815 w 114300"/>
                <a:gd name="connsiteY1" fmla="*/ 27852 h 57150"/>
                <a:gd name="connsiteX2" fmla="*/ 10660 w 114300"/>
                <a:gd name="connsiteY2" fmla="*/ 459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57150">
                  <a:moveTo>
                    <a:pt x="10660" y="45949"/>
                  </a:moveTo>
                  <a:cubicBezTo>
                    <a:pt x="54475" y="61189"/>
                    <a:pt x="86860" y="55474"/>
                    <a:pt x="107815" y="27852"/>
                  </a:cubicBezTo>
                  <a:cubicBezTo>
                    <a:pt x="108767" y="-28346"/>
                    <a:pt x="-15058" y="47854"/>
                    <a:pt x="10660" y="459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1" name="Freeform: Shape 1290">
              <a:extLst>
                <a:ext uri="{FF2B5EF4-FFF2-40B4-BE49-F238E27FC236}">
                  <a16:creationId xmlns:a16="http://schemas.microsoft.com/office/drawing/2014/main" xmlns="" id="{A8FD2D06-77B8-460D-9525-683C7A4FEA52}"/>
                </a:ext>
              </a:extLst>
            </p:cNvPr>
            <p:cNvSpPr/>
            <p:nvPr/>
          </p:nvSpPr>
          <p:spPr>
            <a:xfrm>
              <a:off x="9986849" y="5054084"/>
              <a:ext cx="200025" cy="171450"/>
            </a:xfrm>
            <a:custGeom>
              <a:avLst/>
              <a:gdLst>
                <a:gd name="connsiteX0" fmla="*/ 197431 w 200025"/>
                <a:gd name="connsiteY0" fmla="*/ 35925 h 171450"/>
                <a:gd name="connsiteX1" fmla="*/ 9789 w 200025"/>
                <a:gd name="connsiteY1" fmla="*/ 131175 h 171450"/>
                <a:gd name="connsiteX2" fmla="*/ 200289 w 200025"/>
                <a:gd name="connsiteY2" fmla="*/ 125460 h 171450"/>
                <a:gd name="connsiteX3" fmla="*/ 44079 w 200025"/>
                <a:gd name="connsiteY3" fmla="*/ 74977 h 171450"/>
                <a:gd name="connsiteX4" fmla="*/ 197431 w 200025"/>
                <a:gd name="connsiteY4" fmla="*/ 3592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171450">
                  <a:moveTo>
                    <a:pt x="197431" y="35925"/>
                  </a:moveTo>
                  <a:cubicBezTo>
                    <a:pt x="207909" y="-39323"/>
                    <a:pt x="-19739" y="47355"/>
                    <a:pt x="9789" y="131175"/>
                  </a:cubicBezTo>
                  <a:cubicBezTo>
                    <a:pt x="44079" y="227377"/>
                    <a:pt x="205051" y="130222"/>
                    <a:pt x="200289" y="125460"/>
                  </a:cubicBezTo>
                  <a:cubicBezTo>
                    <a:pt x="183144" y="108315"/>
                    <a:pt x="-36884" y="241665"/>
                    <a:pt x="44079" y="74977"/>
                  </a:cubicBezTo>
                  <a:cubicBezTo>
                    <a:pt x="62176" y="36877"/>
                    <a:pt x="201241" y="5445"/>
                    <a:pt x="197431" y="35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2" name="Freeform: Shape 1291">
              <a:extLst>
                <a:ext uri="{FF2B5EF4-FFF2-40B4-BE49-F238E27FC236}">
                  <a16:creationId xmlns:a16="http://schemas.microsoft.com/office/drawing/2014/main" xmlns="" id="{A6CE6B35-9263-46B3-AEF0-E86DD470C302}"/>
                </a:ext>
              </a:extLst>
            </p:cNvPr>
            <p:cNvSpPr/>
            <p:nvPr/>
          </p:nvSpPr>
          <p:spPr>
            <a:xfrm>
              <a:off x="10219999" y="5025617"/>
              <a:ext cx="57150" cy="200025"/>
            </a:xfrm>
            <a:custGeom>
              <a:avLst/>
              <a:gdLst>
                <a:gd name="connsiteX0" fmla="*/ 7144 w 57150"/>
                <a:gd name="connsiteY0" fmla="*/ 7242 h 200025"/>
                <a:gd name="connsiteX1" fmla="*/ 50959 w 57150"/>
                <a:gd name="connsiteY1" fmla="*/ 190122 h 200025"/>
                <a:gd name="connsiteX2" fmla="*/ 7144 w 57150"/>
                <a:gd name="connsiteY2" fmla="*/ 724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200025">
                  <a:moveTo>
                    <a:pt x="7144" y="7242"/>
                  </a:moveTo>
                  <a:cubicBezTo>
                    <a:pt x="10001" y="27244"/>
                    <a:pt x="35719" y="235842"/>
                    <a:pt x="50959" y="190122"/>
                  </a:cubicBezTo>
                  <a:cubicBezTo>
                    <a:pt x="56674" y="172977"/>
                    <a:pt x="7144" y="2479"/>
                    <a:pt x="7144" y="72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3" name="Freeform: Shape 1292">
              <a:extLst>
                <a:ext uri="{FF2B5EF4-FFF2-40B4-BE49-F238E27FC236}">
                  <a16:creationId xmlns:a16="http://schemas.microsoft.com/office/drawing/2014/main" xmlns="" id="{C130E0C1-BEDE-4B5E-8778-79C72813AF6E}"/>
                </a:ext>
              </a:extLst>
            </p:cNvPr>
            <p:cNvSpPr/>
            <p:nvPr/>
          </p:nvSpPr>
          <p:spPr>
            <a:xfrm>
              <a:off x="10304678" y="5065025"/>
              <a:ext cx="47625" cy="142875"/>
            </a:xfrm>
            <a:custGeom>
              <a:avLst/>
              <a:gdLst>
                <a:gd name="connsiteX0" fmla="*/ 7237 w 47625"/>
                <a:gd name="connsiteY0" fmla="*/ 8792 h 142875"/>
                <a:gd name="connsiteX1" fmla="*/ 26287 w 47625"/>
                <a:gd name="connsiteY1" fmla="*/ 142142 h 142875"/>
                <a:gd name="connsiteX2" fmla="*/ 7237 w 47625"/>
                <a:gd name="connsiteY2" fmla="*/ 8792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142875">
                  <a:moveTo>
                    <a:pt x="7237" y="8792"/>
                  </a:moveTo>
                  <a:cubicBezTo>
                    <a:pt x="7237" y="9744"/>
                    <a:pt x="11047" y="142142"/>
                    <a:pt x="26287" y="142142"/>
                  </a:cubicBezTo>
                  <a:cubicBezTo>
                    <a:pt x="68197" y="142142"/>
                    <a:pt x="4380" y="-10258"/>
                    <a:pt x="7237" y="87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4" name="Freeform: Shape 1293">
              <a:extLst>
                <a:ext uri="{FF2B5EF4-FFF2-40B4-BE49-F238E27FC236}">
                  <a16:creationId xmlns:a16="http://schemas.microsoft.com/office/drawing/2014/main" xmlns="" id="{CC25B81B-DDE4-4A13-9202-3A40C8B73B3E}"/>
                </a:ext>
              </a:extLst>
            </p:cNvPr>
            <p:cNvSpPr/>
            <p:nvPr/>
          </p:nvSpPr>
          <p:spPr>
            <a:xfrm>
              <a:off x="10219026" y="5096312"/>
              <a:ext cx="104775" cy="57150"/>
            </a:xfrm>
            <a:custGeom>
              <a:avLst/>
              <a:gdLst>
                <a:gd name="connsiteX0" fmla="*/ 10974 w 104775"/>
                <a:gd name="connsiteY0" fmla="*/ 43227 h 57150"/>
                <a:gd name="connsiteX1" fmla="*/ 103367 w 104775"/>
                <a:gd name="connsiteY1" fmla="*/ 25129 h 57150"/>
                <a:gd name="connsiteX2" fmla="*/ 10974 w 104775"/>
                <a:gd name="connsiteY2" fmla="*/ 4322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57150">
                  <a:moveTo>
                    <a:pt x="10974" y="43227"/>
                  </a:moveTo>
                  <a:cubicBezTo>
                    <a:pt x="56694" y="61324"/>
                    <a:pt x="87174" y="54657"/>
                    <a:pt x="103367" y="25129"/>
                  </a:cubicBezTo>
                  <a:cubicBezTo>
                    <a:pt x="89079" y="-24401"/>
                    <a:pt x="-13791" y="44179"/>
                    <a:pt x="10974" y="43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5" name="Freeform: Shape 1294">
              <a:extLst>
                <a:ext uri="{FF2B5EF4-FFF2-40B4-BE49-F238E27FC236}">
                  <a16:creationId xmlns:a16="http://schemas.microsoft.com/office/drawing/2014/main" xmlns="" id="{6E6D16FD-9C6C-4978-91F7-E662DDC1F43C}"/>
                </a:ext>
              </a:extLst>
            </p:cNvPr>
            <p:cNvSpPr/>
            <p:nvPr/>
          </p:nvSpPr>
          <p:spPr>
            <a:xfrm>
              <a:off x="10355950" y="5177101"/>
              <a:ext cx="85725" cy="114300"/>
            </a:xfrm>
            <a:custGeom>
              <a:avLst/>
              <a:gdLst>
                <a:gd name="connsiteX0" fmla="*/ 50263 w 85725"/>
                <a:gd name="connsiteY0" fmla="*/ 45305 h 114300"/>
                <a:gd name="connsiteX1" fmla="*/ 9305 w 85725"/>
                <a:gd name="connsiteY1" fmla="*/ 87215 h 114300"/>
                <a:gd name="connsiteX2" fmla="*/ 82648 w 85725"/>
                <a:gd name="connsiteY2" fmla="*/ 104360 h 114300"/>
                <a:gd name="connsiteX3" fmla="*/ 16925 w 85725"/>
                <a:gd name="connsiteY3" fmla="*/ 100550 h 114300"/>
                <a:gd name="connsiteX4" fmla="*/ 83600 w 85725"/>
                <a:gd name="connsiteY4" fmla="*/ 21493 h 114300"/>
                <a:gd name="connsiteX5" fmla="*/ 50263 w 85725"/>
                <a:gd name="connsiteY5" fmla="*/ 4530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114300">
                  <a:moveTo>
                    <a:pt x="50263" y="45305"/>
                  </a:moveTo>
                  <a:cubicBezTo>
                    <a:pt x="75028" y="59593"/>
                    <a:pt x="23593" y="78643"/>
                    <a:pt x="9305" y="87215"/>
                  </a:cubicBezTo>
                  <a:cubicBezTo>
                    <a:pt x="-7840" y="96740"/>
                    <a:pt x="82648" y="128173"/>
                    <a:pt x="82648" y="104360"/>
                  </a:cubicBezTo>
                  <a:cubicBezTo>
                    <a:pt x="82648" y="98645"/>
                    <a:pt x="12163" y="65308"/>
                    <a:pt x="16925" y="100550"/>
                  </a:cubicBezTo>
                  <a:cubicBezTo>
                    <a:pt x="57883" y="89120"/>
                    <a:pt x="79790" y="62450"/>
                    <a:pt x="83600" y="21493"/>
                  </a:cubicBezTo>
                  <a:cubicBezTo>
                    <a:pt x="71218" y="-29942"/>
                    <a:pt x="27403" y="75785"/>
                    <a:pt x="50263" y="453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6" name="Freeform: Shape 1295">
              <a:extLst>
                <a:ext uri="{FF2B5EF4-FFF2-40B4-BE49-F238E27FC236}">
                  <a16:creationId xmlns:a16="http://schemas.microsoft.com/office/drawing/2014/main" xmlns="" id="{1A08E861-FC5C-45B5-A1B2-275DBA9CF86B}"/>
                </a:ext>
              </a:extLst>
            </p:cNvPr>
            <p:cNvSpPr/>
            <p:nvPr/>
          </p:nvSpPr>
          <p:spPr>
            <a:xfrm>
              <a:off x="10294302" y="5097088"/>
              <a:ext cx="133350" cy="38100"/>
            </a:xfrm>
            <a:custGeom>
              <a:avLst/>
              <a:gdLst>
                <a:gd name="connsiteX0" fmla="*/ 9041 w 133350"/>
                <a:gd name="connsiteY0" fmla="*/ 32926 h 38100"/>
                <a:gd name="connsiteX1" fmla="*/ 132866 w 133350"/>
                <a:gd name="connsiteY1" fmla="*/ 25306 h 38100"/>
                <a:gd name="connsiteX2" fmla="*/ 9041 w 133350"/>
                <a:gd name="connsiteY2" fmla="*/ 329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38100">
                  <a:moveTo>
                    <a:pt x="9041" y="32926"/>
                  </a:moveTo>
                  <a:cubicBezTo>
                    <a:pt x="9993" y="32926"/>
                    <a:pt x="132866" y="37688"/>
                    <a:pt x="132866" y="25306"/>
                  </a:cubicBezTo>
                  <a:cubicBezTo>
                    <a:pt x="133819" y="-20414"/>
                    <a:pt x="-10961" y="34831"/>
                    <a:pt x="9041" y="329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7" name="Freeform: Shape 1296">
              <a:extLst>
                <a:ext uri="{FF2B5EF4-FFF2-40B4-BE49-F238E27FC236}">
                  <a16:creationId xmlns:a16="http://schemas.microsoft.com/office/drawing/2014/main" xmlns="" id="{29BCF32A-CA16-41CE-91AF-25DC75ABC06B}"/>
                </a:ext>
              </a:extLst>
            </p:cNvPr>
            <p:cNvSpPr/>
            <p:nvPr/>
          </p:nvSpPr>
          <p:spPr>
            <a:xfrm>
              <a:off x="10514798" y="5074436"/>
              <a:ext cx="152400" cy="47625"/>
            </a:xfrm>
            <a:custGeom>
              <a:avLst/>
              <a:gdLst>
                <a:gd name="connsiteX0" fmla="*/ 7620 w 152400"/>
                <a:gd name="connsiteY0" fmla="*/ 42243 h 47625"/>
                <a:gd name="connsiteX1" fmla="*/ 151448 w 152400"/>
                <a:gd name="connsiteY1" fmla="*/ 27956 h 47625"/>
                <a:gd name="connsiteX2" fmla="*/ 7620 w 152400"/>
                <a:gd name="connsiteY2" fmla="*/ 4224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47625">
                  <a:moveTo>
                    <a:pt x="7620" y="42243"/>
                  </a:moveTo>
                  <a:cubicBezTo>
                    <a:pt x="14288" y="29861"/>
                    <a:pt x="155258" y="43196"/>
                    <a:pt x="151448" y="27956"/>
                  </a:cubicBezTo>
                  <a:cubicBezTo>
                    <a:pt x="134303" y="-32052"/>
                    <a:pt x="-1905" y="58436"/>
                    <a:pt x="7620" y="422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8" name="Freeform: Shape 1297">
              <a:extLst>
                <a:ext uri="{FF2B5EF4-FFF2-40B4-BE49-F238E27FC236}">
                  <a16:creationId xmlns:a16="http://schemas.microsoft.com/office/drawing/2014/main" xmlns="" id="{4B40E019-2020-45AB-9E91-7C893FB50DAA}"/>
                </a:ext>
              </a:extLst>
            </p:cNvPr>
            <p:cNvSpPr/>
            <p:nvPr/>
          </p:nvSpPr>
          <p:spPr>
            <a:xfrm>
              <a:off x="10693964" y="5055838"/>
              <a:ext cx="152400" cy="161925"/>
            </a:xfrm>
            <a:custGeom>
              <a:avLst/>
              <a:gdLst>
                <a:gd name="connsiteX0" fmla="*/ 127538 w 152400"/>
                <a:gd name="connsiteY0" fmla="*/ 34171 h 161925"/>
                <a:gd name="connsiteX1" fmla="*/ 17049 w 152400"/>
                <a:gd name="connsiteY1" fmla="*/ 59889 h 161925"/>
                <a:gd name="connsiteX2" fmla="*/ 151351 w 152400"/>
                <a:gd name="connsiteY2" fmla="*/ 145614 h 161925"/>
                <a:gd name="connsiteX3" fmla="*/ 38004 w 152400"/>
                <a:gd name="connsiteY3" fmla="*/ 59889 h 161925"/>
                <a:gd name="connsiteX4" fmla="*/ 127538 w 152400"/>
                <a:gd name="connsiteY4" fmla="*/ 3417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61925">
                  <a:moveTo>
                    <a:pt x="127538" y="34171"/>
                  </a:moveTo>
                  <a:cubicBezTo>
                    <a:pt x="143731" y="20836"/>
                    <a:pt x="48481" y="-31551"/>
                    <a:pt x="17049" y="59889"/>
                  </a:cubicBezTo>
                  <a:cubicBezTo>
                    <a:pt x="-36291" y="216099"/>
                    <a:pt x="142779" y="131326"/>
                    <a:pt x="151351" y="145614"/>
                  </a:cubicBezTo>
                  <a:cubicBezTo>
                    <a:pt x="132301" y="113229"/>
                    <a:pt x="-37244" y="205621"/>
                    <a:pt x="38004" y="59889"/>
                  </a:cubicBezTo>
                  <a:cubicBezTo>
                    <a:pt x="73246" y="-9644"/>
                    <a:pt x="117061" y="41791"/>
                    <a:pt x="127538" y="341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9" name="Freeform: Shape 1298">
              <a:extLst>
                <a:ext uri="{FF2B5EF4-FFF2-40B4-BE49-F238E27FC236}">
                  <a16:creationId xmlns:a16="http://schemas.microsoft.com/office/drawing/2014/main" xmlns="" id="{AA166827-60F6-406E-86F8-ECD3D6D45712}"/>
                </a:ext>
              </a:extLst>
            </p:cNvPr>
            <p:cNvSpPr/>
            <p:nvPr/>
          </p:nvSpPr>
          <p:spPr>
            <a:xfrm>
              <a:off x="10914003" y="5022155"/>
              <a:ext cx="38100" cy="180975"/>
            </a:xfrm>
            <a:custGeom>
              <a:avLst/>
              <a:gdLst>
                <a:gd name="connsiteX0" fmla="*/ 7512 w 38100"/>
                <a:gd name="connsiteY0" fmla="*/ 7847 h 180975"/>
                <a:gd name="connsiteX1" fmla="*/ 18942 w 38100"/>
                <a:gd name="connsiteY1" fmla="*/ 173582 h 180975"/>
                <a:gd name="connsiteX2" fmla="*/ 36087 w 38100"/>
                <a:gd name="connsiteY2" fmla="*/ 151674 h 180975"/>
                <a:gd name="connsiteX3" fmla="*/ 15133 w 38100"/>
                <a:gd name="connsiteY3" fmla="*/ 164057 h 180975"/>
                <a:gd name="connsiteX4" fmla="*/ 7512 w 38100"/>
                <a:gd name="connsiteY4" fmla="*/ 784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180975">
                  <a:moveTo>
                    <a:pt x="7512" y="7847"/>
                  </a:moveTo>
                  <a:cubicBezTo>
                    <a:pt x="6560" y="65949"/>
                    <a:pt x="6560" y="122147"/>
                    <a:pt x="18942" y="173582"/>
                  </a:cubicBezTo>
                  <a:cubicBezTo>
                    <a:pt x="19895" y="179297"/>
                    <a:pt x="46565" y="162152"/>
                    <a:pt x="36087" y="151674"/>
                  </a:cubicBezTo>
                  <a:cubicBezTo>
                    <a:pt x="25610" y="148817"/>
                    <a:pt x="18942" y="153579"/>
                    <a:pt x="15133" y="164057"/>
                  </a:cubicBezTo>
                  <a:cubicBezTo>
                    <a:pt x="55137" y="175487"/>
                    <a:pt x="7512" y="-5488"/>
                    <a:pt x="7512" y="78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0" name="Freeform: Shape 1299">
              <a:extLst>
                <a:ext uri="{FF2B5EF4-FFF2-40B4-BE49-F238E27FC236}">
                  <a16:creationId xmlns:a16="http://schemas.microsoft.com/office/drawing/2014/main" xmlns="" id="{A7C5F4EA-C8CB-4C25-B0B5-A0D5B51FDCF7}"/>
                </a:ext>
              </a:extLst>
            </p:cNvPr>
            <p:cNvSpPr/>
            <p:nvPr/>
          </p:nvSpPr>
          <p:spPr>
            <a:xfrm>
              <a:off x="10987714" y="5017420"/>
              <a:ext cx="47625" cy="190500"/>
            </a:xfrm>
            <a:custGeom>
              <a:avLst/>
              <a:gdLst>
                <a:gd name="connsiteX0" fmla="*/ 7144 w 47625"/>
                <a:gd name="connsiteY0" fmla="*/ 7819 h 190500"/>
                <a:gd name="connsiteX1" fmla="*/ 38576 w 47625"/>
                <a:gd name="connsiteY1" fmla="*/ 188794 h 190500"/>
                <a:gd name="connsiteX2" fmla="*/ 7144 w 47625"/>
                <a:gd name="connsiteY2" fmla="*/ 781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190500">
                  <a:moveTo>
                    <a:pt x="7144" y="7819"/>
                  </a:moveTo>
                  <a:cubicBezTo>
                    <a:pt x="7144" y="1151"/>
                    <a:pt x="10954" y="196414"/>
                    <a:pt x="38576" y="188794"/>
                  </a:cubicBezTo>
                  <a:cubicBezTo>
                    <a:pt x="60484" y="183079"/>
                    <a:pt x="7144" y="-5516"/>
                    <a:pt x="7144" y="7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1" name="Freeform: Shape 1300">
              <a:extLst>
                <a:ext uri="{FF2B5EF4-FFF2-40B4-BE49-F238E27FC236}">
                  <a16:creationId xmlns:a16="http://schemas.microsoft.com/office/drawing/2014/main" xmlns="" id="{2C6D8D30-19A8-4354-B830-554CAE0B9BC3}"/>
                </a:ext>
              </a:extLst>
            </p:cNvPr>
            <p:cNvSpPr/>
            <p:nvPr/>
          </p:nvSpPr>
          <p:spPr>
            <a:xfrm>
              <a:off x="10912959" y="5089769"/>
              <a:ext cx="123825" cy="38100"/>
            </a:xfrm>
            <a:custGeom>
              <a:avLst/>
              <a:gdLst>
                <a:gd name="connsiteX0" fmla="*/ 10462 w 123825"/>
                <a:gd name="connsiteY0" fmla="*/ 25958 h 38100"/>
                <a:gd name="connsiteX1" fmla="*/ 123809 w 123825"/>
                <a:gd name="connsiteY1" fmla="*/ 29768 h 38100"/>
                <a:gd name="connsiteX2" fmla="*/ 10462 w 123825"/>
                <a:gd name="connsiteY2" fmla="*/ 2595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25" h="38100">
                  <a:moveTo>
                    <a:pt x="10462" y="25958"/>
                  </a:moveTo>
                  <a:cubicBezTo>
                    <a:pt x="12367" y="25958"/>
                    <a:pt x="120952" y="39293"/>
                    <a:pt x="123809" y="29768"/>
                  </a:cubicBezTo>
                  <a:cubicBezTo>
                    <a:pt x="137144" y="-18810"/>
                    <a:pt x="-17161" y="25958"/>
                    <a:pt x="10462" y="259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2" name="Freeform: Shape 1301">
              <a:extLst>
                <a:ext uri="{FF2B5EF4-FFF2-40B4-BE49-F238E27FC236}">
                  <a16:creationId xmlns:a16="http://schemas.microsoft.com/office/drawing/2014/main" xmlns="" id="{73031C95-B2B4-4316-948E-4595E9E274CD}"/>
                </a:ext>
              </a:extLst>
            </p:cNvPr>
            <p:cNvSpPr/>
            <p:nvPr/>
          </p:nvSpPr>
          <p:spPr>
            <a:xfrm>
              <a:off x="11041054" y="5178016"/>
              <a:ext cx="104775" cy="123825"/>
            </a:xfrm>
            <a:custGeom>
              <a:avLst/>
              <a:gdLst>
                <a:gd name="connsiteX0" fmla="*/ 30956 w 104775"/>
                <a:gd name="connsiteY0" fmla="*/ 17720 h 123825"/>
                <a:gd name="connsiteX1" fmla="*/ 63341 w 104775"/>
                <a:gd name="connsiteY1" fmla="*/ 12958 h 123825"/>
                <a:gd name="connsiteX2" fmla="*/ 80486 w 104775"/>
                <a:gd name="connsiteY2" fmla="*/ 77728 h 123825"/>
                <a:gd name="connsiteX3" fmla="*/ 7144 w 104775"/>
                <a:gd name="connsiteY3" fmla="*/ 119638 h 123825"/>
                <a:gd name="connsiteX4" fmla="*/ 71914 w 104775"/>
                <a:gd name="connsiteY4" fmla="*/ 46295 h 123825"/>
                <a:gd name="connsiteX5" fmla="*/ 30956 w 104775"/>
                <a:gd name="connsiteY5" fmla="*/ 1772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23825">
                  <a:moveTo>
                    <a:pt x="30956" y="17720"/>
                  </a:moveTo>
                  <a:cubicBezTo>
                    <a:pt x="41434" y="15815"/>
                    <a:pt x="52864" y="14863"/>
                    <a:pt x="63341" y="12958"/>
                  </a:cubicBezTo>
                  <a:cubicBezTo>
                    <a:pt x="47149" y="-1330"/>
                    <a:pt x="71914" y="87253"/>
                    <a:pt x="80486" y="77728"/>
                  </a:cubicBezTo>
                  <a:cubicBezTo>
                    <a:pt x="76676" y="82490"/>
                    <a:pt x="7144" y="111065"/>
                    <a:pt x="7144" y="119638"/>
                  </a:cubicBezTo>
                  <a:cubicBezTo>
                    <a:pt x="7144" y="140593"/>
                    <a:pt x="175736" y="63440"/>
                    <a:pt x="71914" y="46295"/>
                  </a:cubicBezTo>
                  <a:cubicBezTo>
                    <a:pt x="70009" y="36770"/>
                    <a:pt x="68104" y="-14665"/>
                    <a:pt x="30956" y="17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03" name="Graphic 2714">
            <a:extLst>
              <a:ext uri="{FF2B5EF4-FFF2-40B4-BE49-F238E27FC236}">
                <a16:creationId xmlns:a16="http://schemas.microsoft.com/office/drawing/2014/main" xmlns="" id="{8ECC4B5B-0894-4B86-9BC9-FD848D9FF8B8}"/>
              </a:ext>
            </a:extLst>
          </p:cNvPr>
          <p:cNvGrpSpPr/>
          <p:nvPr userDrawn="1"/>
        </p:nvGrpSpPr>
        <p:grpSpPr>
          <a:xfrm rot="520099">
            <a:off x="1218351" y="5445213"/>
            <a:ext cx="616527" cy="807163"/>
            <a:chOff x="6096000" y="4249903"/>
            <a:chExt cx="1447800" cy="1895475"/>
          </a:xfrm>
          <a:solidFill>
            <a:schemeClr val="accent2"/>
          </a:solidFill>
        </p:grpSpPr>
        <p:sp>
          <p:nvSpPr>
            <p:cNvPr id="1304" name="Freeform: Shape 1303">
              <a:extLst>
                <a:ext uri="{FF2B5EF4-FFF2-40B4-BE49-F238E27FC236}">
                  <a16:creationId xmlns:a16="http://schemas.microsoft.com/office/drawing/2014/main" xmlns="" id="{BF2405A8-771F-41C3-9C02-CE4E04548F94}"/>
                </a:ext>
              </a:extLst>
            </p:cNvPr>
            <p:cNvSpPr/>
            <p:nvPr/>
          </p:nvSpPr>
          <p:spPr>
            <a:xfrm>
              <a:off x="6557069" y="4530414"/>
              <a:ext cx="28575" cy="1419225"/>
            </a:xfrm>
            <a:custGeom>
              <a:avLst/>
              <a:gdLst>
                <a:gd name="connsiteX0" fmla="*/ 29469 w 28575"/>
                <a:gd name="connsiteY0" fmla="*/ 47149 h 1419225"/>
                <a:gd name="connsiteX1" fmla="*/ 29469 w 28575"/>
                <a:gd name="connsiteY1" fmla="*/ 7144 h 1419225"/>
                <a:gd name="connsiteX2" fmla="*/ 29469 w 28575"/>
                <a:gd name="connsiteY2" fmla="*/ 1414939 h 1419225"/>
                <a:gd name="connsiteX3" fmla="*/ 14229 w 28575"/>
                <a:gd name="connsiteY3" fmla="*/ 7144 h 1419225"/>
                <a:gd name="connsiteX4" fmla="*/ 29469 w 28575"/>
                <a:gd name="connsiteY4" fmla="*/ 47149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1419225">
                  <a:moveTo>
                    <a:pt x="29469" y="47149"/>
                  </a:moveTo>
                  <a:cubicBezTo>
                    <a:pt x="29469" y="33814"/>
                    <a:pt x="29469" y="20479"/>
                    <a:pt x="29469" y="7144"/>
                  </a:cubicBezTo>
                  <a:cubicBezTo>
                    <a:pt x="29469" y="441484"/>
                    <a:pt x="29469" y="979646"/>
                    <a:pt x="29469" y="1414939"/>
                  </a:cubicBezTo>
                  <a:cubicBezTo>
                    <a:pt x="29469" y="951071"/>
                    <a:pt x="14229" y="446246"/>
                    <a:pt x="14229" y="7144"/>
                  </a:cubicBezTo>
                  <a:cubicBezTo>
                    <a:pt x="894" y="38576"/>
                    <a:pt x="6609" y="51911"/>
                    <a:pt x="29469" y="471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5" name="Freeform: Shape 1304">
              <a:extLst>
                <a:ext uri="{FF2B5EF4-FFF2-40B4-BE49-F238E27FC236}">
                  <a16:creationId xmlns:a16="http://schemas.microsoft.com/office/drawing/2014/main" xmlns="" id="{704BD5C3-A0D9-400E-A294-9D9D9D5CE12E}"/>
                </a:ext>
              </a:extLst>
            </p:cNvPr>
            <p:cNvSpPr/>
            <p:nvPr/>
          </p:nvSpPr>
          <p:spPr>
            <a:xfrm>
              <a:off x="6557486" y="4510412"/>
              <a:ext cx="895350" cy="1428750"/>
            </a:xfrm>
            <a:custGeom>
              <a:avLst/>
              <a:gdLst>
                <a:gd name="connsiteX0" fmla="*/ 7144 w 895350"/>
                <a:gd name="connsiteY0" fmla="*/ 7144 h 1428750"/>
                <a:gd name="connsiteX1" fmla="*/ 891064 w 895350"/>
                <a:gd name="connsiteY1" fmla="*/ 1429226 h 1428750"/>
                <a:gd name="connsiteX2" fmla="*/ 7144 w 895350"/>
                <a:gd name="connsiteY2" fmla="*/ 7144 h 14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5350" h="1428750">
                  <a:moveTo>
                    <a:pt x="7144" y="7144"/>
                  </a:moveTo>
                  <a:cubicBezTo>
                    <a:pt x="72866" y="139541"/>
                    <a:pt x="805339" y="1478756"/>
                    <a:pt x="891064" y="1429226"/>
                  </a:cubicBezTo>
                  <a:cubicBezTo>
                    <a:pt x="840581" y="1458754"/>
                    <a:pt x="56674" y="10525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6" name="Freeform: Shape 1305">
              <a:extLst>
                <a:ext uri="{FF2B5EF4-FFF2-40B4-BE49-F238E27FC236}">
                  <a16:creationId xmlns:a16="http://schemas.microsoft.com/office/drawing/2014/main" xmlns="" id="{723D650A-4F3C-4F42-BBF1-FF8877EA164D}"/>
                </a:ext>
              </a:extLst>
            </p:cNvPr>
            <p:cNvSpPr/>
            <p:nvPr/>
          </p:nvSpPr>
          <p:spPr>
            <a:xfrm>
              <a:off x="6593681" y="5923922"/>
              <a:ext cx="847725" cy="28575"/>
            </a:xfrm>
            <a:custGeom>
              <a:avLst/>
              <a:gdLst>
                <a:gd name="connsiteX0" fmla="*/ 847249 w 847725"/>
                <a:gd name="connsiteY0" fmla="*/ 7144 h 28575"/>
                <a:gd name="connsiteX1" fmla="*/ 7144 w 847725"/>
                <a:gd name="connsiteY1" fmla="*/ 22384 h 28575"/>
                <a:gd name="connsiteX2" fmla="*/ 847249 w 847725"/>
                <a:gd name="connsiteY2" fmla="*/ 7144 h 28575"/>
                <a:gd name="connsiteX3" fmla="*/ 847249 w 847725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725" h="28575">
                  <a:moveTo>
                    <a:pt x="847249" y="7144"/>
                  </a:moveTo>
                  <a:cubicBezTo>
                    <a:pt x="571976" y="7144"/>
                    <a:pt x="257651" y="22384"/>
                    <a:pt x="7144" y="22384"/>
                  </a:cubicBezTo>
                  <a:cubicBezTo>
                    <a:pt x="282416" y="22384"/>
                    <a:pt x="596741" y="7144"/>
                    <a:pt x="847249" y="7144"/>
                  </a:cubicBezTo>
                  <a:lnTo>
                    <a:pt x="8472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7" name="Freeform: Shape 1306">
              <a:extLst>
                <a:ext uri="{FF2B5EF4-FFF2-40B4-BE49-F238E27FC236}">
                  <a16:creationId xmlns:a16="http://schemas.microsoft.com/office/drawing/2014/main" xmlns="" id="{F7AE3E30-1C53-4479-9816-74B70B96FAAA}"/>
                </a:ext>
              </a:extLst>
            </p:cNvPr>
            <p:cNvSpPr/>
            <p:nvPr/>
          </p:nvSpPr>
          <p:spPr>
            <a:xfrm>
              <a:off x="6577489" y="5759333"/>
              <a:ext cx="161925" cy="190500"/>
            </a:xfrm>
            <a:custGeom>
              <a:avLst/>
              <a:gdLst>
                <a:gd name="connsiteX0" fmla="*/ 7144 w 161925"/>
                <a:gd name="connsiteY0" fmla="*/ 43145 h 190500"/>
                <a:gd name="connsiteX1" fmla="*/ 121444 w 161925"/>
                <a:gd name="connsiteY1" fmla="*/ 62195 h 190500"/>
                <a:gd name="connsiteX2" fmla="*/ 130969 w 161925"/>
                <a:gd name="connsiteY2" fmla="*/ 183162 h 190500"/>
                <a:gd name="connsiteX3" fmla="*/ 7144 w 161925"/>
                <a:gd name="connsiteY3" fmla="*/ 4314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190500">
                  <a:moveTo>
                    <a:pt x="7144" y="43145"/>
                  </a:moveTo>
                  <a:cubicBezTo>
                    <a:pt x="7144" y="6950"/>
                    <a:pt x="119539" y="60290"/>
                    <a:pt x="121444" y="62195"/>
                  </a:cubicBezTo>
                  <a:cubicBezTo>
                    <a:pt x="128111" y="66957"/>
                    <a:pt x="101441" y="200307"/>
                    <a:pt x="130969" y="183162"/>
                  </a:cubicBezTo>
                  <a:cubicBezTo>
                    <a:pt x="243364" y="117440"/>
                    <a:pt x="7144" y="-71155"/>
                    <a:pt x="7144" y="431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8" name="Freeform: Shape 1307">
              <a:extLst>
                <a:ext uri="{FF2B5EF4-FFF2-40B4-BE49-F238E27FC236}">
                  <a16:creationId xmlns:a16="http://schemas.microsoft.com/office/drawing/2014/main" xmlns="" id="{1F856008-CD41-4FBB-8102-EDA319C926C5}"/>
                </a:ext>
              </a:extLst>
            </p:cNvPr>
            <p:cNvSpPr/>
            <p:nvPr/>
          </p:nvSpPr>
          <p:spPr>
            <a:xfrm>
              <a:off x="6513496" y="4265397"/>
              <a:ext cx="19050" cy="171450"/>
            </a:xfrm>
            <a:custGeom>
              <a:avLst/>
              <a:gdLst>
                <a:gd name="connsiteX0" fmla="*/ 7319 w 19050"/>
                <a:gd name="connsiteY0" fmla="*/ 9271 h 171450"/>
                <a:gd name="connsiteX1" fmla="*/ 17796 w 19050"/>
                <a:gd name="connsiteY1" fmla="*/ 163576 h 171450"/>
                <a:gd name="connsiteX2" fmla="*/ 7319 w 19050"/>
                <a:gd name="connsiteY2" fmla="*/ 927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71450">
                  <a:moveTo>
                    <a:pt x="7319" y="9271"/>
                  </a:moveTo>
                  <a:cubicBezTo>
                    <a:pt x="6366" y="60706"/>
                    <a:pt x="9224" y="112141"/>
                    <a:pt x="17796" y="163576"/>
                  </a:cubicBezTo>
                  <a:cubicBezTo>
                    <a:pt x="22559" y="184531"/>
                    <a:pt x="7319" y="-15494"/>
                    <a:pt x="7319" y="92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9" name="Freeform: Shape 1308">
              <a:extLst>
                <a:ext uri="{FF2B5EF4-FFF2-40B4-BE49-F238E27FC236}">
                  <a16:creationId xmlns:a16="http://schemas.microsoft.com/office/drawing/2014/main" xmlns="" id="{44C7BD54-995E-4269-A772-769436F84D50}"/>
                </a:ext>
              </a:extLst>
            </p:cNvPr>
            <p:cNvSpPr/>
            <p:nvPr/>
          </p:nvSpPr>
          <p:spPr>
            <a:xfrm>
              <a:off x="6499688" y="4242860"/>
              <a:ext cx="161925" cy="171450"/>
            </a:xfrm>
            <a:custGeom>
              <a:avLst/>
              <a:gdLst>
                <a:gd name="connsiteX0" fmla="*/ 7792 w 161925"/>
                <a:gd name="connsiteY0" fmla="*/ 34665 h 171450"/>
                <a:gd name="connsiteX1" fmla="*/ 62085 w 161925"/>
                <a:gd name="connsiteY1" fmla="*/ 31808 h 171450"/>
                <a:gd name="connsiteX2" fmla="*/ 19222 w 161925"/>
                <a:gd name="connsiteY2" fmla="*/ 73718 h 171450"/>
                <a:gd name="connsiteX3" fmla="*/ 140190 w 161925"/>
                <a:gd name="connsiteY3" fmla="*/ 106103 h 171450"/>
                <a:gd name="connsiteX4" fmla="*/ 14460 w 161925"/>
                <a:gd name="connsiteY4" fmla="*/ 157538 h 171450"/>
                <a:gd name="connsiteX5" fmla="*/ 21127 w 161925"/>
                <a:gd name="connsiteY5" fmla="*/ 72765 h 171450"/>
                <a:gd name="connsiteX6" fmla="*/ 89707 w 161925"/>
                <a:gd name="connsiteY6" fmla="*/ 34665 h 171450"/>
                <a:gd name="connsiteX7" fmla="*/ 7792 w 161925"/>
                <a:gd name="connsiteY7" fmla="*/ 3466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171450">
                  <a:moveTo>
                    <a:pt x="7792" y="34665"/>
                  </a:moveTo>
                  <a:cubicBezTo>
                    <a:pt x="24937" y="28950"/>
                    <a:pt x="43987" y="27045"/>
                    <a:pt x="62085" y="31808"/>
                  </a:cubicBezTo>
                  <a:cubicBezTo>
                    <a:pt x="62085" y="56573"/>
                    <a:pt x="47797" y="70860"/>
                    <a:pt x="19222" y="73718"/>
                  </a:cubicBezTo>
                  <a:cubicBezTo>
                    <a:pt x="9697" y="79433"/>
                    <a:pt x="145905" y="70860"/>
                    <a:pt x="140190" y="106103"/>
                  </a:cubicBezTo>
                  <a:cubicBezTo>
                    <a:pt x="128760" y="172778"/>
                    <a:pt x="24937" y="118485"/>
                    <a:pt x="14460" y="157538"/>
                  </a:cubicBezTo>
                  <a:cubicBezTo>
                    <a:pt x="-7448" y="235643"/>
                    <a:pt x="344977" y="-34867"/>
                    <a:pt x="21127" y="72765"/>
                  </a:cubicBezTo>
                  <a:cubicBezTo>
                    <a:pt x="33510" y="101340"/>
                    <a:pt x="92565" y="53715"/>
                    <a:pt x="89707" y="34665"/>
                  </a:cubicBezTo>
                  <a:cubicBezTo>
                    <a:pt x="78277" y="-28200"/>
                    <a:pt x="-780" y="36570"/>
                    <a:pt x="7792" y="346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0" name="Freeform: Shape 1309">
              <a:extLst>
                <a:ext uri="{FF2B5EF4-FFF2-40B4-BE49-F238E27FC236}">
                  <a16:creationId xmlns:a16="http://schemas.microsoft.com/office/drawing/2014/main" xmlns="" id="{CEB26C7F-D952-445C-8567-24CCB7B2CB97}"/>
                </a:ext>
              </a:extLst>
            </p:cNvPr>
            <p:cNvSpPr/>
            <p:nvPr/>
          </p:nvSpPr>
          <p:spPr>
            <a:xfrm>
              <a:off x="7109099" y="5054784"/>
              <a:ext cx="171450" cy="133350"/>
            </a:xfrm>
            <a:custGeom>
              <a:avLst/>
              <a:gdLst>
                <a:gd name="connsiteX0" fmla="*/ 10839 w 171450"/>
                <a:gd name="connsiteY0" fmla="*/ 68562 h 133350"/>
                <a:gd name="connsiteX1" fmla="*/ 82276 w 171450"/>
                <a:gd name="connsiteY1" fmla="*/ 24747 h 133350"/>
                <a:gd name="connsiteX2" fmla="*/ 7981 w 171450"/>
                <a:gd name="connsiteY2" fmla="*/ 128569 h 133350"/>
                <a:gd name="connsiteX3" fmla="*/ 171811 w 171450"/>
                <a:gd name="connsiteY3" fmla="*/ 93327 h 133350"/>
                <a:gd name="connsiteX4" fmla="*/ 12744 w 171450"/>
                <a:gd name="connsiteY4" fmla="*/ 126664 h 133350"/>
                <a:gd name="connsiteX5" fmla="*/ 10839 w 171450"/>
                <a:gd name="connsiteY5" fmla="*/ 68562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33350">
                  <a:moveTo>
                    <a:pt x="10839" y="68562"/>
                  </a:moveTo>
                  <a:cubicBezTo>
                    <a:pt x="8934" y="51417"/>
                    <a:pt x="74656" y="-2876"/>
                    <a:pt x="82276" y="24747"/>
                  </a:cubicBezTo>
                  <a:cubicBezTo>
                    <a:pt x="88944" y="48559"/>
                    <a:pt x="-2496" y="128569"/>
                    <a:pt x="7981" y="128569"/>
                  </a:cubicBezTo>
                  <a:cubicBezTo>
                    <a:pt x="54654" y="128569"/>
                    <a:pt x="146094" y="96184"/>
                    <a:pt x="171811" y="93327"/>
                  </a:cubicBezTo>
                  <a:cubicBezTo>
                    <a:pt x="157524" y="95232"/>
                    <a:pt x="5124" y="105709"/>
                    <a:pt x="12744" y="126664"/>
                  </a:cubicBezTo>
                  <a:cubicBezTo>
                    <a:pt x="168954" y="-60026"/>
                    <a:pt x="7029" y="14269"/>
                    <a:pt x="10839" y="685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1" name="Freeform: Shape 1310">
              <a:extLst>
                <a:ext uri="{FF2B5EF4-FFF2-40B4-BE49-F238E27FC236}">
                  <a16:creationId xmlns:a16="http://schemas.microsoft.com/office/drawing/2014/main" xmlns="" id="{19242D3B-C8BD-4119-A655-8E220DB995F2}"/>
                </a:ext>
              </a:extLst>
            </p:cNvPr>
            <p:cNvSpPr/>
            <p:nvPr/>
          </p:nvSpPr>
          <p:spPr>
            <a:xfrm>
              <a:off x="7433295" y="5822265"/>
              <a:ext cx="47625" cy="219075"/>
            </a:xfrm>
            <a:custGeom>
              <a:avLst/>
              <a:gdLst>
                <a:gd name="connsiteX0" fmla="*/ 42877 w 47625"/>
                <a:gd name="connsiteY0" fmla="*/ 8788 h 219075"/>
                <a:gd name="connsiteX1" fmla="*/ 9540 w 47625"/>
                <a:gd name="connsiteY1" fmla="*/ 217385 h 219075"/>
                <a:gd name="connsiteX2" fmla="*/ 42877 w 47625"/>
                <a:gd name="connsiteY2" fmla="*/ 8788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219075">
                  <a:moveTo>
                    <a:pt x="42877" y="8788"/>
                  </a:moveTo>
                  <a:cubicBezTo>
                    <a:pt x="42877" y="5930"/>
                    <a:pt x="-3795" y="214528"/>
                    <a:pt x="9540" y="217385"/>
                  </a:cubicBezTo>
                  <a:cubicBezTo>
                    <a:pt x="46687" y="227863"/>
                    <a:pt x="42877" y="-15025"/>
                    <a:pt x="42877" y="8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2" name="Freeform: Shape 1311">
              <a:extLst>
                <a:ext uri="{FF2B5EF4-FFF2-40B4-BE49-F238E27FC236}">
                  <a16:creationId xmlns:a16="http://schemas.microsoft.com/office/drawing/2014/main" xmlns="" id="{2AB3EE5A-FD2C-4558-81D2-208B8F1CF03B}"/>
                </a:ext>
              </a:extLst>
            </p:cNvPr>
            <p:cNvSpPr/>
            <p:nvPr/>
          </p:nvSpPr>
          <p:spPr>
            <a:xfrm>
              <a:off x="7474452" y="5814449"/>
              <a:ext cx="57150" cy="219075"/>
            </a:xfrm>
            <a:custGeom>
              <a:avLst/>
              <a:gdLst>
                <a:gd name="connsiteX0" fmla="*/ 7435 w 57150"/>
                <a:gd name="connsiteY0" fmla="*/ 8031 h 219075"/>
                <a:gd name="connsiteX1" fmla="*/ 54108 w 57150"/>
                <a:gd name="connsiteY1" fmla="*/ 212819 h 219075"/>
                <a:gd name="connsiteX2" fmla="*/ 7435 w 57150"/>
                <a:gd name="connsiteY2" fmla="*/ 8031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219075">
                  <a:moveTo>
                    <a:pt x="7435" y="8031"/>
                  </a:moveTo>
                  <a:cubicBezTo>
                    <a:pt x="22675" y="76611"/>
                    <a:pt x="37915" y="144238"/>
                    <a:pt x="54108" y="212819"/>
                  </a:cubicBezTo>
                  <a:cubicBezTo>
                    <a:pt x="57918" y="228059"/>
                    <a:pt x="2673" y="-9114"/>
                    <a:pt x="7435" y="80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3" name="Freeform: Shape 1312">
              <a:extLst>
                <a:ext uri="{FF2B5EF4-FFF2-40B4-BE49-F238E27FC236}">
                  <a16:creationId xmlns:a16="http://schemas.microsoft.com/office/drawing/2014/main" xmlns="" id="{B26B5E10-D848-463A-A332-CF3512B8A9D3}"/>
                </a:ext>
              </a:extLst>
            </p:cNvPr>
            <p:cNvSpPr/>
            <p:nvPr/>
          </p:nvSpPr>
          <p:spPr>
            <a:xfrm>
              <a:off x="7444406" y="5964786"/>
              <a:ext cx="104775" cy="19050"/>
            </a:xfrm>
            <a:custGeom>
              <a:avLst/>
              <a:gdLst>
                <a:gd name="connsiteX0" fmla="*/ 7954 w 104775"/>
                <a:gd name="connsiteY0" fmla="*/ 7237 h 19050"/>
                <a:gd name="connsiteX1" fmla="*/ 102252 w 104775"/>
                <a:gd name="connsiteY1" fmla="*/ 12000 h 19050"/>
                <a:gd name="connsiteX2" fmla="*/ 7954 w 104775"/>
                <a:gd name="connsiteY2" fmla="*/ 723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19050">
                  <a:moveTo>
                    <a:pt x="7954" y="7237"/>
                  </a:moveTo>
                  <a:cubicBezTo>
                    <a:pt x="39387" y="9142"/>
                    <a:pt x="70819" y="10095"/>
                    <a:pt x="102252" y="12000"/>
                  </a:cubicBezTo>
                  <a:cubicBezTo>
                    <a:pt x="109872" y="12952"/>
                    <a:pt x="-3476" y="6285"/>
                    <a:pt x="7954" y="72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4" name="Freeform: Shape 1313">
              <a:extLst>
                <a:ext uri="{FF2B5EF4-FFF2-40B4-BE49-F238E27FC236}">
                  <a16:creationId xmlns:a16="http://schemas.microsoft.com/office/drawing/2014/main" xmlns="" id="{7DCC130C-CC77-4418-BDE5-762ABC6BD76F}"/>
                </a:ext>
              </a:extLst>
            </p:cNvPr>
            <p:cNvSpPr/>
            <p:nvPr/>
          </p:nvSpPr>
          <p:spPr>
            <a:xfrm>
              <a:off x="6088856" y="5041244"/>
              <a:ext cx="323850" cy="171450"/>
            </a:xfrm>
            <a:custGeom>
              <a:avLst/>
              <a:gdLst>
                <a:gd name="connsiteX0" fmla="*/ 7144 w 323850"/>
                <a:gd name="connsiteY0" fmla="*/ 84959 h 171450"/>
                <a:gd name="connsiteX1" fmla="*/ 79534 w 323850"/>
                <a:gd name="connsiteY1" fmla="*/ 169731 h 171450"/>
                <a:gd name="connsiteX2" fmla="*/ 319564 w 323850"/>
                <a:gd name="connsiteY2" fmla="*/ 7806 h 171450"/>
                <a:gd name="connsiteX3" fmla="*/ 88106 w 323850"/>
                <a:gd name="connsiteY3" fmla="*/ 136394 h 171450"/>
                <a:gd name="connsiteX4" fmla="*/ 7144 w 323850"/>
                <a:gd name="connsiteY4" fmla="*/ 84959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71450">
                  <a:moveTo>
                    <a:pt x="7144" y="84959"/>
                  </a:moveTo>
                  <a:cubicBezTo>
                    <a:pt x="60484" y="64004"/>
                    <a:pt x="62389" y="140204"/>
                    <a:pt x="79534" y="169731"/>
                  </a:cubicBezTo>
                  <a:cubicBezTo>
                    <a:pt x="2381" y="29714"/>
                    <a:pt x="277654" y="7806"/>
                    <a:pt x="319564" y="7806"/>
                  </a:cubicBezTo>
                  <a:cubicBezTo>
                    <a:pt x="133826" y="6854"/>
                    <a:pt x="138589" y="-5529"/>
                    <a:pt x="88106" y="136394"/>
                  </a:cubicBezTo>
                  <a:cubicBezTo>
                    <a:pt x="117634" y="53526"/>
                    <a:pt x="23336" y="78291"/>
                    <a:pt x="7144" y="849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5" name="Freeform: Shape 1314">
              <a:extLst>
                <a:ext uri="{FF2B5EF4-FFF2-40B4-BE49-F238E27FC236}">
                  <a16:creationId xmlns:a16="http://schemas.microsoft.com/office/drawing/2014/main" xmlns="" id="{0700676D-BA5E-4D64-B0DF-4DC7DE21D50D}"/>
                </a:ext>
              </a:extLst>
            </p:cNvPr>
            <p:cNvSpPr/>
            <p:nvPr/>
          </p:nvSpPr>
          <p:spPr>
            <a:xfrm>
              <a:off x="6230127" y="5092577"/>
              <a:ext cx="133350" cy="95250"/>
            </a:xfrm>
            <a:custGeom>
              <a:avLst/>
              <a:gdLst>
                <a:gd name="connsiteX0" fmla="*/ 44943 w 133350"/>
                <a:gd name="connsiteY0" fmla="*/ 21243 h 95250"/>
                <a:gd name="connsiteX1" fmla="*/ 88758 w 133350"/>
                <a:gd name="connsiteY1" fmla="*/ 10766 h 95250"/>
                <a:gd name="connsiteX2" fmla="*/ 49706 w 133350"/>
                <a:gd name="connsiteY2" fmla="*/ 46008 h 95250"/>
                <a:gd name="connsiteX3" fmla="*/ 99236 w 133350"/>
                <a:gd name="connsiteY3" fmla="*/ 73631 h 95250"/>
                <a:gd name="connsiteX4" fmla="*/ 8748 w 133350"/>
                <a:gd name="connsiteY4" fmla="*/ 62201 h 95250"/>
                <a:gd name="connsiteX5" fmla="*/ 125906 w 133350"/>
                <a:gd name="connsiteY5" fmla="*/ 66963 h 95250"/>
                <a:gd name="connsiteX6" fmla="*/ 51611 w 133350"/>
                <a:gd name="connsiteY6" fmla="*/ 45056 h 95250"/>
                <a:gd name="connsiteX7" fmla="*/ 44943 w 133350"/>
                <a:gd name="connsiteY7" fmla="*/ 2124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95250">
                  <a:moveTo>
                    <a:pt x="44943" y="21243"/>
                  </a:moveTo>
                  <a:cubicBezTo>
                    <a:pt x="59231" y="17433"/>
                    <a:pt x="74471" y="13623"/>
                    <a:pt x="88758" y="10766"/>
                  </a:cubicBezTo>
                  <a:cubicBezTo>
                    <a:pt x="81138" y="27911"/>
                    <a:pt x="68756" y="40293"/>
                    <a:pt x="49706" y="46008"/>
                  </a:cubicBezTo>
                  <a:cubicBezTo>
                    <a:pt x="43991" y="48866"/>
                    <a:pt x="99236" y="71726"/>
                    <a:pt x="99236" y="73631"/>
                  </a:cubicBezTo>
                  <a:cubicBezTo>
                    <a:pt x="83996" y="85061"/>
                    <a:pt x="9701" y="60296"/>
                    <a:pt x="8748" y="62201"/>
                  </a:cubicBezTo>
                  <a:cubicBezTo>
                    <a:pt x="-8397" y="90776"/>
                    <a:pt x="117333" y="118398"/>
                    <a:pt x="125906" y="66963"/>
                  </a:cubicBezTo>
                  <a:cubicBezTo>
                    <a:pt x="133526" y="22196"/>
                    <a:pt x="68756" y="40293"/>
                    <a:pt x="51611" y="45056"/>
                  </a:cubicBezTo>
                  <a:cubicBezTo>
                    <a:pt x="48753" y="38388"/>
                    <a:pt x="154481" y="-18762"/>
                    <a:pt x="44943" y="212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6" name="Freeform: Shape 1315">
              <a:extLst>
                <a:ext uri="{FF2B5EF4-FFF2-40B4-BE49-F238E27FC236}">
                  <a16:creationId xmlns:a16="http://schemas.microsoft.com/office/drawing/2014/main" xmlns="" id="{2CF27D29-B396-45B9-9243-1A37812D5549}"/>
                </a:ext>
              </a:extLst>
            </p:cNvPr>
            <p:cNvSpPr/>
            <p:nvPr/>
          </p:nvSpPr>
          <p:spPr>
            <a:xfrm>
              <a:off x="6652892" y="4833704"/>
              <a:ext cx="85725" cy="123825"/>
            </a:xfrm>
            <a:custGeom>
              <a:avLst/>
              <a:gdLst>
                <a:gd name="connsiteX0" fmla="*/ 29848 w 85725"/>
                <a:gd name="connsiteY0" fmla="*/ 13417 h 123825"/>
                <a:gd name="connsiteX1" fmla="*/ 18418 w 85725"/>
                <a:gd name="connsiteY1" fmla="*/ 110572 h 123825"/>
                <a:gd name="connsiteX2" fmla="*/ 34611 w 85725"/>
                <a:gd name="connsiteY2" fmla="*/ 7702 h 123825"/>
                <a:gd name="connsiteX3" fmla="*/ 23181 w 85725"/>
                <a:gd name="connsiteY3" fmla="*/ 85807 h 123825"/>
                <a:gd name="connsiteX4" fmla="*/ 29848 w 85725"/>
                <a:gd name="connsiteY4" fmla="*/ 1341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123825">
                  <a:moveTo>
                    <a:pt x="29848" y="13417"/>
                  </a:moveTo>
                  <a:cubicBezTo>
                    <a:pt x="-12062" y="1034"/>
                    <a:pt x="16513" y="102952"/>
                    <a:pt x="18418" y="110572"/>
                  </a:cubicBezTo>
                  <a:cubicBezTo>
                    <a:pt x="32706" y="164864"/>
                    <a:pt x="149863" y="-3728"/>
                    <a:pt x="34611" y="7702"/>
                  </a:cubicBezTo>
                  <a:cubicBezTo>
                    <a:pt x="55566" y="5797"/>
                    <a:pt x="92713" y="120097"/>
                    <a:pt x="23181" y="85807"/>
                  </a:cubicBezTo>
                  <a:cubicBezTo>
                    <a:pt x="19371" y="72472"/>
                    <a:pt x="32706" y="14369"/>
                    <a:pt x="29848" y="134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7" name="Freeform: Shape 1316">
              <a:extLst>
                <a:ext uri="{FF2B5EF4-FFF2-40B4-BE49-F238E27FC236}">
                  <a16:creationId xmlns:a16="http://schemas.microsoft.com/office/drawing/2014/main" xmlns="" id="{1ED2F695-EA68-4C49-944F-261E76B0F1CD}"/>
                </a:ext>
              </a:extLst>
            </p:cNvPr>
            <p:cNvSpPr/>
            <p:nvPr/>
          </p:nvSpPr>
          <p:spPr>
            <a:xfrm>
              <a:off x="6637496" y="4863207"/>
              <a:ext cx="114300" cy="66675"/>
            </a:xfrm>
            <a:custGeom>
              <a:avLst/>
              <a:gdLst>
                <a:gd name="connsiteX0" fmla="*/ 7144 w 114300"/>
                <a:gd name="connsiteY0" fmla="*/ 41064 h 66675"/>
                <a:gd name="connsiteX1" fmla="*/ 110966 w 114300"/>
                <a:gd name="connsiteY1" fmla="*/ 33444 h 66675"/>
                <a:gd name="connsiteX2" fmla="*/ 7144 w 114300"/>
                <a:gd name="connsiteY2" fmla="*/ 4106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66675">
                  <a:moveTo>
                    <a:pt x="7144" y="41064"/>
                  </a:moveTo>
                  <a:cubicBezTo>
                    <a:pt x="70009" y="78211"/>
                    <a:pt x="104299" y="75354"/>
                    <a:pt x="110966" y="33444"/>
                  </a:cubicBezTo>
                  <a:cubicBezTo>
                    <a:pt x="48101" y="-3704"/>
                    <a:pt x="13811" y="-1799"/>
                    <a:pt x="7144" y="41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8" name="Freeform: Shape 1317">
              <a:extLst>
                <a:ext uri="{FF2B5EF4-FFF2-40B4-BE49-F238E27FC236}">
                  <a16:creationId xmlns:a16="http://schemas.microsoft.com/office/drawing/2014/main" xmlns="" id="{EC7DAF6D-4415-485E-B524-FF3FA863EE79}"/>
                </a:ext>
              </a:extLst>
            </p:cNvPr>
            <p:cNvSpPr/>
            <p:nvPr/>
          </p:nvSpPr>
          <p:spPr>
            <a:xfrm>
              <a:off x="6948352" y="5972931"/>
              <a:ext cx="66675" cy="152400"/>
            </a:xfrm>
            <a:custGeom>
              <a:avLst/>
              <a:gdLst>
                <a:gd name="connsiteX0" fmla="*/ 12518 w 66675"/>
                <a:gd name="connsiteY0" fmla="*/ 61957 h 152400"/>
                <a:gd name="connsiteX1" fmla="*/ 46808 w 66675"/>
                <a:gd name="connsiteY1" fmla="*/ 43859 h 152400"/>
                <a:gd name="connsiteX2" fmla="*/ 64905 w 66675"/>
                <a:gd name="connsiteY2" fmla="*/ 150539 h 152400"/>
                <a:gd name="connsiteX3" fmla="*/ 57285 w 66675"/>
                <a:gd name="connsiteY3" fmla="*/ 17189 h 152400"/>
                <a:gd name="connsiteX4" fmla="*/ 12518 w 66675"/>
                <a:gd name="connsiteY4" fmla="*/ 6195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152400">
                  <a:moveTo>
                    <a:pt x="12518" y="61957"/>
                  </a:moveTo>
                  <a:cubicBezTo>
                    <a:pt x="20137" y="42907"/>
                    <a:pt x="30615" y="37192"/>
                    <a:pt x="46808" y="43859"/>
                  </a:cubicBezTo>
                  <a:cubicBezTo>
                    <a:pt x="53475" y="60052"/>
                    <a:pt x="62048" y="165779"/>
                    <a:pt x="64905" y="150539"/>
                  </a:cubicBezTo>
                  <a:cubicBezTo>
                    <a:pt x="67762" y="105772"/>
                    <a:pt x="65858" y="61004"/>
                    <a:pt x="57285" y="17189"/>
                  </a:cubicBezTo>
                  <a:cubicBezTo>
                    <a:pt x="37283" y="-25673"/>
                    <a:pt x="-8438" y="83864"/>
                    <a:pt x="12518" y="619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9" name="Freeform: Shape 1318">
              <a:extLst>
                <a:ext uri="{FF2B5EF4-FFF2-40B4-BE49-F238E27FC236}">
                  <a16:creationId xmlns:a16="http://schemas.microsoft.com/office/drawing/2014/main" xmlns="" id="{B0B5D571-7435-4E82-B929-B94A3F002BBE}"/>
                </a:ext>
              </a:extLst>
            </p:cNvPr>
            <p:cNvSpPr/>
            <p:nvPr/>
          </p:nvSpPr>
          <p:spPr>
            <a:xfrm>
              <a:off x="6966536" y="6089849"/>
              <a:ext cx="95250" cy="57150"/>
            </a:xfrm>
            <a:custGeom>
              <a:avLst/>
              <a:gdLst>
                <a:gd name="connsiteX0" fmla="*/ 7669 w 95250"/>
                <a:gd name="connsiteY0" fmla="*/ 42194 h 57150"/>
                <a:gd name="connsiteX1" fmla="*/ 90537 w 95250"/>
                <a:gd name="connsiteY1" fmla="*/ 19334 h 57150"/>
                <a:gd name="connsiteX2" fmla="*/ 7669 w 95250"/>
                <a:gd name="connsiteY2" fmla="*/ 4219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57150">
                  <a:moveTo>
                    <a:pt x="7669" y="42194"/>
                  </a:moveTo>
                  <a:cubicBezTo>
                    <a:pt x="67677" y="64102"/>
                    <a:pt x="95299" y="56482"/>
                    <a:pt x="90537" y="19334"/>
                  </a:cubicBezTo>
                  <a:cubicBezTo>
                    <a:pt x="30529" y="-2573"/>
                    <a:pt x="2907" y="5047"/>
                    <a:pt x="7669" y="421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0" name="Freeform: Shape 1319">
              <a:extLst>
                <a:ext uri="{FF2B5EF4-FFF2-40B4-BE49-F238E27FC236}">
                  <a16:creationId xmlns:a16="http://schemas.microsoft.com/office/drawing/2014/main" xmlns="" id="{B8F3D7E8-0838-4232-AF9B-8BFC4215B809}"/>
                </a:ext>
              </a:extLst>
            </p:cNvPr>
            <p:cNvSpPr/>
            <p:nvPr/>
          </p:nvSpPr>
          <p:spPr>
            <a:xfrm>
              <a:off x="6389017" y="5953983"/>
              <a:ext cx="171450" cy="152400"/>
            </a:xfrm>
            <a:custGeom>
              <a:avLst/>
              <a:gdLst>
                <a:gd name="connsiteX0" fmla="*/ 151801 w 171450"/>
                <a:gd name="connsiteY0" fmla="*/ 40900 h 152400"/>
                <a:gd name="connsiteX1" fmla="*/ 21308 w 171450"/>
                <a:gd name="connsiteY1" fmla="*/ 129483 h 152400"/>
                <a:gd name="connsiteX2" fmla="*/ 165136 w 171450"/>
                <a:gd name="connsiteY2" fmla="*/ 79000 h 152400"/>
                <a:gd name="connsiteX3" fmla="*/ 25118 w 171450"/>
                <a:gd name="connsiteY3" fmla="*/ 94240 h 152400"/>
                <a:gd name="connsiteX4" fmla="*/ 151801 w 171450"/>
                <a:gd name="connsiteY4" fmla="*/ 409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52400">
                  <a:moveTo>
                    <a:pt x="151801" y="40900"/>
                  </a:moveTo>
                  <a:cubicBezTo>
                    <a:pt x="94651" y="-47682"/>
                    <a:pt x="-35842" y="58045"/>
                    <a:pt x="21308" y="129483"/>
                  </a:cubicBezTo>
                  <a:cubicBezTo>
                    <a:pt x="81316" y="203778"/>
                    <a:pt x="166088" y="79000"/>
                    <a:pt x="165136" y="79000"/>
                  </a:cubicBezTo>
                  <a:cubicBezTo>
                    <a:pt x="150848" y="70428"/>
                    <a:pt x="25118" y="210445"/>
                    <a:pt x="25118" y="94240"/>
                  </a:cubicBezTo>
                  <a:cubicBezTo>
                    <a:pt x="25118" y="12325"/>
                    <a:pt x="139418" y="22803"/>
                    <a:pt x="151801" y="409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1" name="Freeform: Shape 1320">
              <a:extLst>
                <a:ext uri="{FF2B5EF4-FFF2-40B4-BE49-F238E27FC236}">
                  <a16:creationId xmlns:a16="http://schemas.microsoft.com/office/drawing/2014/main" xmlns="" id="{0EE8662D-E42A-44A2-971F-684B8FC2D3EA}"/>
                </a:ext>
              </a:extLst>
            </p:cNvPr>
            <p:cNvSpPr/>
            <p:nvPr/>
          </p:nvSpPr>
          <p:spPr>
            <a:xfrm>
              <a:off x="7139419" y="5790572"/>
              <a:ext cx="171450" cy="123825"/>
            </a:xfrm>
            <a:custGeom>
              <a:avLst/>
              <a:gdLst>
                <a:gd name="connsiteX0" fmla="*/ 171018 w 171450"/>
                <a:gd name="connsiteY0" fmla="*/ 82391 h 123825"/>
                <a:gd name="connsiteX1" fmla="*/ 9093 w 171450"/>
                <a:gd name="connsiteY1" fmla="*/ 61436 h 123825"/>
                <a:gd name="connsiteX2" fmla="*/ 140538 w 171450"/>
                <a:gd name="connsiteY2" fmla="*/ 7144 h 123825"/>
                <a:gd name="connsiteX3" fmla="*/ 68148 w 171450"/>
                <a:gd name="connsiteY3" fmla="*/ 98584 h 123825"/>
                <a:gd name="connsiteX4" fmla="*/ 171018 w 171450"/>
                <a:gd name="connsiteY4" fmla="*/ 8239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23825">
                  <a:moveTo>
                    <a:pt x="171018" y="82391"/>
                  </a:moveTo>
                  <a:cubicBezTo>
                    <a:pt x="171971" y="82391"/>
                    <a:pt x="-13767" y="-68104"/>
                    <a:pt x="9093" y="61436"/>
                  </a:cubicBezTo>
                  <a:cubicBezTo>
                    <a:pt x="37668" y="224314"/>
                    <a:pt x="145301" y="7144"/>
                    <a:pt x="140538" y="7144"/>
                  </a:cubicBezTo>
                  <a:cubicBezTo>
                    <a:pt x="101486" y="10954"/>
                    <a:pt x="116726" y="86201"/>
                    <a:pt x="68148" y="98584"/>
                  </a:cubicBezTo>
                  <a:cubicBezTo>
                    <a:pt x="-23292" y="-59531"/>
                    <a:pt x="159588" y="85249"/>
                    <a:pt x="171018" y="8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94250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40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58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38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53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32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45" r:id="rId3"/>
    <p:sldLayoutId id="2147483736" r:id="rId4"/>
    <p:sldLayoutId id="2147483741" r:id="rId5"/>
    <p:sldLayoutId id="2147483744" r:id="rId6"/>
    <p:sldLayoutId id="2147483742" r:id="rId7"/>
    <p:sldLayoutId id="2147483743" r:id="rId8"/>
    <p:sldLayoutId id="2147483755" r:id="rId9"/>
    <p:sldLayoutId id="2147483739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2" r:id="rId16"/>
    <p:sldLayoutId id="2147483751" r:id="rId17"/>
    <p:sldLayoutId id="2147483738" r:id="rId18"/>
    <p:sldLayoutId id="2147483740" r:id="rId19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4F114B5-BF08-46FB-880A-2EB8C212F8E7}"/>
              </a:ext>
            </a:extLst>
          </p:cNvPr>
          <p:cNvSpPr/>
          <p:nvPr/>
        </p:nvSpPr>
        <p:spPr>
          <a:xfrm>
            <a:off x="0" y="-5159"/>
            <a:ext cx="4868173" cy="6858000"/>
          </a:xfrm>
          <a:custGeom>
            <a:avLst/>
            <a:gdLst>
              <a:gd name="connsiteX0" fmla="*/ 0 w 4868173"/>
              <a:gd name="connsiteY0" fmla="*/ 0 h 6858000"/>
              <a:gd name="connsiteX1" fmla="*/ 4868173 w 4868173"/>
              <a:gd name="connsiteY1" fmla="*/ 0 h 6858000"/>
              <a:gd name="connsiteX2" fmla="*/ 2126832 w 4868173"/>
              <a:gd name="connsiteY2" fmla="*/ 6858000 h 6858000"/>
              <a:gd name="connsiteX3" fmla="*/ 0 w 486817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8173" h="6858000">
                <a:moveTo>
                  <a:pt x="0" y="0"/>
                </a:moveTo>
                <a:lnTo>
                  <a:pt x="4868173" y="0"/>
                </a:lnTo>
                <a:lnTo>
                  <a:pt x="21268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62871" y="2700479"/>
            <a:ext cx="816520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 smtClean="0"/>
              <a:t>Instructions</a:t>
            </a:r>
            <a:endParaRPr lang="en-US" altLang="ko-KR" sz="5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464A061-4D0C-4603-9DE2-0D5C5BC3E7BF}"/>
              </a:ext>
            </a:extLst>
          </p:cNvPr>
          <p:cNvSpPr txBox="1"/>
          <p:nvPr/>
        </p:nvSpPr>
        <p:spPr>
          <a:xfrm>
            <a:off x="384500" y="243196"/>
            <a:ext cx="434218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cs typeface="Arial" pitchFamily="34" charset="0"/>
              </a:rPr>
              <a:t>C Programming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9D99326-936C-4507-A5D7-D631E5FA9D40}"/>
              </a:ext>
            </a:extLst>
          </p:cNvPr>
          <p:cNvSpPr txBox="1"/>
          <p:nvPr/>
        </p:nvSpPr>
        <p:spPr>
          <a:xfrm>
            <a:off x="957946" y="1488088"/>
            <a:ext cx="351732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Arvind Kharwal</a:t>
            </a:r>
            <a:endParaRPr lang="ko-KR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3AEFA7AC-34B4-45A5-BE3F-7C686A56B498}"/>
              </a:ext>
            </a:extLst>
          </p:cNvPr>
          <p:cNvCxnSpPr>
            <a:cxnSpLocks/>
          </p:cNvCxnSpPr>
          <p:nvPr/>
        </p:nvCxnSpPr>
        <p:spPr>
          <a:xfrm flipH="1">
            <a:off x="10945789" y="4140745"/>
            <a:ext cx="1001829" cy="2528035"/>
          </a:xfrm>
          <a:prstGeom prst="line">
            <a:avLst/>
          </a:prstGeom>
          <a:ln w="762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Straight Connector 722">
            <a:extLst>
              <a:ext uri="{FF2B5EF4-FFF2-40B4-BE49-F238E27FC236}">
                <a16:creationId xmlns:a16="http://schemas.microsoft.com/office/drawing/2014/main" xmlns="" id="{08DAAE6F-835C-44D8-A927-AA56CC07EDA3}"/>
              </a:ext>
            </a:extLst>
          </p:cNvPr>
          <p:cNvCxnSpPr>
            <a:cxnSpLocks/>
          </p:cNvCxnSpPr>
          <p:nvPr/>
        </p:nvCxnSpPr>
        <p:spPr>
          <a:xfrm flipH="1">
            <a:off x="1797103" y="4140745"/>
            <a:ext cx="1001829" cy="2528035"/>
          </a:xfrm>
          <a:prstGeom prst="line">
            <a:avLst/>
          </a:prstGeom>
          <a:ln w="76200" cap="rnd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Connector 723">
            <a:extLst>
              <a:ext uri="{FF2B5EF4-FFF2-40B4-BE49-F238E27FC236}">
                <a16:creationId xmlns:a16="http://schemas.microsoft.com/office/drawing/2014/main" xmlns="" id="{9F276600-9B9D-4CAF-B10B-041D668C0848}"/>
              </a:ext>
            </a:extLst>
          </p:cNvPr>
          <p:cNvCxnSpPr>
            <a:cxnSpLocks/>
          </p:cNvCxnSpPr>
          <p:nvPr/>
        </p:nvCxnSpPr>
        <p:spPr>
          <a:xfrm flipH="1">
            <a:off x="1393342" y="4920916"/>
            <a:ext cx="679417" cy="1714456"/>
          </a:xfrm>
          <a:prstGeom prst="line">
            <a:avLst/>
          </a:prstGeom>
          <a:ln w="76200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>
            <a:extLst>
              <a:ext uri="{FF2B5EF4-FFF2-40B4-BE49-F238E27FC236}">
                <a16:creationId xmlns:a16="http://schemas.microsoft.com/office/drawing/2014/main" xmlns="" id="{651915D1-9D71-4DBF-A0E7-F7F093CBD117}"/>
              </a:ext>
            </a:extLst>
          </p:cNvPr>
          <p:cNvCxnSpPr>
            <a:cxnSpLocks/>
          </p:cNvCxnSpPr>
          <p:nvPr/>
        </p:nvCxnSpPr>
        <p:spPr>
          <a:xfrm flipH="1">
            <a:off x="972424" y="5607124"/>
            <a:ext cx="402446" cy="1015544"/>
          </a:xfrm>
          <a:prstGeom prst="line">
            <a:avLst/>
          </a:prstGeom>
          <a:ln w="76200" cap="rnd">
            <a:solidFill>
              <a:srgbClr val="00B0F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Connector 727">
            <a:extLst>
              <a:ext uri="{FF2B5EF4-FFF2-40B4-BE49-F238E27FC236}">
                <a16:creationId xmlns:a16="http://schemas.microsoft.com/office/drawing/2014/main" xmlns="" id="{B394B36D-783E-4560-94FB-5F422257D671}"/>
              </a:ext>
            </a:extLst>
          </p:cNvPr>
          <p:cNvCxnSpPr>
            <a:cxnSpLocks/>
          </p:cNvCxnSpPr>
          <p:nvPr/>
        </p:nvCxnSpPr>
        <p:spPr>
          <a:xfrm flipH="1">
            <a:off x="10604895" y="5230026"/>
            <a:ext cx="575020" cy="1451018"/>
          </a:xfrm>
          <a:prstGeom prst="line">
            <a:avLst/>
          </a:prstGeom>
          <a:ln w="762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9D99326-936C-4507-A5D7-D631E5FA9D40}"/>
              </a:ext>
            </a:extLst>
          </p:cNvPr>
          <p:cNvSpPr txBox="1"/>
          <p:nvPr/>
        </p:nvSpPr>
        <p:spPr>
          <a:xfrm>
            <a:off x="909600" y="977663"/>
            <a:ext cx="329198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2400" dirty="0" smtClean="0">
                <a:solidFill>
                  <a:srgbClr val="0070C0"/>
                </a:solidFill>
                <a:cs typeface="Arial" pitchFamily="34" charset="0"/>
              </a:rPr>
              <a:t>   www.kharwal.com</a:t>
            </a:r>
            <a:endParaRPr lang="ko-KR" altLang="en-US" sz="2400" dirty="0">
              <a:solidFill>
                <a:srgbClr val="0070C0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2FA40EA1-6B1C-4924-B992-44D5D3A70F19}"/>
              </a:ext>
            </a:extLst>
          </p:cNvPr>
          <p:cNvGrpSpPr/>
          <p:nvPr/>
        </p:nvGrpSpPr>
        <p:grpSpPr>
          <a:xfrm flipH="1">
            <a:off x="319184" y="1959431"/>
            <a:ext cx="319579" cy="324383"/>
            <a:chOff x="6687653" y="4198102"/>
            <a:chExt cx="938538" cy="952647"/>
          </a:xfrm>
          <a:solidFill>
            <a:schemeClr val="bg1"/>
          </a:solidFill>
        </p:grpSpPr>
        <p:sp>
          <p:nvSpPr>
            <p:cNvPr id="13" name="Freeform: Shape 168">
              <a:extLst>
                <a:ext uri="{FF2B5EF4-FFF2-40B4-BE49-F238E27FC236}">
                  <a16:creationId xmlns="" xmlns:a16="http://schemas.microsoft.com/office/drawing/2014/main" id="{FE15F597-9945-493C-8A64-85969E6BDFD5}"/>
                </a:ext>
              </a:extLst>
            </p:cNvPr>
            <p:cNvSpPr/>
            <p:nvPr/>
          </p:nvSpPr>
          <p:spPr>
            <a:xfrm>
              <a:off x="6699409" y="4749106"/>
              <a:ext cx="9525" cy="19050"/>
            </a:xfrm>
            <a:custGeom>
              <a:avLst/>
              <a:gdLst>
                <a:gd name="connsiteX0" fmla="*/ 7144 w 9525"/>
                <a:gd name="connsiteY0" fmla="*/ 12441 h 19050"/>
                <a:gd name="connsiteX1" fmla="*/ 7144 w 9525"/>
                <a:gd name="connsiteY1" fmla="*/ 1244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2441"/>
                  </a:moveTo>
                  <a:cubicBezTo>
                    <a:pt x="7144" y="13394"/>
                    <a:pt x="10001" y="59"/>
                    <a:pt x="7144" y="124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4" name="Freeform: Shape 169">
              <a:extLst>
                <a:ext uri="{FF2B5EF4-FFF2-40B4-BE49-F238E27FC236}">
                  <a16:creationId xmlns="" xmlns:a16="http://schemas.microsoft.com/office/drawing/2014/main" id="{3AF8E9DA-F2A1-44FF-996D-F8ECBA2F4840}"/>
                </a:ext>
              </a:extLst>
            </p:cNvPr>
            <p:cNvSpPr/>
            <p:nvPr/>
          </p:nvSpPr>
          <p:spPr>
            <a:xfrm>
              <a:off x="6702266" y="4722951"/>
              <a:ext cx="19050" cy="28575"/>
            </a:xfrm>
            <a:custGeom>
              <a:avLst/>
              <a:gdLst>
                <a:gd name="connsiteX0" fmla="*/ 11906 w 19050"/>
                <a:gd name="connsiteY0" fmla="*/ 15736 h 28575"/>
                <a:gd name="connsiteX1" fmla="*/ 7144 w 19050"/>
                <a:gd name="connsiteY1" fmla="*/ 24309 h 28575"/>
                <a:gd name="connsiteX2" fmla="*/ 11906 w 19050"/>
                <a:gd name="connsiteY2" fmla="*/ 1573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11906" y="15736"/>
                  </a:moveTo>
                  <a:cubicBezTo>
                    <a:pt x="4286" y="-8076"/>
                    <a:pt x="9049" y="25261"/>
                    <a:pt x="7144" y="24309"/>
                  </a:cubicBezTo>
                  <a:cubicBezTo>
                    <a:pt x="19526" y="45264"/>
                    <a:pt x="-476" y="9069"/>
                    <a:pt x="11906" y="157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5" name="Freeform: Shape 170">
              <a:extLst>
                <a:ext uri="{FF2B5EF4-FFF2-40B4-BE49-F238E27FC236}">
                  <a16:creationId xmlns="" xmlns:a16="http://schemas.microsoft.com/office/drawing/2014/main" id="{57460847-C1B9-4C7E-A15F-F19038877E5B}"/>
                </a:ext>
              </a:extLst>
            </p:cNvPr>
            <p:cNvSpPr/>
            <p:nvPr/>
          </p:nvSpPr>
          <p:spPr>
            <a:xfrm>
              <a:off x="6755606" y="4431506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lnTo>
                    <a:pt x="7144" y="7144"/>
                  </a:lnTo>
                  <a:cubicBezTo>
                    <a:pt x="7144" y="8096"/>
                    <a:pt x="8096" y="8096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6" name="Freeform: Shape 171">
              <a:extLst>
                <a:ext uri="{FF2B5EF4-FFF2-40B4-BE49-F238E27FC236}">
                  <a16:creationId xmlns="" xmlns:a16="http://schemas.microsoft.com/office/drawing/2014/main" id="{FEBFBC2C-1AE3-4F9E-AEA5-349664799C07}"/>
                </a:ext>
              </a:extLst>
            </p:cNvPr>
            <p:cNvSpPr/>
            <p:nvPr/>
          </p:nvSpPr>
          <p:spPr>
            <a:xfrm>
              <a:off x="6938486" y="4458176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9049" y="8096"/>
                    <a:pt x="10001" y="8096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7" name="Freeform: Shape 172">
              <a:extLst>
                <a:ext uri="{FF2B5EF4-FFF2-40B4-BE49-F238E27FC236}">
                  <a16:creationId xmlns="" xmlns:a16="http://schemas.microsoft.com/office/drawing/2014/main" id="{425345C3-DA4A-4319-A30B-C7F5225911B3}"/>
                </a:ext>
              </a:extLst>
            </p:cNvPr>
            <p:cNvSpPr/>
            <p:nvPr/>
          </p:nvSpPr>
          <p:spPr>
            <a:xfrm>
              <a:off x="6975634" y="446674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8" name="Freeform: Shape 173">
              <a:extLst>
                <a:ext uri="{FF2B5EF4-FFF2-40B4-BE49-F238E27FC236}">
                  <a16:creationId xmlns="" xmlns:a16="http://schemas.microsoft.com/office/drawing/2014/main" id="{2B6BAC18-577A-4E95-8E2A-6374D1D26928}"/>
                </a:ext>
              </a:extLst>
            </p:cNvPr>
            <p:cNvSpPr/>
            <p:nvPr/>
          </p:nvSpPr>
          <p:spPr>
            <a:xfrm>
              <a:off x="6757511" y="4432458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12859 w 19050"/>
                <a:gd name="connsiteY1" fmla="*/ 9049 h 9525"/>
                <a:gd name="connsiteX2" fmla="*/ 7144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lnTo>
                    <a:pt x="12859" y="9049"/>
                  </a:lnTo>
                  <a:cubicBezTo>
                    <a:pt x="12859" y="8096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9" name="Freeform: Shape 174">
              <a:extLst>
                <a:ext uri="{FF2B5EF4-FFF2-40B4-BE49-F238E27FC236}">
                  <a16:creationId xmlns="" xmlns:a16="http://schemas.microsoft.com/office/drawing/2014/main" id="{EE8EEAAB-65ED-46F8-A710-A3CB92159979}"/>
                </a:ext>
              </a:extLst>
            </p:cNvPr>
            <p:cNvSpPr/>
            <p:nvPr/>
          </p:nvSpPr>
          <p:spPr>
            <a:xfrm>
              <a:off x="6701314" y="46829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3811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0" name="Freeform: Shape 175">
              <a:extLst>
                <a:ext uri="{FF2B5EF4-FFF2-40B4-BE49-F238E27FC236}">
                  <a16:creationId xmlns="" xmlns:a16="http://schemas.microsoft.com/office/drawing/2014/main" id="{97224AAD-F30B-45C8-A640-5EA55A3D2339}"/>
                </a:ext>
              </a:extLst>
            </p:cNvPr>
            <p:cNvSpPr/>
            <p:nvPr/>
          </p:nvSpPr>
          <p:spPr>
            <a:xfrm>
              <a:off x="6727031" y="44800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9049"/>
                    <a:pt x="9049" y="1476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1" name="Freeform: Shape 176">
              <a:extLst>
                <a:ext uri="{FF2B5EF4-FFF2-40B4-BE49-F238E27FC236}">
                  <a16:creationId xmlns="" xmlns:a16="http://schemas.microsoft.com/office/drawing/2014/main" id="{4EF9DA65-ABA8-4A98-A35E-EC08C0A96E06}"/>
                </a:ext>
              </a:extLst>
            </p:cNvPr>
            <p:cNvSpPr/>
            <p:nvPr/>
          </p:nvSpPr>
          <p:spPr>
            <a:xfrm>
              <a:off x="6721519" y="4549252"/>
              <a:ext cx="9525" cy="19050"/>
            </a:xfrm>
            <a:custGeom>
              <a:avLst/>
              <a:gdLst>
                <a:gd name="connsiteX0" fmla="*/ 10751 w 9525"/>
                <a:gd name="connsiteY0" fmla="*/ 11317 h 19050"/>
                <a:gd name="connsiteX1" fmla="*/ 10751 w 9525"/>
                <a:gd name="connsiteY1" fmla="*/ 1131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751" y="11317"/>
                  </a:moveTo>
                  <a:cubicBezTo>
                    <a:pt x="11703" y="-113"/>
                    <a:pt x="2178" y="16080"/>
                    <a:pt x="10751" y="113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2" name="Freeform: Shape 177">
              <a:extLst>
                <a:ext uri="{FF2B5EF4-FFF2-40B4-BE49-F238E27FC236}">
                  <a16:creationId xmlns="" xmlns:a16="http://schemas.microsoft.com/office/drawing/2014/main" id="{04DF06FF-3FBA-43C5-ACE8-F41A577FBA1B}"/>
                </a:ext>
              </a:extLst>
            </p:cNvPr>
            <p:cNvSpPr/>
            <p:nvPr/>
          </p:nvSpPr>
          <p:spPr>
            <a:xfrm>
              <a:off x="6713696" y="46677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3" name="Freeform: Shape 178">
              <a:extLst>
                <a:ext uri="{FF2B5EF4-FFF2-40B4-BE49-F238E27FC236}">
                  <a16:creationId xmlns="" xmlns:a16="http://schemas.microsoft.com/office/drawing/2014/main" id="{EB751C42-7459-4CDD-98BF-FFAABCA56235}"/>
                </a:ext>
              </a:extLst>
            </p:cNvPr>
            <p:cNvSpPr/>
            <p:nvPr/>
          </p:nvSpPr>
          <p:spPr>
            <a:xfrm>
              <a:off x="6727984" y="44353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8096" y="8096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4" name="Freeform: Shape 179">
              <a:extLst>
                <a:ext uri="{FF2B5EF4-FFF2-40B4-BE49-F238E27FC236}">
                  <a16:creationId xmlns="" xmlns:a16="http://schemas.microsoft.com/office/drawing/2014/main" id="{1B9337FC-70C3-4FA5-A32C-F74080E031E0}"/>
                </a:ext>
              </a:extLst>
            </p:cNvPr>
            <p:cNvSpPr/>
            <p:nvPr/>
          </p:nvSpPr>
          <p:spPr>
            <a:xfrm>
              <a:off x="6687979" y="48382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5" name="Freeform: Shape 180">
              <a:extLst>
                <a:ext uri="{FF2B5EF4-FFF2-40B4-BE49-F238E27FC236}">
                  <a16:creationId xmlns="" xmlns:a16="http://schemas.microsoft.com/office/drawing/2014/main" id="{D07E62CD-31F5-4411-9990-78469DFBDDBD}"/>
                </a:ext>
              </a:extLst>
            </p:cNvPr>
            <p:cNvSpPr/>
            <p:nvPr/>
          </p:nvSpPr>
          <p:spPr>
            <a:xfrm>
              <a:off x="6707029" y="47553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9049" y="1095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6" name="Freeform: Shape 181">
              <a:extLst>
                <a:ext uri="{FF2B5EF4-FFF2-40B4-BE49-F238E27FC236}">
                  <a16:creationId xmlns="" xmlns:a16="http://schemas.microsoft.com/office/drawing/2014/main" id="{4D009B2C-1A89-4B2F-B34B-C095801065BB}"/>
                </a:ext>
              </a:extLst>
            </p:cNvPr>
            <p:cNvSpPr/>
            <p:nvPr/>
          </p:nvSpPr>
          <p:spPr>
            <a:xfrm>
              <a:off x="7042161" y="447722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  <a:gd name="connsiteX2" fmla="*/ 82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8244" y="7144"/>
                    <a:pt x="8244" y="7144"/>
                    <a:pt x="8244" y="7144"/>
                  </a:cubicBezTo>
                  <a:cubicBezTo>
                    <a:pt x="6339" y="7144"/>
                    <a:pt x="7291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7" name="Freeform: Shape 182">
              <a:extLst>
                <a:ext uri="{FF2B5EF4-FFF2-40B4-BE49-F238E27FC236}">
                  <a16:creationId xmlns="" xmlns:a16="http://schemas.microsoft.com/office/drawing/2014/main" id="{ED73F071-8FA6-462D-BC49-B5BD8C8531A5}"/>
                </a:ext>
              </a:extLst>
            </p:cNvPr>
            <p:cNvSpPr/>
            <p:nvPr/>
          </p:nvSpPr>
          <p:spPr>
            <a:xfrm>
              <a:off x="7249954" y="4878642"/>
              <a:ext cx="19050" cy="19050"/>
            </a:xfrm>
            <a:custGeom>
              <a:avLst/>
              <a:gdLst>
                <a:gd name="connsiteX0" fmla="*/ 7144 w 19050"/>
                <a:gd name="connsiteY0" fmla="*/ 10539 h 19050"/>
                <a:gd name="connsiteX1" fmla="*/ 12859 w 19050"/>
                <a:gd name="connsiteY1" fmla="*/ 11492 h 19050"/>
                <a:gd name="connsiteX2" fmla="*/ 7144 w 19050"/>
                <a:gd name="connsiteY2" fmla="*/ 1053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7144" y="10539"/>
                  </a:moveTo>
                  <a:cubicBezTo>
                    <a:pt x="10001" y="3872"/>
                    <a:pt x="10954" y="21970"/>
                    <a:pt x="12859" y="11492"/>
                  </a:cubicBezTo>
                  <a:cubicBezTo>
                    <a:pt x="12859" y="12445"/>
                    <a:pt x="9049" y="1967"/>
                    <a:pt x="7144" y="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8" name="Freeform: Shape 183">
              <a:extLst>
                <a:ext uri="{FF2B5EF4-FFF2-40B4-BE49-F238E27FC236}">
                  <a16:creationId xmlns="" xmlns:a16="http://schemas.microsoft.com/office/drawing/2014/main" id="{51ED2642-016C-4324-8799-4679C5EDD011}"/>
                </a:ext>
              </a:extLst>
            </p:cNvPr>
            <p:cNvSpPr/>
            <p:nvPr/>
          </p:nvSpPr>
          <p:spPr>
            <a:xfrm>
              <a:off x="6702266" y="4678203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lnTo>
                    <a:pt x="7144" y="7144"/>
                  </a:lnTo>
                  <a:cubicBezTo>
                    <a:pt x="7144" y="9049"/>
                    <a:pt x="7144" y="10001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9" name="Freeform: Shape 184">
              <a:extLst>
                <a:ext uri="{FF2B5EF4-FFF2-40B4-BE49-F238E27FC236}">
                  <a16:creationId xmlns="" xmlns:a16="http://schemas.microsoft.com/office/drawing/2014/main" id="{F56A921D-F212-40F0-B955-53EC8A1ED085}"/>
                </a:ext>
              </a:extLst>
            </p:cNvPr>
            <p:cNvSpPr/>
            <p:nvPr/>
          </p:nvSpPr>
          <p:spPr>
            <a:xfrm>
              <a:off x="7256621" y="4882144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7144" y="6086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0" name="Freeform: Shape 185">
              <a:extLst>
                <a:ext uri="{FF2B5EF4-FFF2-40B4-BE49-F238E27FC236}">
                  <a16:creationId xmlns="" xmlns:a16="http://schemas.microsoft.com/office/drawing/2014/main" id="{A15B71B9-FD4A-4DE8-B4AB-347FF3B302BD}"/>
                </a:ext>
              </a:extLst>
            </p:cNvPr>
            <p:cNvSpPr/>
            <p:nvPr/>
          </p:nvSpPr>
          <p:spPr>
            <a:xfrm>
              <a:off x="7194709" y="4498181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1" name="Freeform: Shape 186">
              <a:extLst>
                <a:ext uri="{FF2B5EF4-FFF2-40B4-BE49-F238E27FC236}">
                  <a16:creationId xmlns="" xmlns:a16="http://schemas.microsoft.com/office/drawing/2014/main" id="{3C267C0D-01D6-4D1A-93D2-A4682CAE7EF6}"/>
                </a:ext>
              </a:extLst>
            </p:cNvPr>
            <p:cNvSpPr/>
            <p:nvPr/>
          </p:nvSpPr>
          <p:spPr>
            <a:xfrm>
              <a:off x="7082314" y="44772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10001" y="8096"/>
                  </a:lnTo>
                  <a:cubicBezTo>
                    <a:pt x="9049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2" name="Freeform: Shape 187">
              <a:extLst>
                <a:ext uri="{FF2B5EF4-FFF2-40B4-BE49-F238E27FC236}">
                  <a16:creationId xmlns="" xmlns:a16="http://schemas.microsoft.com/office/drawing/2014/main" id="{07BFD569-DFF1-4656-9405-3F88B2F52445}"/>
                </a:ext>
              </a:extLst>
            </p:cNvPr>
            <p:cNvSpPr/>
            <p:nvPr/>
          </p:nvSpPr>
          <p:spPr>
            <a:xfrm>
              <a:off x="7253292" y="4496827"/>
              <a:ext cx="9525" cy="9525"/>
            </a:xfrm>
            <a:custGeom>
              <a:avLst/>
              <a:gdLst>
                <a:gd name="connsiteX0" fmla="*/ 7615 w 9525"/>
                <a:gd name="connsiteY0" fmla="*/ 7544 h 9525"/>
                <a:gd name="connsiteX1" fmla="*/ 7615 w 9525"/>
                <a:gd name="connsiteY1" fmla="*/ 75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615" y="7544"/>
                  </a:moveTo>
                  <a:cubicBezTo>
                    <a:pt x="16188" y="11354"/>
                    <a:pt x="4758" y="5640"/>
                    <a:pt x="7615" y="75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3" name="Freeform: Shape 188">
              <a:extLst>
                <a:ext uri="{FF2B5EF4-FFF2-40B4-BE49-F238E27FC236}">
                  <a16:creationId xmlns="" xmlns:a16="http://schemas.microsoft.com/office/drawing/2014/main" id="{EB45A92B-79AC-4CA6-9A7A-A4790635A351}"/>
                </a:ext>
              </a:extLst>
            </p:cNvPr>
            <p:cNvSpPr/>
            <p:nvPr/>
          </p:nvSpPr>
          <p:spPr>
            <a:xfrm>
              <a:off x="7258526" y="4539985"/>
              <a:ext cx="9525" cy="9525"/>
            </a:xfrm>
            <a:custGeom>
              <a:avLst/>
              <a:gdLst>
                <a:gd name="connsiteX0" fmla="*/ 7144 w 9525"/>
                <a:gd name="connsiteY0" fmla="*/ 10107 h 9525"/>
                <a:gd name="connsiteX1" fmla="*/ 7144 w 9525"/>
                <a:gd name="connsiteY1" fmla="*/ 1010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107"/>
                  </a:moveTo>
                  <a:cubicBezTo>
                    <a:pt x="8096" y="10107"/>
                    <a:pt x="9049" y="3440"/>
                    <a:pt x="7144" y="101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6" name="Freeform: Shape 189">
              <a:extLst>
                <a:ext uri="{FF2B5EF4-FFF2-40B4-BE49-F238E27FC236}">
                  <a16:creationId xmlns="" xmlns:a16="http://schemas.microsoft.com/office/drawing/2014/main" id="{53FBC8C4-E4EC-4AA3-AEEC-9811CE6163DD}"/>
                </a:ext>
              </a:extLst>
            </p:cNvPr>
            <p:cNvSpPr/>
            <p:nvPr/>
          </p:nvSpPr>
          <p:spPr>
            <a:xfrm>
              <a:off x="6692741" y="5021278"/>
              <a:ext cx="9525" cy="9525"/>
            </a:xfrm>
            <a:custGeom>
              <a:avLst/>
              <a:gdLst>
                <a:gd name="connsiteX0" fmla="*/ 7144 w 9525"/>
                <a:gd name="connsiteY0" fmla="*/ 11731 h 9525"/>
                <a:gd name="connsiteX1" fmla="*/ 10001 w 9525"/>
                <a:gd name="connsiteY1" fmla="*/ 8874 h 9525"/>
                <a:gd name="connsiteX2" fmla="*/ 7144 w 9525"/>
                <a:gd name="connsiteY2" fmla="*/ 1173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1731"/>
                  </a:moveTo>
                  <a:cubicBezTo>
                    <a:pt x="8096" y="10779"/>
                    <a:pt x="9049" y="9827"/>
                    <a:pt x="10001" y="8874"/>
                  </a:cubicBezTo>
                  <a:cubicBezTo>
                    <a:pt x="8096" y="10779"/>
                    <a:pt x="7144" y="2206"/>
                    <a:pt x="7144" y="117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7" name="Freeform: Shape 190">
              <a:extLst>
                <a:ext uri="{FF2B5EF4-FFF2-40B4-BE49-F238E27FC236}">
                  <a16:creationId xmlns="" xmlns:a16="http://schemas.microsoft.com/office/drawing/2014/main" id="{964ECE75-25CC-47DE-9407-D56794331055}"/>
                </a:ext>
              </a:extLst>
            </p:cNvPr>
            <p:cNvSpPr/>
            <p:nvPr/>
          </p:nvSpPr>
          <p:spPr>
            <a:xfrm>
              <a:off x="6701102" y="4682119"/>
              <a:ext cx="9525" cy="9525"/>
            </a:xfrm>
            <a:custGeom>
              <a:avLst/>
              <a:gdLst>
                <a:gd name="connsiteX0" fmla="*/ 9260 w 9525"/>
                <a:gd name="connsiteY0" fmla="*/ 7990 h 9525"/>
                <a:gd name="connsiteX1" fmla="*/ 9260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990"/>
                  </a:moveTo>
                  <a:cubicBezTo>
                    <a:pt x="4498" y="6086"/>
                    <a:pt x="9260" y="7990"/>
                    <a:pt x="9260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8" name="Freeform: Shape 191">
              <a:extLst>
                <a:ext uri="{FF2B5EF4-FFF2-40B4-BE49-F238E27FC236}">
                  <a16:creationId xmlns="" xmlns:a16="http://schemas.microsoft.com/office/drawing/2014/main" id="{DF524D28-3A30-4D6D-B9B7-097662F50CA1}"/>
                </a:ext>
              </a:extLst>
            </p:cNvPr>
            <p:cNvSpPr/>
            <p:nvPr/>
          </p:nvSpPr>
          <p:spPr>
            <a:xfrm>
              <a:off x="7267099" y="4477226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7144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25241" y="11906"/>
                    <a:pt x="25241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9" name="Freeform: Shape 192">
              <a:extLst>
                <a:ext uri="{FF2B5EF4-FFF2-40B4-BE49-F238E27FC236}">
                  <a16:creationId xmlns="" xmlns:a16="http://schemas.microsoft.com/office/drawing/2014/main" id="{17CECF6A-6168-42FC-BF07-12A29FAC31CE}"/>
                </a:ext>
              </a:extLst>
            </p:cNvPr>
            <p:cNvSpPr/>
            <p:nvPr/>
          </p:nvSpPr>
          <p:spPr>
            <a:xfrm>
              <a:off x="7039451" y="514016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8096" y="8096"/>
                    <a:pt x="9049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0" name="Freeform: Shape 193">
              <a:extLst>
                <a:ext uri="{FF2B5EF4-FFF2-40B4-BE49-F238E27FC236}">
                  <a16:creationId xmlns="" xmlns:a16="http://schemas.microsoft.com/office/drawing/2014/main" id="{6416B9F8-C905-47C1-B16A-9F9295B49175}"/>
                </a:ext>
              </a:extLst>
            </p:cNvPr>
            <p:cNvSpPr/>
            <p:nvPr/>
          </p:nvSpPr>
          <p:spPr>
            <a:xfrm>
              <a:off x="7279042" y="4522946"/>
              <a:ext cx="9525" cy="19050"/>
            </a:xfrm>
            <a:custGeom>
              <a:avLst/>
              <a:gdLst>
                <a:gd name="connsiteX0" fmla="*/ 9488 w 9525"/>
                <a:gd name="connsiteY0" fmla="*/ 7144 h 19050"/>
                <a:gd name="connsiteX1" fmla="*/ 9488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8" y="7144"/>
                  </a:moveTo>
                  <a:cubicBezTo>
                    <a:pt x="8536" y="8096"/>
                    <a:pt x="4726" y="24289"/>
                    <a:pt x="94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1" name="Freeform: Shape 194">
              <a:extLst>
                <a:ext uri="{FF2B5EF4-FFF2-40B4-BE49-F238E27FC236}">
                  <a16:creationId xmlns="" xmlns:a16="http://schemas.microsoft.com/office/drawing/2014/main" id="{A4A89938-EC33-430F-A347-E8B79A94C773}"/>
                </a:ext>
              </a:extLst>
            </p:cNvPr>
            <p:cNvSpPr/>
            <p:nvPr/>
          </p:nvSpPr>
          <p:spPr>
            <a:xfrm>
              <a:off x="6695599" y="50239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2" name="Freeform: Shape 195">
              <a:extLst>
                <a:ext uri="{FF2B5EF4-FFF2-40B4-BE49-F238E27FC236}">
                  <a16:creationId xmlns="" xmlns:a16="http://schemas.microsoft.com/office/drawing/2014/main" id="{66F58904-B548-4F4D-9583-2E7A008F55BB}"/>
                </a:ext>
              </a:extLst>
            </p:cNvPr>
            <p:cNvSpPr/>
            <p:nvPr/>
          </p:nvSpPr>
          <p:spPr>
            <a:xfrm>
              <a:off x="6687653" y="4416375"/>
              <a:ext cx="600075" cy="733425"/>
            </a:xfrm>
            <a:custGeom>
              <a:avLst/>
              <a:gdLst>
                <a:gd name="connsiteX0" fmla="*/ 15090 w 600075"/>
                <a:gd name="connsiteY0" fmla="*/ 549960 h 733425"/>
                <a:gd name="connsiteX1" fmla="*/ 18900 w 600075"/>
                <a:gd name="connsiteY1" fmla="*/ 622350 h 733425"/>
                <a:gd name="connsiteX2" fmla="*/ 17947 w 600075"/>
                <a:gd name="connsiteY2" fmla="*/ 622350 h 733425"/>
                <a:gd name="connsiteX3" fmla="*/ 16042 w 600075"/>
                <a:gd name="connsiteY3" fmla="*/ 642352 h 733425"/>
                <a:gd name="connsiteX4" fmla="*/ 14137 w 600075"/>
                <a:gd name="connsiteY4" fmla="*/ 624255 h 733425"/>
                <a:gd name="connsiteX5" fmla="*/ 8422 w 600075"/>
                <a:gd name="connsiteY5" fmla="*/ 624255 h 733425"/>
                <a:gd name="connsiteX6" fmla="*/ 73192 w 600075"/>
                <a:gd name="connsiteY6" fmla="*/ 694739 h 733425"/>
                <a:gd name="connsiteX7" fmla="*/ 217020 w 600075"/>
                <a:gd name="connsiteY7" fmla="*/ 725220 h 733425"/>
                <a:gd name="connsiteX8" fmla="*/ 396090 w 600075"/>
                <a:gd name="connsiteY8" fmla="*/ 730935 h 733425"/>
                <a:gd name="connsiteX9" fmla="*/ 487530 w 600075"/>
                <a:gd name="connsiteY9" fmla="*/ 731887 h 733425"/>
                <a:gd name="connsiteX10" fmla="*/ 567540 w 600075"/>
                <a:gd name="connsiteY10" fmla="*/ 611872 h 733425"/>
                <a:gd name="connsiteX11" fmla="*/ 595162 w 600075"/>
                <a:gd name="connsiteY11" fmla="*/ 538530 h 733425"/>
                <a:gd name="connsiteX12" fmla="*/ 598020 w 600075"/>
                <a:gd name="connsiteY12" fmla="*/ 174675 h 733425"/>
                <a:gd name="connsiteX13" fmla="*/ 470385 w 600075"/>
                <a:gd name="connsiteY13" fmla="*/ 64185 h 733425"/>
                <a:gd name="connsiteX14" fmla="*/ 490387 w 600075"/>
                <a:gd name="connsiteY14" fmla="*/ 61327 h 733425"/>
                <a:gd name="connsiteX15" fmla="*/ 449430 w 600075"/>
                <a:gd name="connsiteY15" fmla="*/ 56565 h 733425"/>
                <a:gd name="connsiteX16" fmla="*/ 401805 w 600075"/>
                <a:gd name="connsiteY16" fmla="*/ 47992 h 733425"/>
                <a:gd name="connsiteX17" fmla="*/ 269407 w 600075"/>
                <a:gd name="connsiteY17" fmla="*/ 34657 h 733425"/>
                <a:gd name="connsiteX18" fmla="*/ 255120 w 600075"/>
                <a:gd name="connsiteY18" fmla="*/ 33705 h 733425"/>
                <a:gd name="connsiteX19" fmla="*/ 184635 w 600075"/>
                <a:gd name="connsiteY19" fmla="*/ 22275 h 733425"/>
                <a:gd name="connsiteX20" fmla="*/ 162727 w 600075"/>
                <a:gd name="connsiteY20" fmla="*/ 18465 h 733425"/>
                <a:gd name="connsiteX21" fmla="*/ 30330 w 600075"/>
                <a:gd name="connsiteY21" fmla="*/ 53707 h 733425"/>
                <a:gd name="connsiteX22" fmla="*/ 34140 w 600075"/>
                <a:gd name="connsiteY22" fmla="*/ 120382 h 733425"/>
                <a:gd name="connsiteX23" fmla="*/ 33187 w 600075"/>
                <a:gd name="connsiteY23" fmla="*/ 160387 h 733425"/>
                <a:gd name="connsiteX24" fmla="*/ 29377 w 600075"/>
                <a:gd name="connsiteY24" fmla="*/ 253732 h 733425"/>
                <a:gd name="connsiteX25" fmla="*/ 25567 w 600075"/>
                <a:gd name="connsiteY25" fmla="*/ 249922 h 733425"/>
                <a:gd name="connsiteX26" fmla="*/ 21757 w 600075"/>
                <a:gd name="connsiteY26" fmla="*/ 308025 h 733425"/>
                <a:gd name="connsiteX27" fmla="*/ 35092 w 600075"/>
                <a:gd name="connsiteY27" fmla="*/ 31800 h 733425"/>
                <a:gd name="connsiteX28" fmla="*/ 41760 w 600075"/>
                <a:gd name="connsiteY28" fmla="*/ 19417 h 733425"/>
                <a:gd name="connsiteX29" fmla="*/ 72240 w 600075"/>
                <a:gd name="connsiteY29" fmla="*/ 20370 h 733425"/>
                <a:gd name="connsiteX30" fmla="*/ 163680 w 600075"/>
                <a:gd name="connsiteY30" fmla="*/ 30847 h 733425"/>
                <a:gd name="connsiteX31" fmla="*/ 161775 w 600075"/>
                <a:gd name="connsiteY31" fmla="*/ 35610 h 733425"/>
                <a:gd name="connsiteX32" fmla="*/ 212257 w 600075"/>
                <a:gd name="connsiteY32" fmla="*/ 43230 h 733425"/>
                <a:gd name="connsiteX33" fmla="*/ 207495 w 600075"/>
                <a:gd name="connsiteY33" fmla="*/ 38467 h 733425"/>
                <a:gd name="connsiteX34" fmla="*/ 259882 w 600075"/>
                <a:gd name="connsiteY34" fmla="*/ 48945 h 733425"/>
                <a:gd name="connsiteX35" fmla="*/ 254167 w 600075"/>
                <a:gd name="connsiteY35" fmla="*/ 49897 h 733425"/>
                <a:gd name="connsiteX36" fmla="*/ 336082 w 600075"/>
                <a:gd name="connsiteY36" fmla="*/ 65137 h 733425"/>
                <a:gd name="connsiteX37" fmla="*/ 365610 w 600075"/>
                <a:gd name="connsiteY37" fmla="*/ 62280 h 733425"/>
                <a:gd name="connsiteX38" fmla="*/ 356085 w 600075"/>
                <a:gd name="connsiteY38" fmla="*/ 65137 h 733425"/>
                <a:gd name="connsiteX39" fmla="*/ 362752 w 600075"/>
                <a:gd name="connsiteY39" fmla="*/ 67042 h 733425"/>
                <a:gd name="connsiteX40" fmla="*/ 408472 w 600075"/>
                <a:gd name="connsiteY40" fmla="*/ 66090 h 733425"/>
                <a:gd name="connsiteX41" fmla="*/ 456097 w 600075"/>
                <a:gd name="connsiteY41" fmla="*/ 79425 h 733425"/>
                <a:gd name="connsiteX42" fmla="*/ 438952 w 600075"/>
                <a:gd name="connsiteY42" fmla="*/ 77520 h 733425"/>
                <a:gd name="connsiteX43" fmla="*/ 436095 w 600075"/>
                <a:gd name="connsiteY43" fmla="*/ 74662 h 733425"/>
                <a:gd name="connsiteX44" fmla="*/ 498960 w 600075"/>
                <a:gd name="connsiteY44" fmla="*/ 85140 h 733425"/>
                <a:gd name="connsiteX45" fmla="*/ 561825 w 600075"/>
                <a:gd name="connsiteY45" fmla="*/ 82282 h 733425"/>
                <a:gd name="connsiteX46" fmla="*/ 555157 w 600075"/>
                <a:gd name="connsiteY46" fmla="*/ 87045 h 733425"/>
                <a:gd name="connsiteX47" fmla="*/ 579922 w 600075"/>
                <a:gd name="connsiteY47" fmla="*/ 86092 h 733425"/>
                <a:gd name="connsiteX48" fmla="*/ 582780 w 600075"/>
                <a:gd name="connsiteY48" fmla="*/ 87045 h 733425"/>
                <a:gd name="connsiteX49" fmla="*/ 573255 w 600075"/>
                <a:gd name="connsiteY49" fmla="*/ 265162 h 733425"/>
                <a:gd name="connsiteX50" fmla="*/ 577065 w 600075"/>
                <a:gd name="connsiteY50" fmla="*/ 352792 h 733425"/>
                <a:gd name="connsiteX51" fmla="*/ 574207 w 600075"/>
                <a:gd name="connsiteY51" fmla="*/ 375652 h 733425"/>
                <a:gd name="connsiteX52" fmla="*/ 572302 w 600075"/>
                <a:gd name="connsiteY52" fmla="*/ 464235 h 733425"/>
                <a:gd name="connsiteX53" fmla="*/ 569445 w 600075"/>
                <a:gd name="connsiteY53" fmla="*/ 498525 h 733425"/>
                <a:gd name="connsiteX54" fmla="*/ 566587 w 600075"/>
                <a:gd name="connsiteY54" fmla="*/ 522337 h 733425"/>
                <a:gd name="connsiteX55" fmla="*/ 537060 w 600075"/>
                <a:gd name="connsiteY55" fmla="*/ 678547 h 733425"/>
                <a:gd name="connsiteX56" fmla="*/ 417045 w 600075"/>
                <a:gd name="connsiteY56" fmla="*/ 709980 h 733425"/>
                <a:gd name="connsiteX57" fmla="*/ 306555 w 600075"/>
                <a:gd name="connsiteY57" fmla="*/ 705217 h 733425"/>
                <a:gd name="connsiteX58" fmla="*/ 133200 w 600075"/>
                <a:gd name="connsiteY58" fmla="*/ 693787 h 733425"/>
                <a:gd name="connsiteX59" fmla="*/ 150345 w 600075"/>
                <a:gd name="connsiteY59" fmla="*/ 689977 h 733425"/>
                <a:gd name="connsiteX60" fmla="*/ 95100 w 600075"/>
                <a:gd name="connsiteY60" fmla="*/ 683310 h 733425"/>
                <a:gd name="connsiteX61" fmla="*/ 101767 w 600075"/>
                <a:gd name="connsiteY61" fmla="*/ 686167 h 733425"/>
                <a:gd name="connsiteX62" fmla="*/ 112245 w 600075"/>
                <a:gd name="connsiteY62" fmla="*/ 689025 h 733425"/>
                <a:gd name="connsiteX63" fmla="*/ 32235 w 600075"/>
                <a:gd name="connsiteY63" fmla="*/ 518527 h 733425"/>
                <a:gd name="connsiteX64" fmla="*/ 27472 w 600075"/>
                <a:gd name="connsiteY64" fmla="*/ 346125 h 733425"/>
                <a:gd name="connsiteX65" fmla="*/ 11280 w 600075"/>
                <a:gd name="connsiteY65" fmla="*/ 359460 h 733425"/>
                <a:gd name="connsiteX66" fmla="*/ 11280 w 600075"/>
                <a:gd name="connsiteY66" fmla="*/ 515670 h 733425"/>
                <a:gd name="connsiteX67" fmla="*/ 15090 w 600075"/>
                <a:gd name="connsiteY67" fmla="*/ 549960 h 733425"/>
                <a:gd name="connsiteX68" fmla="*/ 124627 w 600075"/>
                <a:gd name="connsiteY68" fmla="*/ 708075 h 733425"/>
                <a:gd name="connsiteX69" fmla="*/ 124627 w 600075"/>
                <a:gd name="connsiteY69" fmla="*/ 708075 h 733425"/>
                <a:gd name="connsiteX70" fmla="*/ 142725 w 600075"/>
                <a:gd name="connsiteY70" fmla="*/ 710932 h 733425"/>
                <a:gd name="connsiteX71" fmla="*/ 142725 w 600075"/>
                <a:gd name="connsiteY71" fmla="*/ 710932 h 733425"/>
                <a:gd name="connsiteX72" fmla="*/ 108435 w 600075"/>
                <a:gd name="connsiteY72" fmla="*/ 684262 h 733425"/>
                <a:gd name="connsiteX73" fmla="*/ 108435 w 600075"/>
                <a:gd name="connsiteY73" fmla="*/ 684262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600075" h="733425">
                  <a:moveTo>
                    <a:pt x="15090" y="549960"/>
                  </a:moveTo>
                  <a:cubicBezTo>
                    <a:pt x="15090" y="555675"/>
                    <a:pt x="16995" y="623302"/>
                    <a:pt x="18900" y="622350"/>
                  </a:cubicBezTo>
                  <a:cubicBezTo>
                    <a:pt x="16995" y="616635"/>
                    <a:pt x="16995" y="616635"/>
                    <a:pt x="17947" y="622350"/>
                  </a:cubicBezTo>
                  <a:cubicBezTo>
                    <a:pt x="8422" y="630922"/>
                    <a:pt x="30330" y="527100"/>
                    <a:pt x="16042" y="642352"/>
                  </a:cubicBezTo>
                  <a:cubicBezTo>
                    <a:pt x="11280" y="644257"/>
                    <a:pt x="13185" y="620445"/>
                    <a:pt x="14137" y="624255"/>
                  </a:cubicBezTo>
                  <a:cubicBezTo>
                    <a:pt x="12232" y="625207"/>
                    <a:pt x="10327" y="625207"/>
                    <a:pt x="8422" y="624255"/>
                  </a:cubicBezTo>
                  <a:cubicBezTo>
                    <a:pt x="-1103" y="676642"/>
                    <a:pt x="50332" y="680452"/>
                    <a:pt x="73192" y="694739"/>
                  </a:cubicBezTo>
                  <a:cubicBezTo>
                    <a:pt x="78907" y="693787"/>
                    <a:pt x="179872" y="723314"/>
                    <a:pt x="217020" y="725220"/>
                  </a:cubicBezTo>
                  <a:cubicBezTo>
                    <a:pt x="286552" y="740460"/>
                    <a:pt x="338940" y="729030"/>
                    <a:pt x="396090" y="730935"/>
                  </a:cubicBezTo>
                  <a:cubicBezTo>
                    <a:pt x="395137" y="733792"/>
                    <a:pt x="488482" y="731887"/>
                    <a:pt x="487530" y="731887"/>
                  </a:cubicBezTo>
                  <a:cubicBezTo>
                    <a:pt x="531345" y="719505"/>
                    <a:pt x="592305" y="659497"/>
                    <a:pt x="567540" y="611872"/>
                  </a:cubicBezTo>
                  <a:cubicBezTo>
                    <a:pt x="567540" y="591870"/>
                    <a:pt x="596115" y="559485"/>
                    <a:pt x="595162" y="538530"/>
                  </a:cubicBezTo>
                  <a:cubicBezTo>
                    <a:pt x="579922" y="416610"/>
                    <a:pt x="598020" y="279450"/>
                    <a:pt x="598020" y="174675"/>
                  </a:cubicBezTo>
                  <a:cubicBezTo>
                    <a:pt x="598020" y="47992"/>
                    <a:pt x="598020" y="79425"/>
                    <a:pt x="470385" y="64185"/>
                  </a:cubicBezTo>
                  <a:cubicBezTo>
                    <a:pt x="477052" y="64185"/>
                    <a:pt x="483720" y="63232"/>
                    <a:pt x="490387" y="61327"/>
                  </a:cubicBezTo>
                  <a:cubicBezTo>
                    <a:pt x="445620" y="62280"/>
                    <a:pt x="430380" y="62280"/>
                    <a:pt x="449430" y="56565"/>
                  </a:cubicBezTo>
                  <a:cubicBezTo>
                    <a:pt x="397042" y="53707"/>
                    <a:pt x="380850" y="50850"/>
                    <a:pt x="401805" y="47992"/>
                  </a:cubicBezTo>
                  <a:cubicBezTo>
                    <a:pt x="372277" y="43230"/>
                    <a:pt x="292267" y="37515"/>
                    <a:pt x="269407" y="34657"/>
                  </a:cubicBezTo>
                  <a:cubicBezTo>
                    <a:pt x="264645" y="34657"/>
                    <a:pt x="259882" y="33705"/>
                    <a:pt x="255120" y="33705"/>
                  </a:cubicBezTo>
                  <a:cubicBezTo>
                    <a:pt x="251310" y="36562"/>
                    <a:pt x="213210" y="27990"/>
                    <a:pt x="184635" y="22275"/>
                  </a:cubicBezTo>
                  <a:cubicBezTo>
                    <a:pt x="186540" y="21322"/>
                    <a:pt x="160822" y="20370"/>
                    <a:pt x="162727" y="18465"/>
                  </a:cubicBezTo>
                  <a:cubicBezTo>
                    <a:pt x="99862" y="13702"/>
                    <a:pt x="32235" y="-18683"/>
                    <a:pt x="30330" y="53707"/>
                  </a:cubicBezTo>
                  <a:cubicBezTo>
                    <a:pt x="33187" y="66090"/>
                    <a:pt x="41760" y="104190"/>
                    <a:pt x="34140" y="120382"/>
                  </a:cubicBezTo>
                  <a:cubicBezTo>
                    <a:pt x="31282" y="105142"/>
                    <a:pt x="28425" y="145147"/>
                    <a:pt x="33187" y="160387"/>
                  </a:cubicBezTo>
                  <a:cubicBezTo>
                    <a:pt x="31282" y="155625"/>
                    <a:pt x="27472" y="233730"/>
                    <a:pt x="29377" y="253732"/>
                  </a:cubicBezTo>
                  <a:cubicBezTo>
                    <a:pt x="26520" y="253732"/>
                    <a:pt x="25567" y="252780"/>
                    <a:pt x="25567" y="249922"/>
                  </a:cubicBezTo>
                  <a:cubicBezTo>
                    <a:pt x="19852" y="269925"/>
                    <a:pt x="13185" y="300405"/>
                    <a:pt x="21757" y="308025"/>
                  </a:cubicBezTo>
                  <a:cubicBezTo>
                    <a:pt x="24615" y="238492"/>
                    <a:pt x="47475" y="116572"/>
                    <a:pt x="35092" y="31800"/>
                  </a:cubicBezTo>
                  <a:cubicBezTo>
                    <a:pt x="35092" y="31800"/>
                    <a:pt x="51285" y="27037"/>
                    <a:pt x="41760" y="19417"/>
                  </a:cubicBezTo>
                  <a:cubicBezTo>
                    <a:pt x="51285" y="19417"/>
                    <a:pt x="64620" y="20370"/>
                    <a:pt x="72240" y="20370"/>
                  </a:cubicBezTo>
                  <a:cubicBezTo>
                    <a:pt x="92242" y="21322"/>
                    <a:pt x="151297" y="23227"/>
                    <a:pt x="163680" y="30847"/>
                  </a:cubicBezTo>
                  <a:cubicBezTo>
                    <a:pt x="149392" y="22275"/>
                    <a:pt x="156060" y="35610"/>
                    <a:pt x="161775" y="35610"/>
                  </a:cubicBezTo>
                  <a:cubicBezTo>
                    <a:pt x="149392" y="31800"/>
                    <a:pt x="202732" y="37515"/>
                    <a:pt x="212257" y="43230"/>
                  </a:cubicBezTo>
                  <a:cubicBezTo>
                    <a:pt x="210352" y="41325"/>
                    <a:pt x="209400" y="39420"/>
                    <a:pt x="207495" y="38467"/>
                  </a:cubicBezTo>
                  <a:cubicBezTo>
                    <a:pt x="223687" y="42277"/>
                    <a:pt x="249405" y="48945"/>
                    <a:pt x="259882" y="48945"/>
                  </a:cubicBezTo>
                  <a:cubicBezTo>
                    <a:pt x="257977" y="47040"/>
                    <a:pt x="256072" y="47992"/>
                    <a:pt x="254167" y="49897"/>
                  </a:cubicBezTo>
                  <a:cubicBezTo>
                    <a:pt x="284647" y="52755"/>
                    <a:pt x="323700" y="54660"/>
                    <a:pt x="336082" y="65137"/>
                  </a:cubicBezTo>
                  <a:cubicBezTo>
                    <a:pt x="335130" y="65137"/>
                    <a:pt x="363705" y="56565"/>
                    <a:pt x="365610" y="62280"/>
                  </a:cubicBezTo>
                  <a:cubicBezTo>
                    <a:pt x="361800" y="62280"/>
                    <a:pt x="358942" y="63232"/>
                    <a:pt x="356085" y="65137"/>
                  </a:cubicBezTo>
                  <a:cubicBezTo>
                    <a:pt x="363705" y="65137"/>
                    <a:pt x="366562" y="65137"/>
                    <a:pt x="362752" y="67042"/>
                  </a:cubicBezTo>
                  <a:cubicBezTo>
                    <a:pt x="381802" y="73710"/>
                    <a:pt x="397995" y="65137"/>
                    <a:pt x="408472" y="66090"/>
                  </a:cubicBezTo>
                  <a:cubicBezTo>
                    <a:pt x="409425" y="72757"/>
                    <a:pt x="443715" y="80377"/>
                    <a:pt x="456097" y="79425"/>
                  </a:cubicBezTo>
                  <a:cubicBezTo>
                    <a:pt x="450382" y="78472"/>
                    <a:pt x="444667" y="78472"/>
                    <a:pt x="438952" y="77520"/>
                  </a:cubicBezTo>
                  <a:cubicBezTo>
                    <a:pt x="440857" y="69900"/>
                    <a:pt x="472290" y="87045"/>
                    <a:pt x="436095" y="74662"/>
                  </a:cubicBezTo>
                  <a:cubicBezTo>
                    <a:pt x="450382" y="72757"/>
                    <a:pt x="481815" y="83235"/>
                    <a:pt x="498960" y="85140"/>
                  </a:cubicBezTo>
                  <a:cubicBezTo>
                    <a:pt x="498960" y="85140"/>
                    <a:pt x="545632" y="80377"/>
                    <a:pt x="561825" y="82282"/>
                  </a:cubicBezTo>
                  <a:cubicBezTo>
                    <a:pt x="560872" y="85140"/>
                    <a:pt x="558015" y="87045"/>
                    <a:pt x="555157" y="87045"/>
                  </a:cubicBezTo>
                  <a:cubicBezTo>
                    <a:pt x="559920" y="87045"/>
                    <a:pt x="576112" y="84187"/>
                    <a:pt x="579922" y="86092"/>
                  </a:cubicBezTo>
                  <a:cubicBezTo>
                    <a:pt x="578017" y="87045"/>
                    <a:pt x="578970" y="87997"/>
                    <a:pt x="582780" y="87045"/>
                  </a:cubicBezTo>
                  <a:cubicBezTo>
                    <a:pt x="560872" y="144195"/>
                    <a:pt x="589447" y="248970"/>
                    <a:pt x="573255" y="265162"/>
                  </a:cubicBezTo>
                  <a:cubicBezTo>
                    <a:pt x="564682" y="276592"/>
                    <a:pt x="576112" y="337552"/>
                    <a:pt x="577065" y="352792"/>
                  </a:cubicBezTo>
                  <a:cubicBezTo>
                    <a:pt x="558967" y="320407"/>
                    <a:pt x="577065" y="348030"/>
                    <a:pt x="574207" y="375652"/>
                  </a:cubicBezTo>
                  <a:cubicBezTo>
                    <a:pt x="571350" y="404227"/>
                    <a:pt x="572302" y="441375"/>
                    <a:pt x="572302" y="464235"/>
                  </a:cubicBezTo>
                  <a:cubicBezTo>
                    <a:pt x="572302" y="479475"/>
                    <a:pt x="562777" y="509002"/>
                    <a:pt x="569445" y="498525"/>
                  </a:cubicBezTo>
                  <a:cubicBezTo>
                    <a:pt x="569445" y="497572"/>
                    <a:pt x="569445" y="537577"/>
                    <a:pt x="566587" y="522337"/>
                  </a:cubicBezTo>
                  <a:cubicBezTo>
                    <a:pt x="573255" y="558532"/>
                    <a:pt x="557062" y="652830"/>
                    <a:pt x="537060" y="678547"/>
                  </a:cubicBezTo>
                  <a:cubicBezTo>
                    <a:pt x="522772" y="696645"/>
                    <a:pt x="416092" y="716647"/>
                    <a:pt x="417045" y="709980"/>
                  </a:cubicBezTo>
                  <a:cubicBezTo>
                    <a:pt x="384660" y="709980"/>
                    <a:pt x="336082" y="709027"/>
                    <a:pt x="306555" y="705217"/>
                  </a:cubicBezTo>
                  <a:cubicBezTo>
                    <a:pt x="246547" y="704264"/>
                    <a:pt x="183682" y="724267"/>
                    <a:pt x="133200" y="693787"/>
                  </a:cubicBezTo>
                  <a:cubicBezTo>
                    <a:pt x="201780" y="706170"/>
                    <a:pt x="132247" y="696645"/>
                    <a:pt x="150345" y="689977"/>
                  </a:cubicBezTo>
                  <a:cubicBezTo>
                    <a:pt x="145582" y="690930"/>
                    <a:pt x="98910" y="682357"/>
                    <a:pt x="95100" y="683310"/>
                  </a:cubicBezTo>
                  <a:cubicBezTo>
                    <a:pt x="93195" y="684262"/>
                    <a:pt x="100815" y="687120"/>
                    <a:pt x="101767" y="686167"/>
                  </a:cubicBezTo>
                  <a:cubicBezTo>
                    <a:pt x="97957" y="688072"/>
                    <a:pt x="101767" y="689025"/>
                    <a:pt x="112245" y="689025"/>
                  </a:cubicBezTo>
                  <a:cubicBezTo>
                    <a:pt x="-2055" y="710932"/>
                    <a:pt x="30330" y="584250"/>
                    <a:pt x="32235" y="518527"/>
                  </a:cubicBezTo>
                  <a:cubicBezTo>
                    <a:pt x="33187" y="470902"/>
                    <a:pt x="7470" y="386130"/>
                    <a:pt x="27472" y="346125"/>
                  </a:cubicBezTo>
                  <a:cubicBezTo>
                    <a:pt x="28425" y="333742"/>
                    <a:pt x="4612" y="377557"/>
                    <a:pt x="11280" y="359460"/>
                  </a:cubicBezTo>
                  <a:cubicBezTo>
                    <a:pt x="-4913" y="390892"/>
                    <a:pt x="33187" y="496620"/>
                    <a:pt x="11280" y="515670"/>
                  </a:cubicBezTo>
                  <a:cubicBezTo>
                    <a:pt x="29377" y="512812"/>
                    <a:pt x="10327" y="556627"/>
                    <a:pt x="15090" y="549960"/>
                  </a:cubicBezTo>
                  <a:close/>
                  <a:moveTo>
                    <a:pt x="124627" y="708075"/>
                  </a:moveTo>
                  <a:cubicBezTo>
                    <a:pt x="122722" y="707122"/>
                    <a:pt x="114150" y="706170"/>
                    <a:pt x="124627" y="708075"/>
                  </a:cubicBezTo>
                  <a:close/>
                  <a:moveTo>
                    <a:pt x="142725" y="710932"/>
                  </a:moveTo>
                  <a:cubicBezTo>
                    <a:pt x="129390" y="709027"/>
                    <a:pt x="136057" y="708075"/>
                    <a:pt x="142725" y="710932"/>
                  </a:cubicBezTo>
                  <a:close/>
                  <a:moveTo>
                    <a:pt x="108435" y="684262"/>
                  </a:moveTo>
                  <a:cubicBezTo>
                    <a:pt x="121770" y="685214"/>
                    <a:pt x="102720" y="686167"/>
                    <a:pt x="108435" y="6842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3" name="Freeform: Shape 196">
              <a:extLst>
                <a:ext uri="{FF2B5EF4-FFF2-40B4-BE49-F238E27FC236}">
                  <a16:creationId xmlns="" xmlns:a16="http://schemas.microsoft.com/office/drawing/2014/main" id="{9FBC629E-FEB7-4D3B-A59D-4AE656C1605E}"/>
                </a:ext>
              </a:extLst>
            </p:cNvPr>
            <p:cNvSpPr/>
            <p:nvPr/>
          </p:nvSpPr>
          <p:spPr>
            <a:xfrm>
              <a:off x="6781948" y="5095398"/>
              <a:ext cx="9525" cy="9525"/>
            </a:xfrm>
            <a:custGeom>
              <a:avLst/>
              <a:gdLst>
                <a:gd name="connsiteX0" fmla="*/ 8424 w 9525"/>
                <a:gd name="connsiteY0" fmla="*/ 7144 h 9525"/>
                <a:gd name="connsiteX1" fmla="*/ 842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24" y="7144"/>
                  </a:moveTo>
                  <a:cubicBezTo>
                    <a:pt x="3662" y="7144"/>
                    <a:pt x="14139" y="8096"/>
                    <a:pt x="842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4" name="Freeform: Shape 197">
              <a:extLst>
                <a:ext uri="{FF2B5EF4-FFF2-40B4-BE49-F238E27FC236}">
                  <a16:creationId xmlns="" xmlns:a16="http://schemas.microsoft.com/office/drawing/2014/main" id="{B322D489-45A7-4C5E-9ABE-304524C240D3}"/>
                </a:ext>
              </a:extLst>
            </p:cNvPr>
            <p:cNvSpPr/>
            <p:nvPr/>
          </p:nvSpPr>
          <p:spPr>
            <a:xfrm>
              <a:off x="6754230" y="4432035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5" name="Freeform: Shape 198">
              <a:extLst>
                <a:ext uri="{FF2B5EF4-FFF2-40B4-BE49-F238E27FC236}">
                  <a16:creationId xmlns="" xmlns:a16="http://schemas.microsoft.com/office/drawing/2014/main" id="{11528B2A-2A8A-45D8-B0DB-0CF5A99454BD}"/>
                </a:ext>
              </a:extLst>
            </p:cNvPr>
            <p:cNvSpPr/>
            <p:nvPr/>
          </p:nvSpPr>
          <p:spPr>
            <a:xfrm>
              <a:off x="7039134" y="5141224"/>
              <a:ext cx="9525" cy="9525"/>
            </a:xfrm>
            <a:custGeom>
              <a:avLst/>
              <a:gdLst>
                <a:gd name="connsiteX0" fmla="*/ 8414 w 9525"/>
                <a:gd name="connsiteY0" fmla="*/ 7990 h 9525"/>
                <a:gd name="connsiteX1" fmla="*/ 84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990"/>
                  </a:moveTo>
                  <a:cubicBezTo>
                    <a:pt x="8414" y="7990"/>
                    <a:pt x="5556" y="6086"/>
                    <a:pt x="841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6" name="Freeform: Shape 199">
              <a:extLst>
                <a:ext uri="{FF2B5EF4-FFF2-40B4-BE49-F238E27FC236}">
                  <a16:creationId xmlns="" xmlns:a16="http://schemas.microsoft.com/office/drawing/2014/main" id="{6D696DC2-D820-455E-B53A-10DEB94C21A8}"/>
                </a:ext>
              </a:extLst>
            </p:cNvPr>
            <p:cNvSpPr/>
            <p:nvPr/>
          </p:nvSpPr>
          <p:spPr>
            <a:xfrm>
              <a:off x="6712744" y="448960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8096"/>
                  </a:cubicBezTo>
                  <a:cubicBezTo>
                    <a:pt x="8096" y="9049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7" name="Freeform: Shape 200">
              <a:extLst>
                <a:ext uri="{FF2B5EF4-FFF2-40B4-BE49-F238E27FC236}">
                  <a16:creationId xmlns="" xmlns:a16="http://schemas.microsoft.com/office/drawing/2014/main" id="{9CA5EC2D-801B-4B85-8659-AF1B6E7B0D2B}"/>
                </a:ext>
              </a:extLst>
            </p:cNvPr>
            <p:cNvSpPr/>
            <p:nvPr/>
          </p:nvSpPr>
          <p:spPr>
            <a:xfrm>
              <a:off x="6710839" y="4533423"/>
              <a:ext cx="9525" cy="19050"/>
            </a:xfrm>
            <a:custGeom>
              <a:avLst/>
              <a:gdLst>
                <a:gd name="connsiteX0" fmla="*/ 8096 w 9525"/>
                <a:gd name="connsiteY0" fmla="*/ 7144 h 19050"/>
                <a:gd name="connsiteX1" fmla="*/ 7144 w 9525"/>
                <a:gd name="connsiteY1" fmla="*/ 12859 h 19050"/>
                <a:gd name="connsiteX2" fmla="*/ 8096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7144"/>
                  </a:moveTo>
                  <a:lnTo>
                    <a:pt x="7144" y="12859"/>
                  </a:lnTo>
                  <a:cubicBezTo>
                    <a:pt x="7144" y="10954"/>
                    <a:pt x="8096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8" name="Freeform: Shape 201">
              <a:extLst>
                <a:ext uri="{FF2B5EF4-FFF2-40B4-BE49-F238E27FC236}">
                  <a16:creationId xmlns="" xmlns:a16="http://schemas.microsoft.com/office/drawing/2014/main" id="{6B911251-527A-40AA-896A-6DEB054B7E75}"/>
                </a:ext>
              </a:extLst>
            </p:cNvPr>
            <p:cNvSpPr/>
            <p:nvPr/>
          </p:nvSpPr>
          <p:spPr>
            <a:xfrm>
              <a:off x="6708934" y="45677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9" name="Freeform: Shape 202">
              <a:extLst>
                <a:ext uri="{FF2B5EF4-FFF2-40B4-BE49-F238E27FC236}">
                  <a16:creationId xmlns="" xmlns:a16="http://schemas.microsoft.com/office/drawing/2014/main" id="{5A712A63-DE8E-4E2A-8B96-4A47C493DE17}"/>
                </a:ext>
              </a:extLst>
            </p:cNvPr>
            <p:cNvSpPr/>
            <p:nvPr/>
          </p:nvSpPr>
          <p:spPr>
            <a:xfrm>
              <a:off x="7083266" y="44581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11906" y="7144"/>
                    <a:pt x="10001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0" name="Freeform: Shape 203">
              <a:extLst>
                <a:ext uri="{FF2B5EF4-FFF2-40B4-BE49-F238E27FC236}">
                  <a16:creationId xmlns="" xmlns:a16="http://schemas.microsoft.com/office/drawing/2014/main" id="{BF802A19-ED63-4191-A831-E91903B536D4}"/>
                </a:ext>
              </a:extLst>
            </p:cNvPr>
            <p:cNvSpPr/>
            <p:nvPr/>
          </p:nvSpPr>
          <p:spPr>
            <a:xfrm>
              <a:off x="6924199" y="4443888"/>
              <a:ext cx="19050" cy="9525"/>
            </a:xfrm>
            <a:custGeom>
              <a:avLst/>
              <a:gdLst>
                <a:gd name="connsiteX0" fmla="*/ 7144 w 19050"/>
                <a:gd name="connsiteY0" fmla="*/ 8096 h 9525"/>
                <a:gd name="connsiteX1" fmla="*/ 12859 w 19050"/>
                <a:gd name="connsiteY1" fmla="*/ 7144 h 9525"/>
                <a:gd name="connsiteX2" fmla="*/ 7144 w 19050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096"/>
                  </a:moveTo>
                  <a:cubicBezTo>
                    <a:pt x="9049" y="8096"/>
                    <a:pt x="10954" y="7144"/>
                    <a:pt x="12859" y="7144"/>
                  </a:cubicBezTo>
                  <a:cubicBezTo>
                    <a:pt x="9049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1" name="Freeform: Shape 204">
              <a:extLst>
                <a:ext uri="{FF2B5EF4-FFF2-40B4-BE49-F238E27FC236}">
                  <a16:creationId xmlns="" xmlns:a16="http://schemas.microsoft.com/office/drawing/2014/main" id="{88333238-3009-4459-915B-0FFDD5E85A03}"/>
                </a:ext>
              </a:extLst>
            </p:cNvPr>
            <p:cNvSpPr/>
            <p:nvPr/>
          </p:nvSpPr>
          <p:spPr>
            <a:xfrm>
              <a:off x="7265194" y="44762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1095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2" name="Freeform: Shape 205">
              <a:extLst>
                <a:ext uri="{FF2B5EF4-FFF2-40B4-BE49-F238E27FC236}">
                  <a16:creationId xmlns="" xmlns:a16="http://schemas.microsoft.com/office/drawing/2014/main" id="{F62B4A1B-4D73-4752-86D0-2A4F9B2180D3}"/>
                </a:ext>
              </a:extLst>
            </p:cNvPr>
            <p:cNvSpPr/>
            <p:nvPr/>
          </p:nvSpPr>
          <p:spPr>
            <a:xfrm>
              <a:off x="6928961" y="4444841"/>
              <a:ext cx="19050" cy="9525"/>
            </a:xfrm>
            <a:custGeom>
              <a:avLst/>
              <a:gdLst>
                <a:gd name="connsiteX0" fmla="*/ 14764 w 19050"/>
                <a:gd name="connsiteY0" fmla="*/ 8096 h 9525"/>
                <a:gd name="connsiteX1" fmla="*/ 7144 w 19050"/>
                <a:gd name="connsiteY1" fmla="*/ 7144 h 9525"/>
                <a:gd name="connsiteX2" fmla="*/ 14764 w 19050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4764" y="8096"/>
                  </a:moveTo>
                  <a:cubicBezTo>
                    <a:pt x="11906" y="7144"/>
                    <a:pt x="10001" y="7144"/>
                    <a:pt x="7144" y="7144"/>
                  </a:cubicBezTo>
                  <a:cubicBezTo>
                    <a:pt x="9049" y="7144"/>
                    <a:pt x="11906" y="8096"/>
                    <a:pt x="1476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3" name="Freeform: Shape 206">
              <a:extLst>
                <a:ext uri="{FF2B5EF4-FFF2-40B4-BE49-F238E27FC236}">
                  <a16:creationId xmlns="" xmlns:a16="http://schemas.microsoft.com/office/drawing/2014/main" id="{46EEF320-C869-4E76-B0DE-1B69B69196EC}"/>
                </a:ext>
              </a:extLst>
            </p:cNvPr>
            <p:cNvSpPr/>
            <p:nvPr/>
          </p:nvSpPr>
          <p:spPr>
            <a:xfrm>
              <a:off x="6699409" y="47134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4" name="Freeform: Shape 207">
              <a:extLst>
                <a:ext uri="{FF2B5EF4-FFF2-40B4-BE49-F238E27FC236}">
                  <a16:creationId xmlns="" xmlns:a16="http://schemas.microsoft.com/office/drawing/2014/main" id="{010ED349-5195-4247-9973-30032E2EA18B}"/>
                </a:ext>
              </a:extLst>
            </p:cNvPr>
            <p:cNvSpPr/>
            <p:nvPr/>
          </p:nvSpPr>
          <p:spPr>
            <a:xfrm>
              <a:off x="6699409" y="47153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5" name="Freeform: Shape 208">
              <a:extLst>
                <a:ext uri="{FF2B5EF4-FFF2-40B4-BE49-F238E27FC236}">
                  <a16:creationId xmlns="" xmlns:a16="http://schemas.microsoft.com/office/drawing/2014/main" id="{68AE39BA-1B1A-4D78-BDE8-369C03C50C01}"/>
                </a:ext>
              </a:extLst>
            </p:cNvPr>
            <p:cNvSpPr/>
            <p:nvPr/>
          </p:nvSpPr>
          <p:spPr>
            <a:xfrm>
              <a:off x="6699409" y="4717256"/>
              <a:ext cx="9525" cy="9525"/>
            </a:xfrm>
            <a:custGeom>
              <a:avLst/>
              <a:gdLst>
                <a:gd name="connsiteX0" fmla="*/ 8096 w 9525"/>
                <a:gd name="connsiteY0" fmla="*/ 10954 h 9525"/>
                <a:gd name="connsiteX1" fmla="*/ 7144 w 9525"/>
                <a:gd name="connsiteY1" fmla="*/ 7144 h 9525"/>
                <a:gd name="connsiteX2" fmla="*/ 8096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954"/>
                  </a:moveTo>
                  <a:lnTo>
                    <a:pt x="7144" y="7144"/>
                  </a:lnTo>
                  <a:cubicBezTo>
                    <a:pt x="7144" y="8096"/>
                    <a:pt x="7144" y="10001"/>
                    <a:pt x="8096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6" name="Freeform: Shape 209">
              <a:extLst>
                <a:ext uri="{FF2B5EF4-FFF2-40B4-BE49-F238E27FC236}">
                  <a16:creationId xmlns="" xmlns:a16="http://schemas.microsoft.com/office/drawing/2014/main" id="{A8035298-5BBE-4B34-9EA6-CC5F9F222242}"/>
                </a:ext>
              </a:extLst>
            </p:cNvPr>
            <p:cNvSpPr/>
            <p:nvPr/>
          </p:nvSpPr>
          <p:spPr>
            <a:xfrm>
              <a:off x="6702266" y="466772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8096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8" name="Freeform: Shape 210">
              <a:extLst>
                <a:ext uri="{FF2B5EF4-FFF2-40B4-BE49-F238E27FC236}">
                  <a16:creationId xmlns="" xmlns:a16="http://schemas.microsoft.com/office/drawing/2014/main" id="{87053F9F-B73E-4C87-AF36-79D2133E234B}"/>
                </a:ext>
              </a:extLst>
            </p:cNvPr>
            <p:cNvSpPr/>
            <p:nvPr/>
          </p:nvSpPr>
          <p:spPr>
            <a:xfrm>
              <a:off x="6701827" y="4655324"/>
              <a:ext cx="9525" cy="28575"/>
            </a:xfrm>
            <a:custGeom>
              <a:avLst/>
              <a:gdLst>
                <a:gd name="connsiteX0" fmla="*/ 9488 w 9525"/>
                <a:gd name="connsiteY0" fmla="*/ 7163 h 28575"/>
                <a:gd name="connsiteX1" fmla="*/ 9488 w 9525"/>
                <a:gd name="connsiteY1" fmla="*/ 716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575">
                  <a:moveTo>
                    <a:pt x="9488" y="7163"/>
                  </a:moveTo>
                  <a:cubicBezTo>
                    <a:pt x="4726" y="41453"/>
                    <a:pt x="8536" y="6210"/>
                    <a:pt x="9488" y="71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9" name="Freeform: Shape 211">
              <a:extLst>
                <a:ext uri="{FF2B5EF4-FFF2-40B4-BE49-F238E27FC236}">
                  <a16:creationId xmlns="" xmlns:a16="http://schemas.microsoft.com/office/drawing/2014/main" id="{58A176AE-B6C3-4B29-8831-4C76CE1328BD}"/>
                </a:ext>
              </a:extLst>
            </p:cNvPr>
            <p:cNvSpPr/>
            <p:nvPr/>
          </p:nvSpPr>
          <p:spPr>
            <a:xfrm>
              <a:off x="6719136" y="4599146"/>
              <a:ext cx="9525" cy="19050"/>
            </a:xfrm>
            <a:custGeom>
              <a:avLst/>
              <a:gdLst>
                <a:gd name="connsiteX0" fmla="*/ 7419 w 9525"/>
                <a:gd name="connsiteY0" fmla="*/ 7144 h 19050"/>
                <a:gd name="connsiteX1" fmla="*/ 7419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419" y="7144"/>
                  </a:moveTo>
                  <a:cubicBezTo>
                    <a:pt x="8371" y="21431"/>
                    <a:pt x="6466" y="21431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0" name="Freeform: Shape 212">
              <a:extLst>
                <a:ext uri="{FF2B5EF4-FFF2-40B4-BE49-F238E27FC236}">
                  <a16:creationId xmlns="" xmlns:a16="http://schemas.microsoft.com/office/drawing/2014/main" id="{C030F3ED-F361-4C85-AF7E-816065254B22}"/>
                </a:ext>
              </a:extLst>
            </p:cNvPr>
            <p:cNvSpPr/>
            <p:nvPr/>
          </p:nvSpPr>
          <p:spPr>
            <a:xfrm>
              <a:off x="6723221" y="4560679"/>
              <a:ext cx="9525" cy="19050"/>
            </a:xfrm>
            <a:custGeom>
              <a:avLst/>
              <a:gdLst>
                <a:gd name="connsiteX0" fmla="*/ 7144 w 9525"/>
                <a:gd name="connsiteY0" fmla="*/ 10368 h 19050"/>
                <a:gd name="connsiteX1" fmla="*/ 9049 w 9525"/>
                <a:gd name="connsiteY1" fmla="*/ 10368 h 19050"/>
                <a:gd name="connsiteX2" fmla="*/ 7144 w 9525"/>
                <a:gd name="connsiteY2" fmla="*/ 1036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0368"/>
                  </a:moveTo>
                  <a:cubicBezTo>
                    <a:pt x="7144" y="16083"/>
                    <a:pt x="9049" y="10368"/>
                    <a:pt x="9049" y="10368"/>
                  </a:cubicBezTo>
                  <a:cubicBezTo>
                    <a:pt x="8096" y="6558"/>
                    <a:pt x="8096" y="5606"/>
                    <a:pt x="7144" y="103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1" name="Freeform: Shape 213">
              <a:extLst>
                <a:ext uri="{FF2B5EF4-FFF2-40B4-BE49-F238E27FC236}">
                  <a16:creationId xmlns="" xmlns:a16="http://schemas.microsoft.com/office/drawing/2014/main" id="{6BD1BD79-0229-44D2-ABE1-5C0587F0E29E}"/>
                </a:ext>
              </a:extLst>
            </p:cNvPr>
            <p:cNvSpPr/>
            <p:nvPr/>
          </p:nvSpPr>
          <p:spPr>
            <a:xfrm>
              <a:off x="6832759" y="444103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001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10001"/>
                  </a:lnTo>
                  <a:cubicBezTo>
                    <a:pt x="11906" y="9049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2" name="Freeform: Shape 214">
              <a:extLst>
                <a:ext uri="{FF2B5EF4-FFF2-40B4-BE49-F238E27FC236}">
                  <a16:creationId xmlns="" xmlns:a16="http://schemas.microsoft.com/office/drawing/2014/main" id="{2600ABF6-A713-497D-BFCC-88B051597002}"/>
                </a:ext>
              </a:extLst>
            </p:cNvPr>
            <p:cNvSpPr/>
            <p:nvPr/>
          </p:nvSpPr>
          <p:spPr>
            <a:xfrm>
              <a:off x="6848486" y="4431358"/>
              <a:ext cx="19050" cy="9525"/>
            </a:xfrm>
            <a:custGeom>
              <a:avLst/>
              <a:gdLst>
                <a:gd name="connsiteX0" fmla="*/ 14276 w 19050"/>
                <a:gd name="connsiteY0" fmla="*/ 8244 h 9525"/>
                <a:gd name="connsiteX1" fmla="*/ 14276 w 19050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4276" y="8244"/>
                  </a:moveTo>
                  <a:cubicBezTo>
                    <a:pt x="9514" y="7291"/>
                    <a:pt x="941" y="6339"/>
                    <a:pt x="14276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3" name="Freeform: Shape 215">
              <a:extLst>
                <a:ext uri="{FF2B5EF4-FFF2-40B4-BE49-F238E27FC236}">
                  <a16:creationId xmlns="" xmlns:a16="http://schemas.microsoft.com/office/drawing/2014/main" id="{AD704C3B-FD45-4E2C-92FA-40760C28C887}"/>
                </a:ext>
              </a:extLst>
            </p:cNvPr>
            <p:cNvSpPr/>
            <p:nvPr/>
          </p:nvSpPr>
          <p:spPr>
            <a:xfrm>
              <a:off x="6879883" y="4454366"/>
              <a:ext cx="19050" cy="9525"/>
            </a:xfrm>
            <a:custGeom>
              <a:avLst/>
              <a:gdLst>
                <a:gd name="connsiteX0" fmla="*/ 8597 w 19050"/>
                <a:gd name="connsiteY0" fmla="*/ 7144 h 9525"/>
                <a:gd name="connsiteX1" fmla="*/ 8597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8597" y="7144"/>
                  </a:moveTo>
                  <a:cubicBezTo>
                    <a:pt x="977" y="7144"/>
                    <a:pt x="26694" y="9049"/>
                    <a:pt x="859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4" name="Freeform: Shape 216">
              <a:extLst>
                <a:ext uri="{FF2B5EF4-FFF2-40B4-BE49-F238E27FC236}">
                  <a16:creationId xmlns="" xmlns:a16="http://schemas.microsoft.com/office/drawing/2014/main" id="{C4107551-AEF8-47A4-A9CB-63F88EC51263}"/>
                </a:ext>
              </a:extLst>
            </p:cNvPr>
            <p:cNvSpPr/>
            <p:nvPr/>
          </p:nvSpPr>
          <p:spPr>
            <a:xfrm>
              <a:off x="7256430" y="4528423"/>
              <a:ext cx="9525" cy="9525"/>
            </a:xfrm>
            <a:custGeom>
              <a:avLst/>
              <a:gdLst>
                <a:gd name="connsiteX0" fmla="*/ 7335 w 9525"/>
                <a:gd name="connsiteY0" fmla="*/ 11192 h 9525"/>
                <a:gd name="connsiteX1" fmla="*/ 10193 w 9525"/>
                <a:gd name="connsiteY1" fmla="*/ 10239 h 9525"/>
                <a:gd name="connsiteX2" fmla="*/ 7335 w 9525"/>
                <a:gd name="connsiteY2" fmla="*/ 1119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5" y="11192"/>
                  </a:moveTo>
                  <a:lnTo>
                    <a:pt x="10193" y="10239"/>
                  </a:lnTo>
                  <a:cubicBezTo>
                    <a:pt x="9240" y="6429"/>
                    <a:pt x="6383" y="5477"/>
                    <a:pt x="7335" y="111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5" name="Freeform: Shape 217">
              <a:extLst>
                <a:ext uri="{FF2B5EF4-FFF2-40B4-BE49-F238E27FC236}">
                  <a16:creationId xmlns="" xmlns:a16="http://schemas.microsoft.com/office/drawing/2014/main" id="{787843F4-FFA1-42EF-8A9C-B0F7414E3356}"/>
                </a:ext>
              </a:extLst>
            </p:cNvPr>
            <p:cNvSpPr/>
            <p:nvPr/>
          </p:nvSpPr>
          <p:spPr>
            <a:xfrm>
              <a:off x="7252725" y="4717256"/>
              <a:ext cx="9525" cy="19050"/>
            </a:xfrm>
            <a:custGeom>
              <a:avLst/>
              <a:gdLst>
                <a:gd name="connsiteX0" fmla="*/ 9135 w 9525"/>
                <a:gd name="connsiteY0" fmla="*/ 7144 h 19050"/>
                <a:gd name="connsiteX1" fmla="*/ 8182 w 9525"/>
                <a:gd name="connsiteY1" fmla="*/ 17621 h 19050"/>
                <a:gd name="connsiteX2" fmla="*/ 9135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135" y="7144"/>
                  </a:moveTo>
                  <a:cubicBezTo>
                    <a:pt x="7230" y="9049"/>
                    <a:pt x="6277" y="14764"/>
                    <a:pt x="8182" y="17621"/>
                  </a:cubicBezTo>
                  <a:cubicBezTo>
                    <a:pt x="9135" y="13811"/>
                    <a:pt x="10087" y="9049"/>
                    <a:pt x="91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6" name="Freeform: Shape 218">
              <a:extLst>
                <a:ext uri="{FF2B5EF4-FFF2-40B4-BE49-F238E27FC236}">
                  <a16:creationId xmlns="" xmlns:a16="http://schemas.microsoft.com/office/drawing/2014/main" id="{57A58A65-05F0-4365-893C-0F934C6B15FD}"/>
                </a:ext>
              </a:extLst>
            </p:cNvPr>
            <p:cNvSpPr/>
            <p:nvPr/>
          </p:nvSpPr>
          <p:spPr>
            <a:xfrm>
              <a:off x="7070149" y="5115158"/>
              <a:ext cx="9525" cy="9525"/>
            </a:xfrm>
            <a:custGeom>
              <a:avLst/>
              <a:gdLst>
                <a:gd name="connsiteX0" fmla="*/ 7878 w 9525"/>
                <a:gd name="connsiteY0" fmla="*/ 9291 h 9525"/>
                <a:gd name="connsiteX1" fmla="*/ 7878 w 9525"/>
                <a:gd name="connsiteY1" fmla="*/ 92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78" y="9291"/>
                  </a:moveTo>
                  <a:cubicBezTo>
                    <a:pt x="11688" y="2624"/>
                    <a:pt x="5021" y="14054"/>
                    <a:pt x="7878" y="92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7" name="Freeform: Shape 219">
              <a:extLst>
                <a:ext uri="{FF2B5EF4-FFF2-40B4-BE49-F238E27FC236}">
                  <a16:creationId xmlns="" xmlns:a16="http://schemas.microsoft.com/office/drawing/2014/main" id="{2E72F824-CB25-41A8-978F-C32040C79471}"/>
                </a:ext>
              </a:extLst>
            </p:cNvPr>
            <p:cNvSpPr/>
            <p:nvPr/>
          </p:nvSpPr>
          <p:spPr>
            <a:xfrm>
              <a:off x="7284229" y="4484131"/>
              <a:ext cx="9525" cy="9525"/>
            </a:xfrm>
            <a:custGeom>
              <a:avLst/>
              <a:gdLst>
                <a:gd name="connsiteX0" fmla="*/ 9064 w 9525"/>
                <a:gd name="connsiteY0" fmla="*/ 7858 h 9525"/>
                <a:gd name="connsiteX1" fmla="*/ 906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4" y="7858"/>
                  </a:moveTo>
                  <a:cubicBezTo>
                    <a:pt x="10016" y="6906"/>
                    <a:pt x="4302" y="6906"/>
                    <a:pt x="906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8" name="Freeform: Shape 220">
              <a:extLst>
                <a:ext uri="{FF2B5EF4-FFF2-40B4-BE49-F238E27FC236}">
                  <a16:creationId xmlns="" xmlns:a16="http://schemas.microsoft.com/office/drawing/2014/main" id="{6B5CA00D-C819-4B07-8FE2-716360ED015C}"/>
                </a:ext>
              </a:extLst>
            </p:cNvPr>
            <p:cNvSpPr/>
            <p:nvPr/>
          </p:nvSpPr>
          <p:spPr>
            <a:xfrm>
              <a:off x="7275671" y="44819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476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9" name="Freeform: Shape 221">
              <a:extLst>
                <a:ext uri="{FF2B5EF4-FFF2-40B4-BE49-F238E27FC236}">
                  <a16:creationId xmlns="" xmlns:a16="http://schemas.microsoft.com/office/drawing/2014/main" id="{57822E58-2326-4A5D-9FAD-CA394C430104}"/>
                </a:ext>
              </a:extLst>
            </p:cNvPr>
            <p:cNvSpPr/>
            <p:nvPr/>
          </p:nvSpPr>
          <p:spPr>
            <a:xfrm>
              <a:off x="7354729" y="443341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70" name="Freeform: Shape 222">
              <a:extLst>
                <a:ext uri="{FF2B5EF4-FFF2-40B4-BE49-F238E27FC236}">
                  <a16:creationId xmlns="" xmlns:a16="http://schemas.microsoft.com/office/drawing/2014/main" id="{BF6A5003-3F07-4E4D-871E-D87B9A5E9448}"/>
                </a:ext>
              </a:extLst>
            </p:cNvPr>
            <p:cNvSpPr/>
            <p:nvPr/>
          </p:nvSpPr>
          <p:spPr>
            <a:xfrm>
              <a:off x="7371874" y="437530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8096" y="7144"/>
                  </a:cubicBezTo>
                  <a:cubicBezTo>
                    <a:pt x="8096" y="8096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71" name="Freeform: Shape 223">
              <a:extLst>
                <a:ext uri="{FF2B5EF4-FFF2-40B4-BE49-F238E27FC236}">
                  <a16:creationId xmlns="" xmlns:a16="http://schemas.microsoft.com/office/drawing/2014/main" id="{477F86A0-F243-408F-86C1-1C6DA0844983}"/>
                </a:ext>
              </a:extLst>
            </p:cNvPr>
            <p:cNvSpPr/>
            <p:nvPr/>
          </p:nvSpPr>
          <p:spPr>
            <a:xfrm>
              <a:off x="7357586" y="437202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7567"/>
                    <a:pt x="7144" y="7567"/>
                  </a:cubicBezTo>
                  <a:cubicBezTo>
                    <a:pt x="7144" y="7567"/>
                    <a:pt x="714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72" name="Freeform: Shape 224">
              <a:extLst>
                <a:ext uri="{FF2B5EF4-FFF2-40B4-BE49-F238E27FC236}">
                  <a16:creationId xmlns="" xmlns:a16="http://schemas.microsoft.com/office/drawing/2014/main" id="{DECEBB97-1433-4372-BCF8-5437C2AB51FC}"/>
                </a:ext>
              </a:extLst>
            </p:cNvPr>
            <p:cNvSpPr/>
            <p:nvPr/>
          </p:nvSpPr>
          <p:spPr>
            <a:xfrm>
              <a:off x="7355681" y="4432988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10001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10001" y="7567"/>
                  </a:lnTo>
                  <a:cubicBezTo>
                    <a:pt x="9049" y="6615"/>
                    <a:pt x="8096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73" name="Freeform: Shape 225">
              <a:extLst>
                <a:ext uri="{FF2B5EF4-FFF2-40B4-BE49-F238E27FC236}">
                  <a16:creationId xmlns="" xmlns:a16="http://schemas.microsoft.com/office/drawing/2014/main" id="{A61490DC-A0E3-4F47-9353-2D7F881DBF16}"/>
                </a:ext>
              </a:extLst>
            </p:cNvPr>
            <p:cNvSpPr/>
            <p:nvPr/>
          </p:nvSpPr>
          <p:spPr>
            <a:xfrm>
              <a:off x="7259479" y="449460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9049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74" name="Freeform: Shape 226">
              <a:extLst>
                <a:ext uri="{FF2B5EF4-FFF2-40B4-BE49-F238E27FC236}">
                  <a16:creationId xmlns="" xmlns:a16="http://schemas.microsoft.com/office/drawing/2014/main" id="{752F6B9F-BE15-4283-A768-C65E1E848262}"/>
                </a:ext>
              </a:extLst>
            </p:cNvPr>
            <p:cNvSpPr/>
            <p:nvPr/>
          </p:nvSpPr>
          <p:spPr>
            <a:xfrm>
              <a:off x="7322873" y="445531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1095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75" name="Freeform: Shape 227">
              <a:extLst>
                <a:ext uri="{FF2B5EF4-FFF2-40B4-BE49-F238E27FC236}">
                  <a16:creationId xmlns="" xmlns:a16="http://schemas.microsoft.com/office/drawing/2014/main" id="{8911EABD-7E9E-461D-8C96-99815A4153A6}"/>
                </a:ext>
              </a:extLst>
            </p:cNvPr>
            <p:cNvSpPr/>
            <p:nvPr/>
          </p:nvSpPr>
          <p:spPr>
            <a:xfrm>
              <a:off x="7296655" y="4468492"/>
              <a:ext cx="9525" cy="9525"/>
            </a:xfrm>
            <a:custGeom>
              <a:avLst/>
              <a:gdLst>
                <a:gd name="connsiteX0" fmla="*/ 9020 w 9525"/>
                <a:gd name="connsiteY0" fmla="*/ 10162 h 9525"/>
                <a:gd name="connsiteX1" fmla="*/ 9020 w 9525"/>
                <a:gd name="connsiteY1" fmla="*/ 1016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20" y="10162"/>
                  </a:moveTo>
                  <a:cubicBezTo>
                    <a:pt x="12830" y="8257"/>
                    <a:pt x="3305" y="4447"/>
                    <a:pt x="9020" y="101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76" name="Freeform: Shape 228">
              <a:extLst>
                <a:ext uri="{FF2B5EF4-FFF2-40B4-BE49-F238E27FC236}">
                  <a16:creationId xmlns="" xmlns:a16="http://schemas.microsoft.com/office/drawing/2014/main" id="{EB2E6282-EFAC-41E4-A14F-0FEC23595D18}"/>
                </a:ext>
              </a:extLst>
            </p:cNvPr>
            <p:cNvSpPr/>
            <p:nvPr/>
          </p:nvSpPr>
          <p:spPr>
            <a:xfrm>
              <a:off x="7254716" y="44905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77" name="Freeform: Shape 229">
              <a:extLst>
                <a:ext uri="{FF2B5EF4-FFF2-40B4-BE49-F238E27FC236}">
                  <a16:creationId xmlns="" xmlns:a16="http://schemas.microsoft.com/office/drawing/2014/main" id="{2CF45DBB-C4D3-475A-B488-52989CC93F81}"/>
                </a:ext>
              </a:extLst>
            </p:cNvPr>
            <p:cNvSpPr/>
            <p:nvPr/>
          </p:nvSpPr>
          <p:spPr>
            <a:xfrm>
              <a:off x="7342346" y="44457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78" name="Freeform: Shape 230">
              <a:extLst>
                <a:ext uri="{FF2B5EF4-FFF2-40B4-BE49-F238E27FC236}">
                  <a16:creationId xmlns="" xmlns:a16="http://schemas.microsoft.com/office/drawing/2014/main" id="{5A70F3CD-8035-4DF8-8D58-011DCE024B35}"/>
                </a:ext>
              </a:extLst>
            </p:cNvPr>
            <p:cNvSpPr/>
            <p:nvPr/>
          </p:nvSpPr>
          <p:spPr>
            <a:xfrm>
              <a:off x="6734651" y="44057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79" name="Freeform: Shape 231">
              <a:extLst>
                <a:ext uri="{FF2B5EF4-FFF2-40B4-BE49-F238E27FC236}">
                  <a16:creationId xmlns="" xmlns:a16="http://schemas.microsoft.com/office/drawing/2014/main" id="{AA2237C4-636A-481C-812B-80534B79B1E0}"/>
                </a:ext>
              </a:extLst>
            </p:cNvPr>
            <p:cNvSpPr/>
            <p:nvPr/>
          </p:nvSpPr>
          <p:spPr>
            <a:xfrm>
              <a:off x="6702372" y="4423865"/>
              <a:ext cx="9525" cy="9525"/>
            </a:xfrm>
            <a:custGeom>
              <a:avLst/>
              <a:gdLst>
                <a:gd name="connsiteX0" fmla="*/ 7990 w 9525"/>
                <a:gd name="connsiteY0" fmla="*/ 9069 h 9525"/>
                <a:gd name="connsiteX1" fmla="*/ 7990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9069"/>
                  </a:moveTo>
                  <a:cubicBezTo>
                    <a:pt x="7990" y="8117"/>
                    <a:pt x="6085" y="5259"/>
                    <a:pt x="7990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80" name="Freeform: Shape 232">
              <a:extLst>
                <a:ext uri="{FF2B5EF4-FFF2-40B4-BE49-F238E27FC236}">
                  <a16:creationId xmlns="" xmlns:a16="http://schemas.microsoft.com/office/drawing/2014/main" id="{C1DDD638-2A78-43A1-8BF1-F5F6BAC4CC1E}"/>
                </a:ext>
              </a:extLst>
            </p:cNvPr>
            <p:cNvSpPr/>
            <p:nvPr/>
          </p:nvSpPr>
          <p:spPr>
            <a:xfrm>
              <a:off x="7329964" y="43667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81" name="Freeform: Shape 233">
              <a:extLst>
                <a:ext uri="{FF2B5EF4-FFF2-40B4-BE49-F238E27FC236}">
                  <a16:creationId xmlns="" xmlns:a16="http://schemas.microsoft.com/office/drawing/2014/main" id="{F8BB1295-3270-4D47-80C1-9BC318AD7495}"/>
                </a:ext>
              </a:extLst>
            </p:cNvPr>
            <p:cNvSpPr/>
            <p:nvPr/>
          </p:nvSpPr>
          <p:spPr>
            <a:xfrm>
              <a:off x="7077781" y="4339113"/>
              <a:ext cx="9525" cy="19050"/>
            </a:xfrm>
            <a:custGeom>
              <a:avLst/>
              <a:gdLst>
                <a:gd name="connsiteX0" fmla="*/ 9772 w 9525"/>
                <a:gd name="connsiteY0" fmla="*/ 7144 h 19050"/>
                <a:gd name="connsiteX1" fmla="*/ 7867 w 9525"/>
                <a:gd name="connsiteY1" fmla="*/ 12859 h 19050"/>
                <a:gd name="connsiteX2" fmla="*/ 9772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772" y="7144"/>
                  </a:moveTo>
                  <a:cubicBezTo>
                    <a:pt x="11676" y="10001"/>
                    <a:pt x="5009" y="9049"/>
                    <a:pt x="7867" y="12859"/>
                  </a:cubicBezTo>
                  <a:cubicBezTo>
                    <a:pt x="8819" y="11906"/>
                    <a:pt x="13582" y="9049"/>
                    <a:pt x="977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82" name="Freeform: Shape 234">
              <a:extLst>
                <a:ext uri="{FF2B5EF4-FFF2-40B4-BE49-F238E27FC236}">
                  <a16:creationId xmlns="" xmlns:a16="http://schemas.microsoft.com/office/drawing/2014/main" id="{3D8255CE-F72A-4276-9E00-BAA938F63B0B}"/>
                </a:ext>
              </a:extLst>
            </p:cNvPr>
            <p:cNvSpPr/>
            <p:nvPr/>
          </p:nvSpPr>
          <p:spPr>
            <a:xfrm>
              <a:off x="7257574" y="449532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83" name="Freeform: Shape 235">
              <a:extLst>
                <a:ext uri="{FF2B5EF4-FFF2-40B4-BE49-F238E27FC236}">
                  <a16:creationId xmlns="" xmlns:a16="http://schemas.microsoft.com/office/drawing/2014/main" id="{A5C3F49D-ACC8-440E-A2FD-007C542D4DAA}"/>
                </a:ext>
              </a:extLst>
            </p:cNvPr>
            <p:cNvSpPr/>
            <p:nvPr/>
          </p:nvSpPr>
          <p:spPr>
            <a:xfrm>
              <a:off x="7079456" y="43448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84" name="Freeform: Shape 236">
              <a:extLst>
                <a:ext uri="{FF2B5EF4-FFF2-40B4-BE49-F238E27FC236}">
                  <a16:creationId xmlns="" xmlns:a16="http://schemas.microsoft.com/office/drawing/2014/main" id="{BD59DC0C-89CF-40B3-82B4-158D24BF95C8}"/>
                </a:ext>
              </a:extLst>
            </p:cNvPr>
            <p:cNvSpPr/>
            <p:nvPr/>
          </p:nvSpPr>
          <p:spPr>
            <a:xfrm>
              <a:off x="7267099" y="4363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8096" y="8096"/>
                  </a:cubicBez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85" name="Freeform: Shape 237">
              <a:extLst>
                <a:ext uri="{FF2B5EF4-FFF2-40B4-BE49-F238E27FC236}">
                  <a16:creationId xmlns="" xmlns:a16="http://schemas.microsoft.com/office/drawing/2014/main" id="{C0755187-6637-4805-A184-EEDD9604529B}"/>
                </a:ext>
              </a:extLst>
            </p:cNvPr>
            <p:cNvSpPr/>
            <p:nvPr/>
          </p:nvSpPr>
          <p:spPr>
            <a:xfrm>
              <a:off x="7312819" y="437149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86" name="Freeform: Shape 238">
              <a:extLst>
                <a:ext uri="{FF2B5EF4-FFF2-40B4-BE49-F238E27FC236}">
                  <a16:creationId xmlns="" xmlns:a16="http://schemas.microsoft.com/office/drawing/2014/main" id="{547F1189-FFB3-463B-ADE7-ADC887B2F992}"/>
                </a:ext>
              </a:extLst>
            </p:cNvPr>
            <p:cNvSpPr/>
            <p:nvPr/>
          </p:nvSpPr>
          <p:spPr>
            <a:xfrm>
              <a:off x="7239912" y="4364845"/>
              <a:ext cx="9525" cy="9525"/>
            </a:xfrm>
            <a:custGeom>
              <a:avLst/>
              <a:gdLst>
                <a:gd name="connsiteX0" fmla="*/ 9566 w 9525"/>
                <a:gd name="connsiteY0" fmla="*/ 8082 h 9525"/>
                <a:gd name="connsiteX1" fmla="*/ 9566 w 9525"/>
                <a:gd name="connsiteY1" fmla="*/ 80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566" y="8082"/>
                  </a:moveTo>
                  <a:cubicBezTo>
                    <a:pt x="2898" y="5224"/>
                    <a:pt x="12423" y="9987"/>
                    <a:pt x="9566" y="80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87" name="Freeform: Shape 239">
              <a:extLst>
                <a:ext uri="{FF2B5EF4-FFF2-40B4-BE49-F238E27FC236}">
                  <a16:creationId xmlns="" xmlns:a16="http://schemas.microsoft.com/office/drawing/2014/main" id="{E530B45A-F0EE-44D8-A8A9-7F664ED74C8F}"/>
                </a:ext>
              </a:extLst>
            </p:cNvPr>
            <p:cNvSpPr/>
            <p:nvPr/>
          </p:nvSpPr>
          <p:spPr>
            <a:xfrm>
              <a:off x="7217569" y="43629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9049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88" name="Freeform: Shape 240">
              <a:extLst>
                <a:ext uri="{FF2B5EF4-FFF2-40B4-BE49-F238E27FC236}">
                  <a16:creationId xmlns="" xmlns:a16="http://schemas.microsoft.com/office/drawing/2014/main" id="{1FF3C33C-26A2-4EEA-B389-18B0A5F9FEC8}"/>
                </a:ext>
              </a:extLst>
            </p:cNvPr>
            <p:cNvSpPr/>
            <p:nvPr/>
          </p:nvSpPr>
          <p:spPr>
            <a:xfrm>
              <a:off x="6781324" y="434768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8096" y="7144"/>
                    <a:pt x="7144" y="7144"/>
                  </a:cubicBezTo>
                  <a:cubicBezTo>
                    <a:pt x="9049" y="8096"/>
                    <a:pt x="7144" y="10954"/>
                    <a:pt x="1000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89" name="Freeform: Shape 241">
              <a:extLst>
                <a:ext uri="{FF2B5EF4-FFF2-40B4-BE49-F238E27FC236}">
                  <a16:creationId xmlns="" xmlns:a16="http://schemas.microsoft.com/office/drawing/2014/main" id="{7AD7E753-6463-4416-93DD-9D0239382024}"/>
                </a:ext>
              </a:extLst>
            </p:cNvPr>
            <p:cNvSpPr/>
            <p:nvPr/>
          </p:nvSpPr>
          <p:spPr>
            <a:xfrm>
              <a:off x="7258526" y="44943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001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90" name="Freeform: Shape 242">
              <a:extLst>
                <a:ext uri="{FF2B5EF4-FFF2-40B4-BE49-F238E27FC236}">
                  <a16:creationId xmlns="" xmlns:a16="http://schemas.microsoft.com/office/drawing/2014/main" id="{CB3852EC-B513-4F03-8CF5-1A3F485FB41A}"/>
                </a:ext>
              </a:extLst>
            </p:cNvPr>
            <p:cNvSpPr/>
            <p:nvPr/>
          </p:nvSpPr>
          <p:spPr>
            <a:xfrm>
              <a:off x="7235666" y="4386738"/>
              <a:ext cx="9525" cy="9525"/>
            </a:xfrm>
            <a:custGeom>
              <a:avLst/>
              <a:gdLst>
                <a:gd name="connsiteX0" fmla="*/ 10954 w 9525"/>
                <a:gd name="connsiteY0" fmla="*/ 8096 h 9525"/>
                <a:gd name="connsiteX1" fmla="*/ 7144 w 9525"/>
                <a:gd name="connsiteY1" fmla="*/ 7144 h 9525"/>
                <a:gd name="connsiteX2" fmla="*/ 1095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8096"/>
                  </a:moveTo>
                  <a:lnTo>
                    <a:pt x="7144" y="7144"/>
                  </a:lnTo>
                  <a:cubicBezTo>
                    <a:pt x="8096" y="8096"/>
                    <a:pt x="9049" y="8096"/>
                    <a:pt x="1095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91" name="Freeform: Shape 243">
              <a:extLst>
                <a:ext uri="{FF2B5EF4-FFF2-40B4-BE49-F238E27FC236}">
                  <a16:creationId xmlns="" xmlns:a16="http://schemas.microsoft.com/office/drawing/2014/main" id="{06D9282D-A37F-417D-883D-B0FB592ECB33}"/>
                </a:ext>
              </a:extLst>
            </p:cNvPr>
            <p:cNvSpPr/>
            <p:nvPr/>
          </p:nvSpPr>
          <p:spPr>
            <a:xfrm>
              <a:off x="6907054" y="432387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92" name="Freeform: Shape 244">
              <a:extLst>
                <a:ext uri="{FF2B5EF4-FFF2-40B4-BE49-F238E27FC236}">
                  <a16:creationId xmlns="" xmlns:a16="http://schemas.microsoft.com/office/drawing/2014/main" id="{79485A66-04F5-4BCB-A8D6-F5259A351823}"/>
                </a:ext>
              </a:extLst>
            </p:cNvPr>
            <p:cNvSpPr/>
            <p:nvPr/>
          </p:nvSpPr>
          <p:spPr>
            <a:xfrm>
              <a:off x="7220519" y="4384394"/>
              <a:ext cx="9525" cy="9525"/>
            </a:xfrm>
            <a:custGeom>
              <a:avLst/>
              <a:gdLst>
                <a:gd name="connsiteX0" fmla="*/ 9909 w 9525"/>
                <a:gd name="connsiteY0" fmla="*/ 9488 h 9525"/>
                <a:gd name="connsiteX1" fmla="*/ 9909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9488"/>
                  </a:moveTo>
                  <a:cubicBezTo>
                    <a:pt x="8956" y="8536"/>
                    <a:pt x="4194" y="4726"/>
                    <a:pt x="9909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93" name="Freeform: Shape 245">
              <a:extLst>
                <a:ext uri="{FF2B5EF4-FFF2-40B4-BE49-F238E27FC236}">
                  <a16:creationId xmlns="" xmlns:a16="http://schemas.microsoft.com/office/drawing/2014/main" id="{BAE1C8FF-9E85-49E7-A822-EADF9D625A2D}"/>
                </a:ext>
              </a:extLst>
            </p:cNvPr>
            <p:cNvSpPr/>
            <p:nvPr/>
          </p:nvSpPr>
          <p:spPr>
            <a:xfrm>
              <a:off x="6781324" y="43467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94" name="Freeform: Shape 246">
              <a:extLst>
                <a:ext uri="{FF2B5EF4-FFF2-40B4-BE49-F238E27FC236}">
                  <a16:creationId xmlns="" xmlns:a16="http://schemas.microsoft.com/office/drawing/2014/main" id="{BB7CD523-0469-4EA3-9AB1-15F6005DAE1B}"/>
                </a:ext>
              </a:extLst>
            </p:cNvPr>
            <p:cNvSpPr/>
            <p:nvPr/>
          </p:nvSpPr>
          <p:spPr>
            <a:xfrm>
              <a:off x="6704171" y="4281011"/>
              <a:ext cx="704850" cy="238125"/>
            </a:xfrm>
            <a:custGeom>
              <a:avLst/>
              <a:gdLst>
                <a:gd name="connsiteX0" fmla="*/ 70961 w 704850"/>
                <a:gd name="connsiteY0" fmla="*/ 96679 h 238125"/>
                <a:gd name="connsiteX1" fmla="*/ 82391 w 704850"/>
                <a:gd name="connsiteY1" fmla="*/ 67151 h 238125"/>
                <a:gd name="connsiteX2" fmla="*/ 89059 w 704850"/>
                <a:gd name="connsiteY2" fmla="*/ 62389 h 238125"/>
                <a:gd name="connsiteX3" fmla="*/ 86201 w 704850"/>
                <a:gd name="connsiteY3" fmla="*/ 69056 h 238125"/>
                <a:gd name="connsiteX4" fmla="*/ 90011 w 704850"/>
                <a:gd name="connsiteY4" fmla="*/ 72866 h 238125"/>
                <a:gd name="connsiteX5" fmla="*/ 151924 w 704850"/>
                <a:gd name="connsiteY5" fmla="*/ 30004 h 238125"/>
                <a:gd name="connsiteX6" fmla="*/ 257651 w 704850"/>
                <a:gd name="connsiteY6" fmla="*/ 58579 h 238125"/>
                <a:gd name="connsiteX7" fmla="*/ 259556 w 704850"/>
                <a:gd name="connsiteY7" fmla="*/ 58579 h 238125"/>
                <a:gd name="connsiteX8" fmla="*/ 587216 w 704850"/>
                <a:gd name="connsiteY8" fmla="*/ 111919 h 238125"/>
                <a:gd name="connsiteX9" fmla="*/ 578644 w 704850"/>
                <a:gd name="connsiteY9" fmla="*/ 116681 h 238125"/>
                <a:gd name="connsiteX10" fmla="*/ 616744 w 704850"/>
                <a:gd name="connsiteY10" fmla="*/ 116681 h 238125"/>
                <a:gd name="connsiteX11" fmla="*/ 624364 w 704850"/>
                <a:gd name="connsiteY11" fmla="*/ 108109 h 238125"/>
                <a:gd name="connsiteX12" fmla="*/ 692944 w 704850"/>
                <a:gd name="connsiteY12" fmla="*/ 115729 h 238125"/>
                <a:gd name="connsiteX13" fmla="*/ 693896 w 704850"/>
                <a:gd name="connsiteY13" fmla="*/ 120491 h 238125"/>
                <a:gd name="connsiteX14" fmla="*/ 521494 w 704850"/>
                <a:gd name="connsiteY14" fmla="*/ 233839 h 238125"/>
                <a:gd name="connsiteX15" fmla="*/ 574834 w 704850"/>
                <a:gd name="connsiteY15" fmla="*/ 211931 h 238125"/>
                <a:gd name="connsiteX16" fmla="*/ 573881 w 704850"/>
                <a:gd name="connsiteY16" fmla="*/ 214789 h 238125"/>
                <a:gd name="connsiteX17" fmla="*/ 554831 w 704850"/>
                <a:gd name="connsiteY17" fmla="*/ 213836 h 238125"/>
                <a:gd name="connsiteX18" fmla="*/ 558641 w 704850"/>
                <a:gd name="connsiteY18" fmla="*/ 216694 h 238125"/>
                <a:gd name="connsiteX19" fmla="*/ 635794 w 704850"/>
                <a:gd name="connsiteY19" fmla="*/ 165259 h 238125"/>
                <a:gd name="connsiteX20" fmla="*/ 658654 w 704850"/>
                <a:gd name="connsiteY20" fmla="*/ 159544 h 238125"/>
                <a:gd name="connsiteX21" fmla="*/ 703421 w 704850"/>
                <a:gd name="connsiteY21" fmla="*/ 104299 h 238125"/>
                <a:gd name="connsiteX22" fmla="*/ 677704 w 704850"/>
                <a:gd name="connsiteY22" fmla="*/ 107156 h 238125"/>
                <a:gd name="connsiteX23" fmla="*/ 678656 w 704850"/>
                <a:gd name="connsiteY23" fmla="*/ 99536 h 238125"/>
                <a:gd name="connsiteX24" fmla="*/ 632936 w 704850"/>
                <a:gd name="connsiteY24" fmla="*/ 97631 h 238125"/>
                <a:gd name="connsiteX25" fmla="*/ 594836 w 704850"/>
                <a:gd name="connsiteY25" fmla="*/ 95726 h 238125"/>
                <a:gd name="connsiteX26" fmla="*/ 603409 w 704850"/>
                <a:gd name="connsiteY26" fmla="*/ 96679 h 238125"/>
                <a:gd name="connsiteX27" fmla="*/ 431959 w 704850"/>
                <a:gd name="connsiteY27" fmla="*/ 81439 h 238125"/>
                <a:gd name="connsiteX28" fmla="*/ 436721 w 704850"/>
                <a:gd name="connsiteY28" fmla="*/ 77629 h 238125"/>
                <a:gd name="connsiteX29" fmla="*/ 247174 w 704850"/>
                <a:gd name="connsiteY29" fmla="*/ 34766 h 238125"/>
                <a:gd name="connsiteX30" fmla="*/ 127159 w 704850"/>
                <a:gd name="connsiteY30" fmla="*/ 15716 h 238125"/>
                <a:gd name="connsiteX31" fmla="*/ 132874 w 704850"/>
                <a:gd name="connsiteY31" fmla="*/ 7144 h 238125"/>
                <a:gd name="connsiteX32" fmla="*/ 113824 w 704850"/>
                <a:gd name="connsiteY32" fmla="*/ 25241 h 238125"/>
                <a:gd name="connsiteX33" fmla="*/ 119539 w 704850"/>
                <a:gd name="connsiteY33" fmla="*/ 20479 h 238125"/>
                <a:gd name="connsiteX34" fmla="*/ 93821 w 704850"/>
                <a:gd name="connsiteY34" fmla="*/ 41434 h 238125"/>
                <a:gd name="connsiteX35" fmla="*/ 7144 w 704850"/>
                <a:gd name="connsiteY35" fmla="*/ 149066 h 238125"/>
                <a:gd name="connsiteX36" fmla="*/ 23336 w 704850"/>
                <a:gd name="connsiteY36" fmla="*/ 154781 h 238125"/>
                <a:gd name="connsiteX37" fmla="*/ 24289 w 704850"/>
                <a:gd name="connsiteY37" fmla="*/ 152876 h 238125"/>
                <a:gd name="connsiteX38" fmla="*/ 70961 w 704850"/>
                <a:gd name="connsiteY38" fmla="*/ 96679 h 238125"/>
                <a:gd name="connsiteX39" fmla="*/ 130016 w 704850"/>
                <a:gd name="connsiteY39" fmla="*/ 31909 h 238125"/>
                <a:gd name="connsiteX40" fmla="*/ 130016 w 704850"/>
                <a:gd name="connsiteY40" fmla="*/ 31909 h 238125"/>
                <a:gd name="connsiteX41" fmla="*/ 135731 w 704850"/>
                <a:gd name="connsiteY41" fmla="*/ 29051 h 238125"/>
                <a:gd name="connsiteX42" fmla="*/ 135731 w 704850"/>
                <a:gd name="connsiteY42" fmla="*/ 29051 h 238125"/>
                <a:gd name="connsiteX43" fmla="*/ 111919 w 704850"/>
                <a:gd name="connsiteY43" fmla="*/ 20479 h 238125"/>
                <a:gd name="connsiteX44" fmla="*/ 111919 w 704850"/>
                <a:gd name="connsiteY44" fmla="*/ 20479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04850" h="238125">
                  <a:moveTo>
                    <a:pt x="70961" y="96679"/>
                  </a:moveTo>
                  <a:cubicBezTo>
                    <a:pt x="70961" y="96679"/>
                    <a:pt x="86201" y="69056"/>
                    <a:pt x="82391" y="67151"/>
                  </a:cubicBezTo>
                  <a:cubicBezTo>
                    <a:pt x="76676" y="71914"/>
                    <a:pt x="88106" y="63341"/>
                    <a:pt x="89059" y="62389"/>
                  </a:cubicBezTo>
                  <a:cubicBezTo>
                    <a:pt x="92869" y="65246"/>
                    <a:pt x="86201" y="70009"/>
                    <a:pt x="86201" y="69056"/>
                  </a:cubicBezTo>
                  <a:cubicBezTo>
                    <a:pt x="88106" y="70009"/>
                    <a:pt x="89059" y="70961"/>
                    <a:pt x="90011" y="72866"/>
                  </a:cubicBezTo>
                  <a:cubicBezTo>
                    <a:pt x="101441" y="65246"/>
                    <a:pt x="125254" y="-2381"/>
                    <a:pt x="151924" y="30004"/>
                  </a:cubicBezTo>
                  <a:cubicBezTo>
                    <a:pt x="203359" y="48101"/>
                    <a:pt x="214789" y="55721"/>
                    <a:pt x="257651" y="58579"/>
                  </a:cubicBezTo>
                  <a:cubicBezTo>
                    <a:pt x="257651" y="63341"/>
                    <a:pt x="257651" y="63341"/>
                    <a:pt x="259556" y="58579"/>
                  </a:cubicBezTo>
                  <a:cubicBezTo>
                    <a:pt x="345281" y="91916"/>
                    <a:pt x="476726" y="117634"/>
                    <a:pt x="587216" y="111919"/>
                  </a:cubicBezTo>
                  <a:cubicBezTo>
                    <a:pt x="584359" y="112871"/>
                    <a:pt x="581501" y="114776"/>
                    <a:pt x="578644" y="116681"/>
                  </a:cubicBezTo>
                  <a:cubicBezTo>
                    <a:pt x="579596" y="116681"/>
                    <a:pt x="622459" y="114776"/>
                    <a:pt x="616744" y="116681"/>
                  </a:cubicBezTo>
                  <a:cubicBezTo>
                    <a:pt x="619601" y="116681"/>
                    <a:pt x="623411" y="112871"/>
                    <a:pt x="624364" y="108109"/>
                  </a:cubicBezTo>
                  <a:cubicBezTo>
                    <a:pt x="619601" y="117634"/>
                    <a:pt x="691991" y="115729"/>
                    <a:pt x="692944" y="115729"/>
                  </a:cubicBezTo>
                  <a:cubicBezTo>
                    <a:pt x="683419" y="117634"/>
                    <a:pt x="694849" y="118586"/>
                    <a:pt x="693896" y="120491"/>
                  </a:cubicBezTo>
                  <a:cubicBezTo>
                    <a:pt x="685324" y="115729"/>
                    <a:pt x="547211" y="217646"/>
                    <a:pt x="521494" y="233839"/>
                  </a:cubicBezTo>
                  <a:cubicBezTo>
                    <a:pt x="541496" y="226219"/>
                    <a:pt x="574834" y="214789"/>
                    <a:pt x="574834" y="211931"/>
                  </a:cubicBezTo>
                  <a:cubicBezTo>
                    <a:pt x="571976" y="210979"/>
                    <a:pt x="571976" y="211931"/>
                    <a:pt x="573881" y="214789"/>
                  </a:cubicBezTo>
                  <a:cubicBezTo>
                    <a:pt x="572929" y="215741"/>
                    <a:pt x="553879" y="214789"/>
                    <a:pt x="554831" y="213836"/>
                  </a:cubicBezTo>
                  <a:cubicBezTo>
                    <a:pt x="552926" y="214789"/>
                    <a:pt x="557689" y="217646"/>
                    <a:pt x="558641" y="216694"/>
                  </a:cubicBezTo>
                  <a:cubicBezTo>
                    <a:pt x="579596" y="203359"/>
                    <a:pt x="617696" y="187166"/>
                    <a:pt x="635794" y="165259"/>
                  </a:cubicBezTo>
                  <a:cubicBezTo>
                    <a:pt x="644366" y="176689"/>
                    <a:pt x="644366" y="167164"/>
                    <a:pt x="658654" y="159544"/>
                  </a:cubicBezTo>
                  <a:cubicBezTo>
                    <a:pt x="700564" y="141446"/>
                    <a:pt x="705326" y="140494"/>
                    <a:pt x="703421" y="104299"/>
                  </a:cubicBezTo>
                  <a:cubicBezTo>
                    <a:pt x="699611" y="104299"/>
                    <a:pt x="690086" y="104299"/>
                    <a:pt x="677704" y="107156"/>
                  </a:cubicBezTo>
                  <a:cubicBezTo>
                    <a:pt x="666274" y="105251"/>
                    <a:pt x="679609" y="100489"/>
                    <a:pt x="678656" y="99536"/>
                  </a:cubicBezTo>
                  <a:cubicBezTo>
                    <a:pt x="669131" y="98584"/>
                    <a:pt x="631984" y="93821"/>
                    <a:pt x="632936" y="97631"/>
                  </a:cubicBezTo>
                  <a:cubicBezTo>
                    <a:pt x="637699" y="98584"/>
                    <a:pt x="601504" y="90964"/>
                    <a:pt x="594836" y="95726"/>
                  </a:cubicBezTo>
                  <a:cubicBezTo>
                    <a:pt x="611029" y="102394"/>
                    <a:pt x="589121" y="90964"/>
                    <a:pt x="603409" y="96679"/>
                  </a:cubicBezTo>
                  <a:cubicBezTo>
                    <a:pt x="581501" y="113824"/>
                    <a:pt x="461486" y="80486"/>
                    <a:pt x="431959" y="81439"/>
                  </a:cubicBezTo>
                  <a:cubicBezTo>
                    <a:pt x="444341" y="69056"/>
                    <a:pt x="438626" y="79534"/>
                    <a:pt x="436721" y="77629"/>
                  </a:cubicBezTo>
                  <a:cubicBezTo>
                    <a:pt x="419576" y="92869"/>
                    <a:pt x="281464" y="42386"/>
                    <a:pt x="247174" y="34766"/>
                  </a:cubicBezTo>
                  <a:cubicBezTo>
                    <a:pt x="193834" y="23336"/>
                    <a:pt x="173831" y="25241"/>
                    <a:pt x="127159" y="15716"/>
                  </a:cubicBezTo>
                  <a:cubicBezTo>
                    <a:pt x="135731" y="15716"/>
                    <a:pt x="137636" y="12859"/>
                    <a:pt x="132874" y="7144"/>
                  </a:cubicBezTo>
                  <a:cubicBezTo>
                    <a:pt x="130969" y="9049"/>
                    <a:pt x="109061" y="25241"/>
                    <a:pt x="113824" y="25241"/>
                  </a:cubicBezTo>
                  <a:cubicBezTo>
                    <a:pt x="112871" y="25241"/>
                    <a:pt x="122396" y="18574"/>
                    <a:pt x="119539" y="20479"/>
                  </a:cubicBezTo>
                  <a:cubicBezTo>
                    <a:pt x="116681" y="30004"/>
                    <a:pt x="92869" y="38576"/>
                    <a:pt x="93821" y="41434"/>
                  </a:cubicBezTo>
                  <a:cubicBezTo>
                    <a:pt x="87154" y="55721"/>
                    <a:pt x="13811" y="148114"/>
                    <a:pt x="7144" y="149066"/>
                  </a:cubicBezTo>
                  <a:cubicBezTo>
                    <a:pt x="10001" y="145256"/>
                    <a:pt x="15716" y="158591"/>
                    <a:pt x="23336" y="154781"/>
                  </a:cubicBezTo>
                  <a:cubicBezTo>
                    <a:pt x="28099" y="144304"/>
                    <a:pt x="22384" y="152876"/>
                    <a:pt x="24289" y="152876"/>
                  </a:cubicBezTo>
                  <a:cubicBezTo>
                    <a:pt x="30956" y="151924"/>
                    <a:pt x="60484" y="99536"/>
                    <a:pt x="70961" y="96679"/>
                  </a:cubicBezTo>
                  <a:close/>
                  <a:moveTo>
                    <a:pt x="130016" y="31909"/>
                  </a:moveTo>
                  <a:cubicBezTo>
                    <a:pt x="129064" y="32861"/>
                    <a:pt x="126206" y="34766"/>
                    <a:pt x="130016" y="31909"/>
                  </a:cubicBezTo>
                  <a:close/>
                  <a:moveTo>
                    <a:pt x="135731" y="29051"/>
                  </a:moveTo>
                  <a:cubicBezTo>
                    <a:pt x="131921" y="30004"/>
                    <a:pt x="131921" y="28099"/>
                    <a:pt x="135731" y="29051"/>
                  </a:cubicBezTo>
                  <a:close/>
                  <a:moveTo>
                    <a:pt x="111919" y="20479"/>
                  </a:moveTo>
                  <a:cubicBezTo>
                    <a:pt x="115729" y="15716"/>
                    <a:pt x="111919" y="25241"/>
                    <a:pt x="111919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95" name="Freeform: Shape 247">
              <a:extLst>
                <a:ext uri="{FF2B5EF4-FFF2-40B4-BE49-F238E27FC236}">
                  <a16:creationId xmlns="" xmlns:a16="http://schemas.microsoft.com/office/drawing/2014/main" id="{CFC4A60F-5775-4C26-BFC9-3D1787AE92DB}"/>
                </a:ext>
              </a:extLst>
            </p:cNvPr>
            <p:cNvSpPr/>
            <p:nvPr/>
          </p:nvSpPr>
          <p:spPr>
            <a:xfrm>
              <a:off x="6808946" y="42981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96" name="Freeform: Shape 248">
              <a:extLst>
                <a:ext uri="{FF2B5EF4-FFF2-40B4-BE49-F238E27FC236}">
                  <a16:creationId xmlns="" xmlns:a16="http://schemas.microsoft.com/office/drawing/2014/main" id="{83312CF9-8DE5-44C5-99B9-28D706773124}"/>
                </a:ext>
              </a:extLst>
            </p:cNvPr>
            <p:cNvSpPr/>
            <p:nvPr/>
          </p:nvSpPr>
          <p:spPr>
            <a:xfrm>
              <a:off x="7354305" y="443341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97" name="Freeform: Shape 249">
              <a:extLst>
                <a:ext uri="{FF2B5EF4-FFF2-40B4-BE49-F238E27FC236}">
                  <a16:creationId xmlns="" xmlns:a16="http://schemas.microsoft.com/office/drawing/2014/main" id="{D3DB6D50-58AF-4697-A437-67F82EE5CFDD}"/>
                </a:ext>
              </a:extLst>
            </p:cNvPr>
            <p:cNvSpPr/>
            <p:nvPr/>
          </p:nvSpPr>
          <p:spPr>
            <a:xfrm>
              <a:off x="6899434" y="432315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98" name="Freeform: Shape 250">
              <a:extLst>
                <a:ext uri="{FF2B5EF4-FFF2-40B4-BE49-F238E27FC236}">
                  <a16:creationId xmlns="" xmlns:a16="http://schemas.microsoft.com/office/drawing/2014/main" id="{A72E8FD4-AE0F-48BB-A789-3CFB8F0AF39F}"/>
                </a:ext>
              </a:extLst>
            </p:cNvPr>
            <p:cNvSpPr/>
            <p:nvPr/>
          </p:nvSpPr>
          <p:spPr>
            <a:xfrm>
              <a:off x="7313348" y="4446031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  <a:gd name="connsiteX2" fmla="*/ 7567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cubicBezTo>
                    <a:pt x="7567" y="6906"/>
                    <a:pt x="6615" y="6906"/>
                    <a:pt x="7567" y="7858"/>
                  </a:cubicBezTo>
                  <a:cubicBezTo>
                    <a:pt x="6615" y="6906"/>
                    <a:pt x="7567" y="7858"/>
                    <a:pt x="7567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99" name="Freeform: Shape 251">
              <a:extLst>
                <a:ext uri="{FF2B5EF4-FFF2-40B4-BE49-F238E27FC236}">
                  <a16:creationId xmlns="" xmlns:a16="http://schemas.microsoft.com/office/drawing/2014/main" id="{6B4E8BDB-26D8-43C2-8CD8-FF6202033A5C}"/>
                </a:ext>
              </a:extLst>
            </p:cNvPr>
            <p:cNvSpPr/>
            <p:nvPr/>
          </p:nvSpPr>
          <p:spPr>
            <a:xfrm>
              <a:off x="7294721" y="4455318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9049" y="7144"/>
                    <a:pt x="10001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00" name="Freeform: Shape 252">
              <a:extLst>
                <a:ext uri="{FF2B5EF4-FFF2-40B4-BE49-F238E27FC236}">
                  <a16:creationId xmlns="" xmlns:a16="http://schemas.microsoft.com/office/drawing/2014/main" id="{4B302854-BEB7-4886-81C7-3916EF7B9783}"/>
                </a:ext>
              </a:extLst>
            </p:cNvPr>
            <p:cNvSpPr/>
            <p:nvPr/>
          </p:nvSpPr>
          <p:spPr>
            <a:xfrm>
              <a:off x="7285196" y="44610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01" name="Freeform: Shape 253">
              <a:extLst>
                <a:ext uri="{FF2B5EF4-FFF2-40B4-BE49-F238E27FC236}">
                  <a16:creationId xmlns="" xmlns:a16="http://schemas.microsoft.com/office/drawing/2014/main" id="{1086C52B-1266-4D05-87C9-1485755EC78C}"/>
                </a:ext>
              </a:extLst>
            </p:cNvPr>
            <p:cNvSpPr/>
            <p:nvPr/>
          </p:nvSpPr>
          <p:spPr>
            <a:xfrm>
              <a:off x="7312671" y="439054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  <a:gd name="connsiteX2" fmla="*/ 82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7291" y="7144"/>
                    <a:pt x="8244" y="7144"/>
                  </a:cubicBezTo>
                  <a:cubicBezTo>
                    <a:pt x="6339" y="8096"/>
                    <a:pt x="7291" y="8096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02" name="Freeform: Shape 254">
              <a:extLst>
                <a:ext uri="{FF2B5EF4-FFF2-40B4-BE49-F238E27FC236}">
                  <a16:creationId xmlns="" xmlns:a16="http://schemas.microsoft.com/office/drawing/2014/main" id="{5CD7F897-D749-4F9A-BCAF-D16CC0514841}"/>
                </a:ext>
              </a:extLst>
            </p:cNvPr>
            <p:cNvSpPr/>
            <p:nvPr/>
          </p:nvSpPr>
          <p:spPr>
            <a:xfrm>
              <a:off x="7375684" y="438769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8096"/>
                    <a:pt x="8096" y="8096"/>
                    <a:pt x="7144" y="8096"/>
                  </a:cubicBezTo>
                  <a:cubicBezTo>
                    <a:pt x="8096" y="8096"/>
                    <a:pt x="8096" y="9049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03" name="Freeform: Shape 255">
              <a:extLst>
                <a:ext uri="{FF2B5EF4-FFF2-40B4-BE49-F238E27FC236}">
                  <a16:creationId xmlns="" xmlns:a16="http://schemas.microsoft.com/office/drawing/2014/main" id="{DAC003CA-A840-4423-9E3C-25C4F3BB666D}"/>
                </a:ext>
              </a:extLst>
            </p:cNvPr>
            <p:cNvSpPr/>
            <p:nvPr/>
          </p:nvSpPr>
          <p:spPr>
            <a:xfrm>
              <a:off x="7239053" y="438769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04" name="Freeform: Shape 256">
              <a:extLst>
                <a:ext uri="{FF2B5EF4-FFF2-40B4-BE49-F238E27FC236}">
                  <a16:creationId xmlns="" xmlns:a16="http://schemas.microsoft.com/office/drawing/2014/main" id="{BEC4C4E9-AAC6-4F32-9316-90D02BB3774C}"/>
                </a:ext>
              </a:extLst>
            </p:cNvPr>
            <p:cNvSpPr/>
            <p:nvPr/>
          </p:nvSpPr>
          <p:spPr>
            <a:xfrm>
              <a:off x="7373779" y="4388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9049" y="7144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05" name="Freeform: Shape 257">
              <a:extLst>
                <a:ext uri="{FF2B5EF4-FFF2-40B4-BE49-F238E27FC236}">
                  <a16:creationId xmlns="" xmlns:a16="http://schemas.microsoft.com/office/drawing/2014/main" id="{CD8B5560-9D9B-458A-A561-42F3A4FA2177}"/>
                </a:ext>
              </a:extLst>
            </p:cNvPr>
            <p:cNvSpPr/>
            <p:nvPr/>
          </p:nvSpPr>
          <p:spPr>
            <a:xfrm>
              <a:off x="7270909" y="449175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06" name="Freeform: Shape 258">
              <a:extLst>
                <a:ext uri="{FF2B5EF4-FFF2-40B4-BE49-F238E27FC236}">
                  <a16:creationId xmlns="" xmlns:a16="http://schemas.microsoft.com/office/drawing/2014/main" id="{65D80ADD-A0A7-4938-A16B-31066F739E29}"/>
                </a:ext>
              </a:extLst>
            </p:cNvPr>
            <p:cNvSpPr/>
            <p:nvPr/>
          </p:nvSpPr>
          <p:spPr>
            <a:xfrm>
              <a:off x="7271861" y="449109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07" name="Freeform: Shape 259">
              <a:extLst>
                <a:ext uri="{FF2B5EF4-FFF2-40B4-BE49-F238E27FC236}">
                  <a16:creationId xmlns="" xmlns:a16="http://schemas.microsoft.com/office/drawing/2014/main" id="{997FAED6-DEBD-404A-9366-EDEA8F1739E2}"/>
                </a:ext>
              </a:extLst>
            </p:cNvPr>
            <p:cNvSpPr/>
            <p:nvPr/>
          </p:nvSpPr>
          <p:spPr>
            <a:xfrm>
              <a:off x="7272814" y="448960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08" name="Freeform: Shape 260">
              <a:extLst>
                <a:ext uri="{FF2B5EF4-FFF2-40B4-BE49-F238E27FC236}">
                  <a16:creationId xmlns="" xmlns:a16="http://schemas.microsoft.com/office/drawing/2014/main" id="{6AA1A9AC-ADED-4081-BF2A-E2D676B1C4A5}"/>
                </a:ext>
              </a:extLst>
            </p:cNvPr>
            <p:cNvSpPr/>
            <p:nvPr/>
          </p:nvSpPr>
          <p:spPr>
            <a:xfrm>
              <a:off x="7249001" y="448103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09" name="Freeform: Shape 261">
              <a:extLst>
                <a:ext uri="{FF2B5EF4-FFF2-40B4-BE49-F238E27FC236}">
                  <a16:creationId xmlns="" xmlns:a16="http://schemas.microsoft.com/office/drawing/2014/main" id="{D5FBA9CD-70A1-410E-BE66-38386AA648EC}"/>
                </a:ext>
              </a:extLst>
            </p:cNvPr>
            <p:cNvSpPr/>
            <p:nvPr/>
          </p:nvSpPr>
          <p:spPr>
            <a:xfrm>
              <a:off x="7247837" y="4479021"/>
              <a:ext cx="19050" cy="9525"/>
            </a:xfrm>
            <a:custGeom>
              <a:avLst/>
              <a:gdLst>
                <a:gd name="connsiteX0" fmla="*/ 13070 w 19050"/>
                <a:gd name="connsiteY0" fmla="*/ 7253 h 9525"/>
                <a:gd name="connsiteX1" fmla="*/ 13070 w 19050"/>
                <a:gd name="connsiteY1" fmla="*/ 72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3070" y="7253"/>
                  </a:moveTo>
                  <a:cubicBezTo>
                    <a:pt x="-265" y="12016"/>
                    <a:pt x="13070" y="6301"/>
                    <a:pt x="13070" y="7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10" name="Freeform: Shape 262">
              <a:extLst>
                <a:ext uri="{FF2B5EF4-FFF2-40B4-BE49-F238E27FC236}">
                  <a16:creationId xmlns="" xmlns:a16="http://schemas.microsoft.com/office/drawing/2014/main" id="{3A039997-B260-4A36-9CA7-A2772BA2AFD2}"/>
                </a:ext>
              </a:extLst>
            </p:cNvPr>
            <p:cNvSpPr/>
            <p:nvPr/>
          </p:nvSpPr>
          <p:spPr>
            <a:xfrm>
              <a:off x="7276434" y="4478178"/>
              <a:ext cx="9525" cy="9525"/>
            </a:xfrm>
            <a:custGeom>
              <a:avLst/>
              <a:gdLst>
                <a:gd name="connsiteX0" fmla="*/ 11143 w 9525"/>
                <a:gd name="connsiteY0" fmla="*/ 7144 h 9525"/>
                <a:gd name="connsiteX1" fmla="*/ 111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143" y="7144"/>
                  </a:moveTo>
                  <a:cubicBezTo>
                    <a:pt x="4476" y="13811"/>
                    <a:pt x="7333" y="8096"/>
                    <a:pt x="111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11" name="Freeform: Shape 263">
              <a:extLst>
                <a:ext uri="{FF2B5EF4-FFF2-40B4-BE49-F238E27FC236}">
                  <a16:creationId xmlns="" xmlns:a16="http://schemas.microsoft.com/office/drawing/2014/main" id="{3C8F0824-5ADB-4A59-8CC6-72BC929722A8}"/>
                </a:ext>
              </a:extLst>
            </p:cNvPr>
            <p:cNvSpPr/>
            <p:nvPr/>
          </p:nvSpPr>
          <p:spPr>
            <a:xfrm>
              <a:off x="7293114" y="4472090"/>
              <a:ext cx="9525" cy="9525"/>
            </a:xfrm>
            <a:custGeom>
              <a:avLst/>
              <a:gdLst>
                <a:gd name="connsiteX0" fmla="*/ 7799 w 9525"/>
                <a:gd name="connsiteY0" fmla="*/ 7517 h 9525"/>
                <a:gd name="connsiteX1" fmla="*/ 8751 w 9525"/>
                <a:gd name="connsiteY1" fmla="*/ 9422 h 9525"/>
                <a:gd name="connsiteX2" fmla="*/ 7799 w 9525"/>
                <a:gd name="connsiteY2" fmla="*/ 751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99" y="7517"/>
                  </a:moveTo>
                  <a:cubicBezTo>
                    <a:pt x="5894" y="9422"/>
                    <a:pt x="8751" y="8470"/>
                    <a:pt x="8751" y="9422"/>
                  </a:cubicBezTo>
                  <a:cubicBezTo>
                    <a:pt x="9704" y="7517"/>
                    <a:pt x="9704" y="6565"/>
                    <a:pt x="7799" y="75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12" name="Freeform: Shape 264">
              <a:extLst>
                <a:ext uri="{FF2B5EF4-FFF2-40B4-BE49-F238E27FC236}">
                  <a16:creationId xmlns="" xmlns:a16="http://schemas.microsoft.com/office/drawing/2014/main" id="{F070BF81-8D62-4623-9B9D-736712737BF5}"/>
                </a:ext>
              </a:extLst>
            </p:cNvPr>
            <p:cNvSpPr/>
            <p:nvPr/>
          </p:nvSpPr>
          <p:spPr>
            <a:xfrm>
              <a:off x="7384256" y="44191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9049"/>
                  </a:lnTo>
                  <a:cubicBezTo>
                    <a:pt x="10001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13" name="Freeform: Shape 265">
              <a:extLst>
                <a:ext uri="{FF2B5EF4-FFF2-40B4-BE49-F238E27FC236}">
                  <a16:creationId xmlns="" xmlns:a16="http://schemas.microsoft.com/office/drawing/2014/main" id="{614A99DA-0C92-435A-8B4F-F7AC4F38D5E6}"/>
                </a:ext>
              </a:extLst>
            </p:cNvPr>
            <p:cNvSpPr/>
            <p:nvPr/>
          </p:nvSpPr>
          <p:spPr>
            <a:xfrm>
              <a:off x="7383516" y="4400073"/>
              <a:ext cx="9525" cy="9525"/>
            </a:xfrm>
            <a:custGeom>
              <a:avLst/>
              <a:gdLst>
                <a:gd name="connsiteX0" fmla="*/ 8837 w 9525"/>
                <a:gd name="connsiteY0" fmla="*/ 7144 h 9525"/>
                <a:gd name="connsiteX1" fmla="*/ 883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7144"/>
                  </a:moveTo>
                  <a:cubicBezTo>
                    <a:pt x="5027" y="10001"/>
                    <a:pt x="8837" y="7144"/>
                    <a:pt x="88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14" name="Freeform: Shape 266">
              <a:extLst>
                <a:ext uri="{FF2B5EF4-FFF2-40B4-BE49-F238E27FC236}">
                  <a16:creationId xmlns="" xmlns:a16="http://schemas.microsoft.com/office/drawing/2014/main" id="{21151624-0131-4FF6-B66B-EAA5FD5360ED}"/>
                </a:ext>
              </a:extLst>
            </p:cNvPr>
            <p:cNvSpPr/>
            <p:nvPr/>
          </p:nvSpPr>
          <p:spPr>
            <a:xfrm>
              <a:off x="7402528" y="4380245"/>
              <a:ext cx="9525" cy="9525"/>
            </a:xfrm>
            <a:custGeom>
              <a:avLst/>
              <a:gdLst>
                <a:gd name="connsiteX0" fmla="*/ 9827 w 9525"/>
                <a:gd name="connsiteY0" fmla="*/ 9827 h 9525"/>
                <a:gd name="connsiteX1" fmla="*/ 9827 w 9525"/>
                <a:gd name="connsiteY1" fmla="*/ 98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827" y="9827"/>
                  </a:moveTo>
                  <a:cubicBezTo>
                    <a:pt x="13637" y="13637"/>
                    <a:pt x="2207" y="2207"/>
                    <a:pt x="9827" y="98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15" name="Freeform: Shape 267">
              <a:extLst>
                <a:ext uri="{FF2B5EF4-FFF2-40B4-BE49-F238E27FC236}">
                  <a16:creationId xmlns="" xmlns:a16="http://schemas.microsoft.com/office/drawing/2014/main" id="{D85E2432-2578-4EA1-B72F-D180F177F02A}"/>
                </a:ext>
              </a:extLst>
            </p:cNvPr>
            <p:cNvSpPr/>
            <p:nvPr/>
          </p:nvSpPr>
          <p:spPr>
            <a:xfrm>
              <a:off x="7222331" y="4360868"/>
              <a:ext cx="9525" cy="9525"/>
            </a:xfrm>
            <a:custGeom>
              <a:avLst/>
              <a:gdLst>
                <a:gd name="connsiteX0" fmla="*/ 7144 w 9525"/>
                <a:gd name="connsiteY0" fmla="*/ 7297 h 9525"/>
                <a:gd name="connsiteX1" fmla="*/ 7144 w 9525"/>
                <a:gd name="connsiteY1" fmla="*/ 10154 h 9525"/>
                <a:gd name="connsiteX2" fmla="*/ 7144 w 9525"/>
                <a:gd name="connsiteY2" fmla="*/ 72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297"/>
                  </a:moveTo>
                  <a:lnTo>
                    <a:pt x="7144" y="10154"/>
                  </a:lnTo>
                  <a:cubicBezTo>
                    <a:pt x="8096" y="10154"/>
                    <a:pt x="9049" y="6344"/>
                    <a:pt x="7144" y="72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16" name="Freeform: Shape 268">
              <a:extLst>
                <a:ext uri="{FF2B5EF4-FFF2-40B4-BE49-F238E27FC236}">
                  <a16:creationId xmlns="" xmlns:a16="http://schemas.microsoft.com/office/drawing/2014/main" id="{89E23961-B97F-4862-9883-C122236991C7}"/>
                </a:ext>
              </a:extLst>
            </p:cNvPr>
            <p:cNvSpPr/>
            <p:nvPr/>
          </p:nvSpPr>
          <p:spPr>
            <a:xfrm>
              <a:off x="7143274" y="4352075"/>
              <a:ext cx="9525" cy="9525"/>
            </a:xfrm>
            <a:custGeom>
              <a:avLst/>
              <a:gdLst>
                <a:gd name="connsiteX0" fmla="*/ 10954 w 9525"/>
                <a:gd name="connsiteY0" fmla="*/ 9422 h 9525"/>
                <a:gd name="connsiteX1" fmla="*/ 7144 w 9525"/>
                <a:gd name="connsiteY1" fmla="*/ 7517 h 9525"/>
                <a:gd name="connsiteX2" fmla="*/ 10954 w 9525"/>
                <a:gd name="connsiteY2" fmla="*/ 942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9422"/>
                  </a:moveTo>
                  <a:cubicBezTo>
                    <a:pt x="10001" y="7517"/>
                    <a:pt x="8096" y="6565"/>
                    <a:pt x="7144" y="7517"/>
                  </a:cubicBezTo>
                  <a:cubicBezTo>
                    <a:pt x="8096" y="8470"/>
                    <a:pt x="10001" y="9422"/>
                    <a:pt x="10954" y="94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17" name="Freeform: Shape 269">
              <a:extLst>
                <a:ext uri="{FF2B5EF4-FFF2-40B4-BE49-F238E27FC236}">
                  <a16:creationId xmlns="" xmlns:a16="http://schemas.microsoft.com/office/drawing/2014/main" id="{D800A08C-E537-4353-BB66-F31D9D38923C}"/>
                </a:ext>
              </a:extLst>
            </p:cNvPr>
            <p:cNvSpPr/>
            <p:nvPr/>
          </p:nvSpPr>
          <p:spPr>
            <a:xfrm>
              <a:off x="6925903" y="4302788"/>
              <a:ext cx="9525" cy="9525"/>
            </a:xfrm>
            <a:custGeom>
              <a:avLst/>
              <a:gdLst>
                <a:gd name="connsiteX0" fmla="*/ 7344 w 9525"/>
                <a:gd name="connsiteY0" fmla="*/ 8227 h 9525"/>
                <a:gd name="connsiteX1" fmla="*/ 7344 w 9525"/>
                <a:gd name="connsiteY1" fmla="*/ 82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8227"/>
                  </a:moveTo>
                  <a:cubicBezTo>
                    <a:pt x="9249" y="5369"/>
                    <a:pt x="6392" y="9179"/>
                    <a:pt x="7344" y="8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18" name="Freeform: Shape 270">
              <a:extLst>
                <a:ext uri="{FF2B5EF4-FFF2-40B4-BE49-F238E27FC236}">
                  <a16:creationId xmlns="" xmlns:a16="http://schemas.microsoft.com/office/drawing/2014/main" id="{1D017049-52B0-430A-A373-4C8D3BB8A4D1}"/>
                </a:ext>
              </a:extLst>
            </p:cNvPr>
            <p:cNvSpPr/>
            <p:nvPr/>
          </p:nvSpPr>
          <p:spPr>
            <a:xfrm>
              <a:off x="7186136" y="51354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8"/>
                    <a:pt x="1190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19" name="Freeform: Shape 271">
              <a:extLst>
                <a:ext uri="{FF2B5EF4-FFF2-40B4-BE49-F238E27FC236}">
                  <a16:creationId xmlns="" xmlns:a16="http://schemas.microsoft.com/office/drawing/2014/main" id="{35E0D30E-1312-4CB6-BD9B-D677CEEAE2EA}"/>
                </a:ext>
              </a:extLst>
            </p:cNvPr>
            <p:cNvSpPr/>
            <p:nvPr/>
          </p:nvSpPr>
          <p:spPr>
            <a:xfrm>
              <a:off x="7195767" y="5134652"/>
              <a:ext cx="9525" cy="9525"/>
            </a:xfrm>
            <a:custGeom>
              <a:avLst/>
              <a:gdLst>
                <a:gd name="connsiteX0" fmla="*/ 7990 w 9525"/>
                <a:gd name="connsiteY0" fmla="*/ 10752 h 9525"/>
                <a:gd name="connsiteX1" fmla="*/ 7990 w 9525"/>
                <a:gd name="connsiteY1" fmla="*/ 1075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10752"/>
                  </a:moveTo>
                  <a:cubicBezTo>
                    <a:pt x="7990" y="9799"/>
                    <a:pt x="6086" y="3132"/>
                    <a:pt x="7990" y="1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" name="Freeform: Shape 272">
              <a:extLst>
                <a:ext uri="{FF2B5EF4-FFF2-40B4-BE49-F238E27FC236}">
                  <a16:creationId xmlns="" xmlns:a16="http://schemas.microsoft.com/office/drawing/2014/main" id="{69FECCD9-955B-41FF-9D00-F40EFD7D2DA0}"/>
                </a:ext>
              </a:extLst>
            </p:cNvPr>
            <p:cNvSpPr/>
            <p:nvPr/>
          </p:nvSpPr>
          <p:spPr>
            <a:xfrm>
              <a:off x="7314301" y="509444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" name="Freeform: Shape 273">
              <a:extLst>
                <a:ext uri="{FF2B5EF4-FFF2-40B4-BE49-F238E27FC236}">
                  <a16:creationId xmlns="" xmlns:a16="http://schemas.microsoft.com/office/drawing/2014/main" id="{CFE437DD-81FE-4DA3-A057-6AFFBD7143E2}"/>
                </a:ext>
              </a:extLst>
            </p:cNvPr>
            <p:cNvSpPr/>
            <p:nvPr/>
          </p:nvSpPr>
          <p:spPr>
            <a:xfrm>
              <a:off x="7386161" y="506396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8096"/>
                    <a:pt x="7144" y="8096"/>
                  </a:cubicBezTo>
                  <a:cubicBezTo>
                    <a:pt x="8096" y="8096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2" name="Freeform: Shape 274">
              <a:extLst>
                <a:ext uri="{FF2B5EF4-FFF2-40B4-BE49-F238E27FC236}">
                  <a16:creationId xmlns="" xmlns:a16="http://schemas.microsoft.com/office/drawing/2014/main" id="{DFFF636E-0DDA-497D-90BB-92D9508B60F8}"/>
                </a:ext>
              </a:extLst>
            </p:cNvPr>
            <p:cNvSpPr/>
            <p:nvPr/>
          </p:nvSpPr>
          <p:spPr>
            <a:xfrm>
              <a:off x="7403306" y="506015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3" name="Freeform: Shape 275">
              <a:extLst>
                <a:ext uri="{FF2B5EF4-FFF2-40B4-BE49-F238E27FC236}">
                  <a16:creationId xmlns="" xmlns:a16="http://schemas.microsoft.com/office/drawing/2014/main" id="{B3C577A6-AFEB-412B-8EF2-A3A18E309604}"/>
                </a:ext>
              </a:extLst>
            </p:cNvPr>
            <p:cNvSpPr/>
            <p:nvPr/>
          </p:nvSpPr>
          <p:spPr>
            <a:xfrm>
              <a:off x="7314724" y="509402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9049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9049" y="7567"/>
                  </a:lnTo>
                  <a:cubicBezTo>
                    <a:pt x="9049" y="6615"/>
                    <a:pt x="8096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4" name="Freeform: Shape 276">
              <a:extLst>
                <a:ext uri="{FF2B5EF4-FFF2-40B4-BE49-F238E27FC236}">
                  <a16:creationId xmlns="" xmlns:a16="http://schemas.microsoft.com/office/drawing/2014/main" id="{AE6E028F-2668-4C0D-AAE3-B63F2E0C76A1}"/>
                </a:ext>
              </a:extLst>
            </p:cNvPr>
            <p:cNvSpPr/>
            <p:nvPr/>
          </p:nvSpPr>
          <p:spPr>
            <a:xfrm>
              <a:off x="7208573" y="51239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5" name="Freeform: Shape 277">
              <a:extLst>
                <a:ext uri="{FF2B5EF4-FFF2-40B4-BE49-F238E27FC236}">
                  <a16:creationId xmlns="" xmlns:a16="http://schemas.microsoft.com/office/drawing/2014/main" id="{C2D110D6-A103-445A-B4B1-850161A92263}"/>
                </a:ext>
              </a:extLst>
            </p:cNvPr>
            <p:cNvSpPr/>
            <p:nvPr/>
          </p:nvSpPr>
          <p:spPr>
            <a:xfrm>
              <a:off x="7283397" y="5110638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10001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6" name="Freeform: Shape 278">
              <a:extLst>
                <a:ext uri="{FF2B5EF4-FFF2-40B4-BE49-F238E27FC236}">
                  <a16:creationId xmlns="" xmlns:a16="http://schemas.microsoft.com/office/drawing/2014/main" id="{7156ACAA-E657-45C9-B64E-B7214D796900}"/>
                </a:ext>
              </a:extLst>
            </p:cNvPr>
            <p:cNvSpPr/>
            <p:nvPr/>
          </p:nvSpPr>
          <p:spPr>
            <a:xfrm>
              <a:off x="7258472" y="5117929"/>
              <a:ext cx="9525" cy="9525"/>
            </a:xfrm>
            <a:custGeom>
              <a:avLst/>
              <a:gdLst>
                <a:gd name="connsiteX0" fmla="*/ 8151 w 9525"/>
                <a:gd name="connsiteY0" fmla="*/ 10330 h 9525"/>
                <a:gd name="connsiteX1" fmla="*/ 8151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151" y="10330"/>
                  </a:moveTo>
                  <a:cubicBezTo>
                    <a:pt x="12913" y="9378"/>
                    <a:pt x="4341" y="3663"/>
                    <a:pt x="8151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7" name="Freeform: Shape 279">
              <a:extLst>
                <a:ext uri="{FF2B5EF4-FFF2-40B4-BE49-F238E27FC236}">
                  <a16:creationId xmlns="" xmlns:a16="http://schemas.microsoft.com/office/drawing/2014/main" id="{7CE64C25-02DD-4D63-AF13-F36E6DC8CA5C}"/>
                </a:ext>
              </a:extLst>
            </p:cNvPr>
            <p:cNvSpPr/>
            <p:nvPr/>
          </p:nvSpPr>
          <p:spPr>
            <a:xfrm>
              <a:off x="7219051" y="513254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8" name="Freeform: Shape 280">
              <a:extLst>
                <a:ext uri="{FF2B5EF4-FFF2-40B4-BE49-F238E27FC236}">
                  <a16:creationId xmlns="" xmlns:a16="http://schemas.microsoft.com/office/drawing/2014/main" id="{ABA00CC0-BABC-40CD-AA28-5A1D39C707E7}"/>
                </a:ext>
              </a:extLst>
            </p:cNvPr>
            <p:cNvSpPr/>
            <p:nvPr/>
          </p:nvSpPr>
          <p:spPr>
            <a:xfrm>
              <a:off x="7301389" y="51039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9" name="Freeform: Shape 281">
              <a:extLst>
                <a:ext uri="{FF2B5EF4-FFF2-40B4-BE49-F238E27FC236}">
                  <a16:creationId xmlns="" xmlns:a16="http://schemas.microsoft.com/office/drawing/2014/main" id="{BF47A608-7BCA-4F11-9651-1ED4AC722120}"/>
                </a:ext>
              </a:extLst>
            </p:cNvPr>
            <p:cNvSpPr/>
            <p:nvPr/>
          </p:nvSpPr>
          <p:spPr>
            <a:xfrm>
              <a:off x="7387114" y="44276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0" name="Freeform: Shape 282">
              <a:extLst>
                <a:ext uri="{FF2B5EF4-FFF2-40B4-BE49-F238E27FC236}">
                  <a16:creationId xmlns="" xmlns:a16="http://schemas.microsoft.com/office/drawing/2014/main" id="{01AB7477-0FAA-461E-A32A-39EF6491243C}"/>
                </a:ext>
              </a:extLst>
            </p:cNvPr>
            <p:cNvSpPr/>
            <p:nvPr/>
          </p:nvSpPr>
          <p:spPr>
            <a:xfrm>
              <a:off x="7396639" y="43962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190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1" name="Freeform: Shape 283">
              <a:extLst>
                <a:ext uri="{FF2B5EF4-FFF2-40B4-BE49-F238E27FC236}">
                  <a16:creationId xmlns="" xmlns:a16="http://schemas.microsoft.com/office/drawing/2014/main" id="{A9517E36-9F99-4ECB-B762-04FD244ADA7C}"/>
                </a:ext>
              </a:extLst>
            </p:cNvPr>
            <p:cNvSpPr/>
            <p:nvPr/>
          </p:nvSpPr>
          <p:spPr>
            <a:xfrm>
              <a:off x="7414736" y="50306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2" name="Freeform: Shape 284">
              <a:extLst>
                <a:ext uri="{FF2B5EF4-FFF2-40B4-BE49-F238E27FC236}">
                  <a16:creationId xmlns="" xmlns:a16="http://schemas.microsoft.com/office/drawing/2014/main" id="{46794C0F-2341-4B03-9D2C-27BF332AA460}"/>
                </a:ext>
              </a:extLst>
            </p:cNvPr>
            <p:cNvSpPr/>
            <p:nvPr/>
          </p:nvSpPr>
          <p:spPr>
            <a:xfrm>
              <a:off x="7424261" y="4807486"/>
              <a:ext cx="19050" cy="9525"/>
            </a:xfrm>
            <a:custGeom>
              <a:avLst/>
              <a:gdLst>
                <a:gd name="connsiteX0" fmla="*/ 12859 w 19050"/>
                <a:gd name="connsiteY0" fmla="*/ 8354 h 9525"/>
                <a:gd name="connsiteX1" fmla="*/ 7144 w 19050"/>
                <a:gd name="connsiteY1" fmla="*/ 8354 h 9525"/>
                <a:gd name="connsiteX2" fmla="*/ 12859 w 19050"/>
                <a:gd name="connsiteY2" fmla="*/ 83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8354"/>
                  </a:moveTo>
                  <a:cubicBezTo>
                    <a:pt x="10001" y="11211"/>
                    <a:pt x="10001" y="4544"/>
                    <a:pt x="7144" y="8354"/>
                  </a:cubicBezTo>
                  <a:cubicBezTo>
                    <a:pt x="8096" y="8354"/>
                    <a:pt x="11906" y="12163"/>
                    <a:pt x="12859" y="83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3" name="Freeform: Shape 285">
              <a:extLst>
                <a:ext uri="{FF2B5EF4-FFF2-40B4-BE49-F238E27FC236}">
                  <a16:creationId xmlns="" xmlns:a16="http://schemas.microsoft.com/office/drawing/2014/main" id="{5A97156D-171D-497A-A07C-F8123DB3208E}"/>
                </a:ext>
              </a:extLst>
            </p:cNvPr>
            <p:cNvSpPr/>
            <p:nvPr/>
          </p:nvSpPr>
          <p:spPr>
            <a:xfrm>
              <a:off x="7209949" y="51239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4" name="Freeform: Shape 286">
              <a:extLst>
                <a:ext uri="{FF2B5EF4-FFF2-40B4-BE49-F238E27FC236}">
                  <a16:creationId xmlns="" xmlns:a16="http://schemas.microsoft.com/office/drawing/2014/main" id="{9BC1BEAB-A318-45FC-A2D1-951105E52855}"/>
                </a:ext>
              </a:extLst>
            </p:cNvPr>
            <p:cNvSpPr/>
            <p:nvPr/>
          </p:nvSpPr>
          <p:spPr>
            <a:xfrm>
              <a:off x="7423838" y="480869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5" name="Freeform: Shape 287">
              <a:extLst>
                <a:ext uri="{FF2B5EF4-FFF2-40B4-BE49-F238E27FC236}">
                  <a16:creationId xmlns="" xmlns:a16="http://schemas.microsoft.com/office/drawing/2014/main" id="{3C11B78B-8930-43FA-8BAA-E165C9498A84}"/>
                </a:ext>
              </a:extLst>
            </p:cNvPr>
            <p:cNvSpPr/>
            <p:nvPr/>
          </p:nvSpPr>
          <p:spPr>
            <a:xfrm>
              <a:off x="7428071" y="497633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8096"/>
                  </a:cubicBez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6" name="Freeform: Shape 288">
              <a:extLst>
                <a:ext uri="{FF2B5EF4-FFF2-40B4-BE49-F238E27FC236}">
                  <a16:creationId xmlns="" xmlns:a16="http://schemas.microsoft.com/office/drawing/2014/main" id="{C1C6B86C-2617-475F-8809-D9F5F006F95A}"/>
                </a:ext>
              </a:extLst>
            </p:cNvPr>
            <p:cNvSpPr/>
            <p:nvPr/>
          </p:nvSpPr>
          <p:spPr>
            <a:xfrm>
              <a:off x="7408069" y="501634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7" name="Freeform: Shape 289">
              <a:extLst>
                <a:ext uri="{FF2B5EF4-FFF2-40B4-BE49-F238E27FC236}">
                  <a16:creationId xmlns="" xmlns:a16="http://schemas.microsoft.com/office/drawing/2014/main" id="{A1054A9B-1A40-4CAA-922A-66E574902BA9}"/>
                </a:ext>
              </a:extLst>
            </p:cNvPr>
            <p:cNvSpPr/>
            <p:nvPr/>
          </p:nvSpPr>
          <p:spPr>
            <a:xfrm>
              <a:off x="7424750" y="4952798"/>
              <a:ext cx="9525" cy="9525"/>
            </a:xfrm>
            <a:custGeom>
              <a:avLst/>
              <a:gdLst>
                <a:gd name="connsiteX0" fmla="*/ 7608 w 9525"/>
                <a:gd name="connsiteY0" fmla="*/ 9727 h 9525"/>
                <a:gd name="connsiteX1" fmla="*/ 7608 w 9525"/>
                <a:gd name="connsiteY1" fmla="*/ 97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608" y="9727"/>
                  </a:moveTo>
                  <a:cubicBezTo>
                    <a:pt x="10465" y="3059"/>
                    <a:pt x="5703" y="11632"/>
                    <a:pt x="7608" y="97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8" name="Freeform: Shape 290">
              <a:extLst>
                <a:ext uri="{FF2B5EF4-FFF2-40B4-BE49-F238E27FC236}">
                  <a16:creationId xmlns="" xmlns:a16="http://schemas.microsoft.com/office/drawing/2014/main" id="{E5A506DE-4354-4105-8100-BA06D050A40D}"/>
                </a:ext>
              </a:extLst>
            </p:cNvPr>
            <p:cNvSpPr/>
            <p:nvPr/>
          </p:nvSpPr>
          <p:spPr>
            <a:xfrm>
              <a:off x="7424790" y="493252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39" name="Freeform: Shape 291">
              <a:extLst>
                <a:ext uri="{FF2B5EF4-FFF2-40B4-BE49-F238E27FC236}">
                  <a16:creationId xmlns="" xmlns:a16="http://schemas.microsoft.com/office/drawing/2014/main" id="{0E9C9031-B759-4CAB-82E7-909E447F6F4E}"/>
                </a:ext>
              </a:extLst>
            </p:cNvPr>
            <p:cNvSpPr/>
            <p:nvPr/>
          </p:nvSpPr>
          <p:spPr>
            <a:xfrm>
              <a:off x="7395686" y="4493592"/>
              <a:ext cx="9525" cy="9525"/>
            </a:xfrm>
            <a:custGeom>
              <a:avLst/>
              <a:gdLst>
                <a:gd name="connsiteX0" fmla="*/ 7144 w 9525"/>
                <a:gd name="connsiteY0" fmla="*/ 8875 h 9525"/>
                <a:gd name="connsiteX1" fmla="*/ 10001 w 9525"/>
                <a:gd name="connsiteY1" fmla="*/ 7922 h 9525"/>
                <a:gd name="connsiteX2" fmla="*/ 7144 w 9525"/>
                <a:gd name="connsiteY2" fmla="*/ 887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875"/>
                  </a:moveTo>
                  <a:cubicBezTo>
                    <a:pt x="8096" y="7922"/>
                    <a:pt x="9049" y="7922"/>
                    <a:pt x="10001" y="7922"/>
                  </a:cubicBezTo>
                  <a:cubicBezTo>
                    <a:pt x="8096" y="8875"/>
                    <a:pt x="7144" y="5065"/>
                    <a:pt x="7144" y="8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40" name="Freeform: Shape 292">
              <a:extLst>
                <a:ext uri="{FF2B5EF4-FFF2-40B4-BE49-F238E27FC236}">
                  <a16:creationId xmlns="" xmlns:a16="http://schemas.microsoft.com/office/drawing/2014/main" id="{6092E59F-A27F-4673-8ACA-82089FB6A6E8}"/>
                </a:ext>
              </a:extLst>
            </p:cNvPr>
            <p:cNvSpPr/>
            <p:nvPr/>
          </p:nvSpPr>
          <p:spPr>
            <a:xfrm>
              <a:off x="7209526" y="5123656"/>
              <a:ext cx="9525" cy="9525"/>
            </a:xfrm>
            <a:custGeom>
              <a:avLst/>
              <a:gdLst>
                <a:gd name="connsiteX0" fmla="*/ 7567 w 9525"/>
                <a:gd name="connsiteY0" fmla="*/ 8414 h 9525"/>
                <a:gd name="connsiteX1" fmla="*/ 7567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414"/>
                  </a:moveTo>
                  <a:cubicBezTo>
                    <a:pt x="6615" y="5556"/>
                    <a:pt x="7567" y="8414"/>
                    <a:pt x="7567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41" name="Freeform: Shape 293">
              <a:extLst>
                <a:ext uri="{FF2B5EF4-FFF2-40B4-BE49-F238E27FC236}">
                  <a16:creationId xmlns="" xmlns:a16="http://schemas.microsoft.com/office/drawing/2014/main" id="{82969F7A-8ED1-4152-A884-02BFCBAB700A}"/>
                </a:ext>
              </a:extLst>
            </p:cNvPr>
            <p:cNvSpPr/>
            <p:nvPr/>
          </p:nvSpPr>
          <p:spPr>
            <a:xfrm>
              <a:off x="7402354" y="4949666"/>
              <a:ext cx="9525" cy="9525"/>
            </a:xfrm>
            <a:custGeom>
              <a:avLst/>
              <a:gdLst>
                <a:gd name="connsiteX0" fmla="*/ 7144 w 9525"/>
                <a:gd name="connsiteY0" fmla="*/ 10954 h 9525"/>
                <a:gd name="connsiteX1" fmla="*/ 8096 w 9525"/>
                <a:gd name="connsiteY1" fmla="*/ 7144 h 9525"/>
                <a:gd name="connsiteX2" fmla="*/ 7144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954"/>
                  </a:moveTo>
                  <a:lnTo>
                    <a:pt x="8096" y="7144"/>
                  </a:lnTo>
                  <a:cubicBezTo>
                    <a:pt x="8096" y="8096"/>
                    <a:pt x="7144" y="10001"/>
                    <a:pt x="7144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42" name="Freeform: Shape 294">
              <a:extLst>
                <a:ext uri="{FF2B5EF4-FFF2-40B4-BE49-F238E27FC236}">
                  <a16:creationId xmlns="" xmlns:a16="http://schemas.microsoft.com/office/drawing/2014/main" id="{F556923F-9AD1-4F64-9B0F-18745E88CBA7}"/>
                </a:ext>
              </a:extLst>
            </p:cNvPr>
            <p:cNvSpPr/>
            <p:nvPr/>
          </p:nvSpPr>
          <p:spPr>
            <a:xfrm>
              <a:off x="7405211" y="465653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43" name="Freeform: Shape 295">
              <a:extLst>
                <a:ext uri="{FF2B5EF4-FFF2-40B4-BE49-F238E27FC236}">
                  <a16:creationId xmlns="" xmlns:a16="http://schemas.microsoft.com/office/drawing/2014/main" id="{24F532BC-A3EF-4FB3-BF6F-54080A5D7101}"/>
                </a:ext>
              </a:extLst>
            </p:cNvPr>
            <p:cNvSpPr/>
            <p:nvPr/>
          </p:nvSpPr>
          <p:spPr>
            <a:xfrm>
              <a:off x="7403306" y="4937071"/>
              <a:ext cx="9525" cy="9525"/>
            </a:xfrm>
            <a:custGeom>
              <a:avLst/>
              <a:gdLst>
                <a:gd name="connsiteX0" fmla="*/ 7144 w 9525"/>
                <a:gd name="connsiteY0" fmla="*/ 9260 h 9525"/>
                <a:gd name="connsiteX1" fmla="*/ 7144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60"/>
                  </a:moveTo>
                  <a:cubicBezTo>
                    <a:pt x="8096" y="9260"/>
                    <a:pt x="10954" y="4498"/>
                    <a:pt x="7144" y="9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44" name="Freeform: Shape 296">
              <a:extLst>
                <a:ext uri="{FF2B5EF4-FFF2-40B4-BE49-F238E27FC236}">
                  <a16:creationId xmlns="" xmlns:a16="http://schemas.microsoft.com/office/drawing/2014/main" id="{DFC8EA06-2EAA-4DF8-AEEA-2B8FC6832D9E}"/>
                </a:ext>
              </a:extLst>
            </p:cNvPr>
            <p:cNvSpPr/>
            <p:nvPr/>
          </p:nvSpPr>
          <p:spPr>
            <a:xfrm>
              <a:off x="7398544" y="44943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45" name="Freeform: Shape 297">
              <a:extLst>
                <a:ext uri="{FF2B5EF4-FFF2-40B4-BE49-F238E27FC236}">
                  <a16:creationId xmlns="" xmlns:a16="http://schemas.microsoft.com/office/drawing/2014/main" id="{739F3A3E-D367-4895-994F-EF8D09D08AEA}"/>
                </a:ext>
              </a:extLst>
            </p:cNvPr>
            <p:cNvSpPr/>
            <p:nvPr/>
          </p:nvSpPr>
          <p:spPr>
            <a:xfrm>
              <a:off x="7200393" y="4396263"/>
              <a:ext cx="247650" cy="752475"/>
            </a:xfrm>
            <a:custGeom>
              <a:avLst/>
              <a:gdLst>
                <a:gd name="connsiteX0" fmla="*/ 196723 w 247650"/>
                <a:gd name="connsiteY0" fmla="*/ 82391 h 752475"/>
                <a:gd name="connsiteX1" fmla="*/ 211010 w 247650"/>
                <a:gd name="connsiteY1" fmla="*/ 107156 h 752475"/>
                <a:gd name="connsiteX2" fmla="*/ 210058 w 247650"/>
                <a:gd name="connsiteY2" fmla="*/ 114776 h 752475"/>
                <a:gd name="connsiteX3" fmla="*/ 201485 w 247650"/>
                <a:gd name="connsiteY3" fmla="*/ 110014 h 752475"/>
                <a:gd name="connsiteX4" fmla="*/ 214820 w 247650"/>
                <a:gd name="connsiteY4" fmla="*/ 213836 h 752475"/>
                <a:gd name="connsiteX5" fmla="*/ 217677 w 247650"/>
                <a:gd name="connsiteY5" fmla="*/ 310991 h 752475"/>
                <a:gd name="connsiteX6" fmla="*/ 217677 w 247650"/>
                <a:gd name="connsiteY6" fmla="*/ 311944 h 752475"/>
                <a:gd name="connsiteX7" fmla="*/ 216725 w 247650"/>
                <a:gd name="connsiteY7" fmla="*/ 605314 h 752475"/>
                <a:gd name="connsiteX8" fmla="*/ 211010 w 247650"/>
                <a:gd name="connsiteY8" fmla="*/ 597694 h 752475"/>
                <a:gd name="connsiteX9" fmla="*/ 196723 w 247650"/>
                <a:gd name="connsiteY9" fmla="*/ 631031 h 752475"/>
                <a:gd name="connsiteX10" fmla="*/ 206248 w 247650"/>
                <a:gd name="connsiteY10" fmla="*/ 636746 h 752475"/>
                <a:gd name="connsiteX11" fmla="*/ 204342 w 247650"/>
                <a:gd name="connsiteY11" fmla="*/ 656749 h 752475"/>
                <a:gd name="connsiteX12" fmla="*/ 7175 w 247650"/>
                <a:gd name="connsiteY12" fmla="*/ 745331 h 752475"/>
                <a:gd name="connsiteX13" fmla="*/ 8127 w 247650"/>
                <a:gd name="connsiteY13" fmla="*/ 742474 h 752475"/>
                <a:gd name="connsiteX14" fmla="*/ 100520 w 247650"/>
                <a:gd name="connsiteY14" fmla="*/ 707231 h 752475"/>
                <a:gd name="connsiteX15" fmla="*/ 121475 w 247650"/>
                <a:gd name="connsiteY15" fmla="*/ 705326 h 752475"/>
                <a:gd name="connsiteX16" fmla="*/ 191960 w 247650"/>
                <a:gd name="connsiteY16" fmla="*/ 671989 h 752475"/>
                <a:gd name="connsiteX17" fmla="*/ 194817 w 247650"/>
                <a:gd name="connsiteY17" fmla="*/ 678656 h 752475"/>
                <a:gd name="connsiteX18" fmla="*/ 224345 w 247650"/>
                <a:gd name="connsiteY18" fmla="*/ 666274 h 752475"/>
                <a:gd name="connsiteX19" fmla="*/ 225298 w 247650"/>
                <a:gd name="connsiteY19" fmla="*/ 654844 h 752475"/>
                <a:gd name="connsiteX20" fmla="*/ 217677 w 247650"/>
                <a:gd name="connsiteY20" fmla="*/ 641509 h 752475"/>
                <a:gd name="connsiteX21" fmla="*/ 233870 w 247650"/>
                <a:gd name="connsiteY21" fmla="*/ 609124 h 752475"/>
                <a:gd name="connsiteX22" fmla="*/ 233870 w 247650"/>
                <a:gd name="connsiteY22" fmla="*/ 616744 h 752475"/>
                <a:gd name="connsiteX23" fmla="*/ 230060 w 247650"/>
                <a:gd name="connsiteY23" fmla="*/ 464344 h 752475"/>
                <a:gd name="connsiteX24" fmla="*/ 234823 w 247650"/>
                <a:gd name="connsiteY24" fmla="*/ 468154 h 752475"/>
                <a:gd name="connsiteX25" fmla="*/ 243395 w 247650"/>
                <a:gd name="connsiteY25" fmla="*/ 412909 h 752475"/>
                <a:gd name="connsiteX26" fmla="*/ 230060 w 247650"/>
                <a:gd name="connsiteY26" fmla="*/ 171926 h 752475"/>
                <a:gd name="connsiteX27" fmla="*/ 228155 w 247650"/>
                <a:gd name="connsiteY27" fmla="*/ 150971 h 752475"/>
                <a:gd name="connsiteX28" fmla="*/ 229108 w 247650"/>
                <a:gd name="connsiteY28" fmla="*/ 156686 h 752475"/>
                <a:gd name="connsiteX29" fmla="*/ 223392 w 247650"/>
                <a:gd name="connsiteY29" fmla="*/ 150019 h 752475"/>
                <a:gd name="connsiteX30" fmla="*/ 227202 w 247650"/>
                <a:gd name="connsiteY30" fmla="*/ 128111 h 752475"/>
                <a:gd name="connsiteX31" fmla="*/ 209105 w 247650"/>
                <a:gd name="connsiteY31" fmla="*/ 7144 h 752475"/>
                <a:gd name="connsiteX32" fmla="*/ 193865 w 247650"/>
                <a:gd name="connsiteY32" fmla="*/ 12859 h 752475"/>
                <a:gd name="connsiteX33" fmla="*/ 194817 w 247650"/>
                <a:gd name="connsiteY33" fmla="*/ 14764 h 752475"/>
                <a:gd name="connsiteX34" fmla="*/ 207200 w 247650"/>
                <a:gd name="connsiteY34" fmla="*/ 70009 h 752475"/>
                <a:gd name="connsiteX35" fmla="*/ 196723 w 247650"/>
                <a:gd name="connsiteY35" fmla="*/ 82391 h 752475"/>
                <a:gd name="connsiteX36" fmla="*/ 211963 w 247650"/>
                <a:gd name="connsiteY36" fmla="*/ 161449 h 752475"/>
                <a:gd name="connsiteX37" fmla="*/ 211963 w 247650"/>
                <a:gd name="connsiteY37" fmla="*/ 161449 h 752475"/>
                <a:gd name="connsiteX38" fmla="*/ 211963 w 247650"/>
                <a:gd name="connsiteY38" fmla="*/ 168116 h 752475"/>
                <a:gd name="connsiteX39" fmla="*/ 211963 w 247650"/>
                <a:gd name="connsiteY39" fmla="*/ 168116 h 752475"/>
                <a:gd name="connsiteX40" fmla="*/ 231013 w 247650"/>
                <a:gd name="connsiteY40" fmla="*/ 151924 h 752475"/>
                <a:gd name="connsiteX41" fmla="*/ 231013 w 247650"/>
                <a:gd name="connsiteY41" fmla="*/ 151924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47650" h="752475">
                  <a:moveTo>
                    <a:pt x="196723" y="82391"/>
                  </a:moveTo>
                  <a:cubicBezTo>
                    <a:pt x="196723" y="81439"/>
                    <a:pt x="207200" y="109061"/>
                    <a:pt x="211010" y="107156"/>
                  </a:cubicBezTo>
                  <a:cubicBezTo>
                    <a:pt x="211010" y="100489"/>
                    <a:pt x="210058" y="113824"/>
                    <a:pt x="210058" y="114776"/>
                  </a:cubicBezTo>
                  <a:cubicBezTo>
                    <a:pt x="204342" y="116681"/>
                    <a:pt x="209105" y="105251"/>
                    <a:pt x="201485" y="110014"/>
                  </a:cubicBezTo>
                  <a:cubicBezTo>
                    <a:pt x="199580" y="129064"/>
                    <a:pt x="229108" y="192881"/>
                    <a:pt x="214820" y="213836"/>
                  </a:cubicBezTo>
                  <a:cubicBezTo>
                    <a:pt x="215773" y="264319"/>
                    <a:pt x="209105" y="271939"/>
                    <a:pt x="217677" y="310991"/>
                  </a:cubicBezTo>
                  <a:cubicBezTo>
                    <a:pt x="212915" y="311944"/>
                    <a:pt x="212915" y="311944"/>
                    <a:pt x="217677" y="311944"/>
                  </a:cubicBezTo>
                  <a:cubicBezTo>
                    <a:pt x="206248" y="389096"/>
                    <a:pt x="199580" y="511016"/>
                    <a:pt x="216725" y="605314"/>
                  </a:cubicBezTo>
                  <a:cubicBezTo>
                    <a:pt x="214820" y="602456"/>
                    <a:pt x="212915" y="600551"/>
                    <a:pt x="211010" y="597694"/>
                  </a:cubicBezTo>
                  <a:cubicBezTo>
                    <a:pt x="211010" y="598646"/>
                    <a:pt x="199580" y="635794"/>
                    <a:pt x="196723" y="631031"/>
                  </a:cubicBezTo>
                  <a:cubicBezTo>
                    <a:pt x="197675" y="632936"/>
                    <a:pt x="201485" y="636746"/>
                    <a:pt x="206248" y="636746"/>
                  </a:cubicBezTo>
                  <a:cubicBezTo>
                    <a:pt x="191960" y="633889"/>
                    <a:pt x="202438" y="652939"/>
                    <a:pt x="204342" y="656749"/>
                  </a:cubicBezTo>
                  <a:cubicBezTo>
                    <a:pt x="197675" y="686276"/>
                    <a:pt x="4317" y="723424"/>
                    <a:pt x="7175" y="745331"/>
                  </a:cubicBezTo>
                  <a:cubicBezTo>
                    <a:pt x="10032" y="746284"/>
                    <a:pt x="10032" y="745331"/>
                    <a:pt x="8127" y="742474"/>
                  </a:cubicBezTo>
                  <a:cubicBezTo>
                    <a:pt x="8127" y="742474"/>
                    <a:pt x="87185" y="720567"/>
                    <a:pt x="100520" y="707231"/>
                  </a:cubicBezTo>
                  <a:cubicBezTo>
                    <a:pt x="106235" y="718661"/>
                    <a:pt x="109092" y="711994"/>
                    <a:pt x="121475" y="705326"/>
                  </a:cubicBezTo>
                  <a:cubicBezTo>
                    <a:pt x="160527" y="690086"/>
                    <a:pt x="168148" y="694849"/>
                    <a:pt x="191960" y="671989"/>
                  </a:cubicBezTo>
                  <a:cubicBezTo>
                    <a:pt x="201485" y="669131"/>
                    <a:pt x="193865" y="678656"/>
                    <a:pt x="194817" y="678656"/>
                  </a:cubicBezTo>
                  <a:cubicBezTo>
                    <a:pt x="196723" y="677704"/>
                    <a:pt x="219583" y="658654"/>
                    <a:pt x="224345" y="666274"/>
                  </a:cubicBezTo>
                  <a:cubicBezTo>
                    <a:pt x="222440" y="650081"/>
                    <a:pt x="222440" y="646271"/>
                    <a:pt x="225298" y="654844"/>
                  </a:cubicBezTo>
                  <a:cubicBezTo>
                    <a:pt x="224345" y="653892"/>
                    <a:pt x="216725" y="641509"/>
                    <a:pt x="217677" y="641509"/>
                  </a:cubicBezTo>
                  <a:cubicBezTo>
                    <a:pt x="216725" y="646271"/>
                    <a:pt x="238633" y="612934"/>
                    <a:pt x="233870" y="609124"/>
                  </a:cubicBezTo>
                  <a:cubicBezTo>
                    <a:pt x="216725" y="518636"/>
                    <a:pt x="204342" y="709136"/>
                    <a:pt x="233870" y="616744"/>
                  </a:cubicBezTo>
                  <a:cubicBezTo>
                    <a:pt x="217677" y="602456"/>
                    <a:pt x="234823" y="487204"/>
                    <a:pt x="230060" y="464344"/>
                  </a:cubicBezTo>
                  <a:cubicBezTo>
                    <a:pt x="244348" y="473869"/>
                    <a:pt x="232917" y="470059"/>
                    <a:pt x="234823" y="468154"/>
                  </a:cubicBezTo>
                  <a:cubicBezTo>
                    <a:pt x="222440" y="459581"/>
                    <a:pt x="239585" y="418624"/>
                    <a:pt x="243395" y="412909"/>
                  </a:cubicBezTo>
                  <a:cubicBezTo>
                    <a:pt x="250063" y="411004"/>
                    <a:pt x="228155" y="169069"/>
                    <a:pt x="230060" y="171926"/>
                  </a:cubicBezTo>
                  <a:cubicBezTo>
                    <a:pt x="242442" y="170974"/>
                    <a:pt x="227202" y="151924"/>
                    <a:pt x="228155" y="150971"/>
                  </a:cubicBezTo>
                  <a:cubicBezTo>
                    <a:pt x="229108" y="150019"/>
                    <a:pt x="230060" y="159544"/>
                    <a:pt x="229108" y="156686"/>
                  </a:cubicBezTo>
                  <a:cubicBezTo>
                    <a:pt x="229108" y="152876"/>
                    <a:pt x="227202" y="150971"/>
                    <a:pt x="223392" y="150019"/>
                  </a:cubicBezTo>
                  <a:cubicBezTo>
                    <a:pt x="237680" y="140494"/>
                    <a:pt x="220535" y="125254"/>
                    <a:pt x="227202" y="128111"/>
                  </a:cubicBezTo>
                  <a:cubicBezTo>
                    <a:pt x="219583" y="115729"/>
                    <a:pt x="205295" y="11906"/>
                    <a:pt x="209105" y="7144"/>
                  </a:cubicBezTo>
                  <a:cubicBezTo>
                    <a:pt x="209105" y="10001"/>
                    <a:pt x="194817" y="10001"/>
                    <a:pt x="193865" y="12859"/>
                  </a:cubicBezTo>
                  <a:cubicBezTo>
                    <a:pt x="196723" y="23336"/>
                    <a:pt x="195770" y="13811"/>
                    <a:pt x="194817" y="14764"/>
                  </a:cubicBezTo>
                  <a:cubicBezTo>
                    <a:pt x="195770" y="13811"/>
                    <a:pt x="195770" y="63341"/>
                    <a:pt x="207200" y="70009"/>
                  </a:cubicBezTo>
                  <a:cubicBezTo>
                    <a:pt x="198627" y="74771"/>
                    <a:pt x="201485" y="73819"/>
                    <a:pt x="196723" y="82391"/>
                  </a:cubicBezTo>
                  <a:close/>
                  <a:moveTo>
                    <a:pt x="211963" y="161449"/>
                  </a:moveTo>
                  <a:cubicBezTo>
                    <a:pt x="211010" y="160496"/>
                    <a:pt x="211010" y="157639"/>
                    <a:pt x="211963" y="161449"/>
                  </a:cubicBezTo>
                  <a:close/>
                  <a:moveTo>
                    <a:pt x="211963" y="168116"/>
                  </a:moveTo>
                  <a:cubicBezTo>
                    <a:pt x="211963" y="163354"/>
                    <a:pt x="214820" y="164306"/>
                    <a:pt x="211963" y="168116"/>
                  </a:cubicBezTo>
                  <a:close/>
                  <a:moveTo>
                    <a:pt x="231013" y="151924"/>
                  </a:moveTo>
                  <a:cubicBezTo>
                    <a:pt x="232917" y="155734"/>
                    <a:pt x="227202" y="150019"/>
                    <a:pt x="231013" y="1519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46" name="Freeform: Shape 298">
              <a:extLst>
                <a:ext uri="{FF2B5EF4-FFF2-40B4-BE49-F238E27FC236}">
                  <a16:creationId xmlns="" xmlns:a16="http://schemas.microsoft.com/office/drawing/2014/main" id="{61A40530-626A-4E50-A271-4E3572CDD7C6}"/>
                </a:ext>
              </a:extLst>
            </p:cNvPr>
            <p:cNvSpPr/>
            <p:nvPr/>
          </p:nvSpPr>
          <p:spPr>
            <a:xfrm>
              <a:off x="7419605" y="4539667"/>
              <a:ext cx="9525" cy="9525"/>
            </a:xfrm>
            <a:custGeom>
              <a:avLst/>
              <a:gdLst>
                <a:gd name="connsiteX0" fmla="*/ 7990 w 9525"/>
                <a:gd name="connsiteY0" fmla="*/ 7567 h 9525"/>
                <a:gd name="connsiteX1" fmla="*/ 7990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67"/>
                  </a:moveTo>
                  <a:cubicBezTo>
                    <a:pt x="7990" y="6615"/>
                    <a:pt x="6086" y="7567"/>
                    <a:pt x="7990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47" name="Freeform: Shape 299">
              <a:extLst>
                <a:ext uri="{FF2B5EF4-FFF2-40B4-BE49-F238E27FC236}">
                  <a16:creationId xmlns="" xmlns:a16="http://schemas.microsoft.com/office/drawing/2014/main" id="{267AD68D-9C54-440E-A0D6-59294EBDD6D3}"/>
                </a:ext>
              </a:extLst>
            </p:cNvPr>
            <p:cNvSpPr/>
            <p:nvPr/>
          </p:nvSpPr>
          <p:spPr>
            <a:xfrm>
              <a:off x="7313348" y="509402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48" name="Freeform: Shape 300">
              <a:extLst>
                <a:ext uri="{FF2B5EF4-FFF2-40B4-BE49-F238E27FC236}">
                  <a16:creationId xmlns="" xmlns:a16="http://schemas.microsoft.com/office/drawing/2014/main" id="{D6CD8374-C1F0-476C-A65E-A7AF78C9E27F}"/>
                </a:ext>
              </a:extLst>
            </p:cNvPr>
            <p:cNvSpPr/>
            <p:nvPr/>
          </p:nvSpPr>
          <p:spPr>
            <a:xfrm>
              <a:off x="7404259" y="464920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49" name="Freeform: Shape 301">
              <a:extLst>
                <a:ext uri="{FF2B5EF4-FFF2-40B4-BE49-F238E27FC236}">
                  <a16:creationId xmlns="" xmlns:a16="http://schemas.microsoft.com/office/drawing/2014/main" id="{DF50BB93-BBD4-4DAE-820B-45D35081DC24}"/>
                </a:ext>
              </a:extLst>
            </p:cNvPr>
            <p:cNvSpPr/>
            <p:nvPr/>
          </p:nvSpPr>
          <p:spPr>
            <a:xfrm>
              <a:off x="7275671" y="509944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50" name="Freeform: Shape 302">
              <a:extLst>
                <a:ext uri="{FF2B5EF4-FFF2-40B4-BE49-F238E27FC236}">
                  <a16:creationId xmlns="" xmlns:a16="http://schemas.microsoft.com/office/drawing/2014/main" id="{86C7B143-282E-4EBE-AD9B-3204386F7CD6}"/>
                </a:ext>
              </a:extLst>
            </p:cNvPr>
            <p:cNvSpPr/>
            <p:nvPr/>
          </p:nvSpPr>
          <p:spPr>
            <a:xfrm>
              <a:off x="7257574" y="510492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9049" y="7144"/>
                    <a:pt x="10001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51" name="Freeform: Shape 303">
              <a:extLst>
                <a:ext uri="{FF2B5EF4-FFF2-40B4-BE49-F238E27FC236}">
                  <a16:creationId xmlns="" xmlns:a16="http://schemas.microsoft.com/office/drawing/2014/main" id="{27C8409F-00AA-4469-ADEB-21C7DFA314CC}"/>
                </a:ext>
              </a:extLst>
            </p:cNvPr>
            <p:cNvSpPr/>
            <p:nvPr/>
          </p:nvSpPr>
          <p:spPr>
            <a:xfrm>
              <a:off x="7249001" y="51087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2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52" name="Freeform: Shape 304">
              <a:extLst>
                <a:ext uri="{FF2B5EF4-FFF2-40B4-BE49-F238E27FC236}">
                  <a16:creationId xmlns="" xmlns:a16="http://schemas.microsoft.com/office/drawing/2014/main" id="{5B0E4A95-1BB2-4038-8274-DB414DA35C82}"/>
                </a:ext>
              </a:extLst>
            </p:cNvPr>
            <p:cNvSpPr/>
            <p:nvPr/>
          </p:nvSpPr>
          <p:spPr>
            <a:xfrm>
              <a:off x="7388304" y="5019051"/>
              <a:ext cx="9525" cy="9525"/>
            </a:xfrm>
            <a:custGeom>
              <a:avLst/>
              <a:gdLst>
                <a:gd name="connsiteX0" fmla="*/ 7858 w 9525"/>
                <a:gd name="connsiteY0" fmla="*/ 8243 h 9525"/>
                <a:gd name="connsiteX1" fmla="*/ 7858 w 9525"/>
                <a:gd name="connsiteY1" fmla="*/ 8243 h 9525"/>
                <a:gd name="connsiteX2" fmla="*/ 7858 w 9525"/>
                <a:gd name="connsiteY2" fmla="*/ 82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8243"/>
                  </a:moveTo>
                  <a:cubicBezTo>
                    <a:pt x="7858" y="8243"/>
                    <a:pt x="7858" y="8243"/>
                    <a:pt x="7858" y="8243"/>
                  </a:cubicBezTo>
                  <a:cubicBezTo>
                    <a:pt x="6906" y="6339"/>
                    <a:pt x="6906" y="7291"/>
                    <a:pt x="7858" y="82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53" name="Freeform: Shape 305">
              <a:extLst>
                <a:ext uri="{FF2B5EF4-FFF2-40B4-BE49-F238E27FC236}">
                  <a16:creationId xmlns="" xmlns:a16="http://schemas.microsoft.com/office/drawing/2014/main" id="{EF4EB896-03D6-41B0-8304-038F18638181}"/>
                </a:ext>
              </a:extLst>
            </p:cNvPr>
            <p:cNvSpPr/>
            <p:nvPr/>
          </p:nvSpPr>
          <p:spPr>
            <a:xfrm>
              <a:off x="7375684" y="505539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8096" y="7144"/>
                    <a:pt x="8096" y="7144"/>
                  </a:cubicBezTo>
                  <a:cubicBezTo>
                    <a:pt x="8096" y="7144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54" name="Freeform: Shape 306">
              <a:extLst>
                <a:ext uri="{FF2B5EF4-FFF2-40B4-BE49-F238E27FC236}">
                  <a16:creationId xmlns="" xmlns:a16="http://schemas.microsoft.com/office/drawing/2014/main" id="{5604256F-D826-4D55-BAF2-D7CD3BDAFBF8}"/>
                </a:ext>
              </a:extLst>
            </p:cNvPr>
            <p:cNvSpPr/>
            <p:nvPr/>
          </p:nvSpPr>
          <p:spPr>
            <a:xfrm>
              <a:off x="7402354" y="495400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55" name="Freeform: Shape 307">
              <a:extLst>
                <a:ext uri="{FF2B5EF4-FFF2-40B4-BE49-F238E27FC236}">
                  <a16:creationId xmlns="" xmlns:a16="http://schemas.microsoft.com/office/drawing/2014/main" id="{F68D894E-7349-445B-9FEF-5202464198F4}"/>
                </a:ext>
              </a:extLst>
            </p:cNvPr>
            <p:cNvSpPr/>
            <p:nvPr/>
          </p:nvSpPr>
          <p:spPr>
            <a:xfrm>
              <a:off x="7376636" y="505444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8096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7144"/>
                    <a:pt x="7144" y="8096"/>
                  </a:cubicBezTo>
                  <a:cubicBezTo>
                    <a:pt x="8096" y="8096"/>
                    <a:pt x="10001" y="8096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56" name="Freeform: Shape 308">
              <a:extLst>
                <a:ext uri="{FF2B5EF4-FFF2-40B4-BE49-F238E27FC236}">
                  <a16:creationId xmlns="" xmlns:a16="http://schemas.microsoft.com/office/drawing/2014/main" id="{7C416882-C85F-47FA-98B1-35FFC3A8C0EE}"/>
                </a:ext>
              </a:extLst>
            </p:cNvPr>
            <p:cNvSpPr/>
            <p:nvPr/>
          </p:nvSpPr>
          <p:spPr>
            <a:xfrm>
              <a:off x="7198757" y="512778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8097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57" name="Freeform: Shape 309">
              <a:extLst>
                <a:ext uri="{FF2B5EF4-FFF2-40B4-BE49-F238E27FC236}">
                  <a16:creationId xmlns="" xmlns:a16="http://schemas.microsoft.com/office/drawing/2014/main" id="{D7ADBA17-C0A1-4DFE-BD60-A801B6B87653}"/>
                </a:ext>
              </a:extLst>
            </p:cNvPr>
            <p:cNvSpPr/>
            <p:nvPr/>
          </p:nvSpPr>
          <p:spPr>
            <a:xfrm>
              <a:off x="7198519" y="51287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58" name="Freeform: Shape 310">
              <a:extLst>
                <a:ext uri="{FF2B5EF4-FFF2-40B4-BE49-F238E27FC236}">
                  <a16:creationId xmlns="" xmlns:a16="http://schemas.microsoft.com/office/drawing/2014/main" id="{FF7E8717-36A8-455E-9614-213CBDADFD5C}"/>
                </a:ext>
              </a:extLst>
            </p:cNvPr>
            <p:cNvSpPr/>
            <p:nvPr/>
          </p:nvSpPr>
          <p:spPr>
            <a:xfrm>
              <a:off x="7197566" y="5129294"/>
              <a:ext cx="9525" cy="9525"/>
            </a:xfrm>
            <a:custGeom>
              <a:avLst/>
              <a:gdLst>
                <a:gd name="connsiteX0" fmla="*/ 7144 w 9525"/>
                <a:gd name="connsiteY0" fmla="*/ 8491 h 9525"/>
                <a:gd name="connsiteX1" fmla="*/ 8096 w 9525"/>
                <a:gd name="connsiteY1" fmla="*/ 7538 h 9525"/>
                <a:gd name="connsiteX2" fmla="*/ 7144 w 9525"/>
                <a:gd name="connsiteY2" fmla="*/ 84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491"/>
                  </a:moveTo>
                  <a:lnTo>
                    <a:pt x="8096" y="7538"/>
                  </a:lnTo>
                  <a:cubicBezTo>
                    <a:pt x="7144" y="6586"/>
                    <a:pt x="7144" y="7538"/>
                    <a:pt x="7144" y="84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59" name="Freeform: Shape 311">
              <a:extLst>
                <a:ext uri="{FF2B5EF4-FFF2-40B4-BE49-F238E27FC236}">
                  <a16:creationId xmlns="" xmlns:a16="http://schemas.microsoft.com/office/drawing/2014/main" id="{D40D57BC-C2E5-4408-AB89-088A2E815020}"/>
                </a:ext>
              </a:extLst>
            </p:cNvPr>
            <p:cNvSpPr/>
            <p:nvPr/>
          </p:nvSpPr>
          <p:spPr>
            <a:xfrm>
              <a:off x="7214711" y="512206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60" name="Freeform: Shape 312">
              <a:extLst>
                <a:ext uri="{FF2B5EF4-FFF2-40B4-BE49-F238E27FC236}">
                  <a16:creationId xmlns="" xmlns:a16="http://schemas.microsoft.com/office/drawing/2014/main" id="{445FE856-AB39-49D2-8749-760166A8990F}"/>
                </a:ext>
              </a:extLst>
            </p:cNvPr>
            <p:cNvSpPr/>
            <p:nvPr/>
          </p:nvSpPr>
          <p:spPr>
            <a:xfrm>
              <a:off x="7213547" y="5120163"/>
              <a:ext cx="19050" cy="9525"/>
            </a:xfrm>
            <a:custGeom>
              <a:avLst/>
              <a:gdLst>
                <a:gd name="connsiteX0" fmla="*/ 13071 w 19050"/>
                <a:gd name="connsiteY0" fmla="*/ 7144 h 9525"/>
                <a:gd name="connsiteX1" fmla="*/ 13071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3071" y="7144"/>
                  </a:moveTo>
                  <a:cubicBezTo>
                    <a:pt x="-265" y="10001"/>
                    <a:pt x="13071" y="7144"/>
                    <a:pt x="1307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61" name="Freeform: Shape 313">
              <a:extLst>
                <a:ext uri="{FF2B5EF4-FFF2-40B4-BE49-F238E27FC236}">
                  <a16:creationId xmlns="" xmlns:a16="http://schemas.microsoft.com/office/drawing/2014/main" id="{8F97B8AD-83B3-445A-87ED-15A6ACEB24BC}"/>
                </a:ext>
              </a:extLst>
            </p:cNvPr>
            <p:cNvSpPr/>
            <p:nvPr/>
          </p:nvSpPr>
          <p:spPr>
            <a:xfrm>
              <a:off x="7239581" y="5124926"/>
              <a:ext cx="9525" cy="9525"/>
            </a:xfrm>
            <a:custGeom>
              <a:avLst/>
              <a:gdLst>
                <a:gd name="connsiteX0" fmla="*/ 10849 w 9525"/>
                <a:gd name="connsiteY0" fmla="*/ 7144 h 9525"/>
                <a:gd name="connsiteX1" fmla="*/ 1084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849" y="7144"/>
                  </a:moveTo>
                  <a:cubicBezTo>
                    <a:pt x="4181" y="11906"/>
                    <a:pt x="7991" y="8097"/>
                    <a:pt x="108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62" name="Freeform: Shape 314">
              <a:extLst>
                <a:ext uri="{FF2B5EF4-FFF2-40B4-BE49-F238E27FC236}">
                  <a16:creationId xmlns="" xmlns:a16="http://schemas.microsoft.com/office/drawing/2014/main" id="{57D720D9-B405-41CC-8AE3-0E62632321F0}"/>
                </a:ext>
              </a:extLst>
            </p:cNvPr>
            <p:cNvSpPr/>
            <p:nvPr/>
          </p:nvSpPr>
          <p:spPr>
            <a:xfrm>
              <a:off x="7255014" y="5121116"/>
              <a:ext cx="9525" cy="9525"/>
            </a:xfrm>
            <a:custGeom>
              <a:avLst/>
              <a:gdLst>
                <a:gd name="connsiteX0" fmla="*/ 7799 w 9525"/>
                <a:gd name="connsiteY0" fmla="*/ 7144 h 9525"/>
                <a:gd name="connsiteX1" fmla="*/ 8751 w 9525"/>
                <a:gd name="connsiteY1" fmla="*/ 9048 h 9525"/>
                <a:gd name="connsiteX2" fmla="*/ 779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99" y="7144"/>
                  </a:moveTo>
                  <a:cubicBezTo>
                    <a:pt x="5894" y="8096"/>
                    <a:pt x="8751" y="9048"/>
                    <a:pt x="8751" y="9048"/>
                  </a:cubicBezTo>
                  <a:cubicBezTo>
                    <a:pt x="9704" y="8096"/>
                    <a:pt x="9704" y="7144"/>
                    <a:pt x="779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63" name="Freeform: Shape 315">
              <a:extLst>
                <a:ext uri="{FF2B5EF4-FFF2-40B4-BE49-F238E27FC236}">
                  <a16:creationId xmlns="" xmlns:a16="http://schemas.microsoft.com/office/drawing/2014/main" id="{67139FB6-0639-4DA3-A97E-EA0269E686F2}"/>
                </a:ext>
              </a:extLst>
            </p:cNvPr>
            <p:cNvSpPr/>
            <p:nvPr/>
          </p:nvSpPr>
          <p:spPr>
            <a:xfrm>
              <a:off x="7341394" y="50849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2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10002"/>
                  </a:lnTo>
                  <a:cubicBezTo>
                    <a:pt x="9049" y="9049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64" name="Freeform: Shape 316">
              <a:extLst>
                <a:ext uri="{FF2B5EF4-FFF2-40B4-BE49-F238E27FC236}">
                  <a16:creationId xmlns="" xmlns:a16="http://schemas.microsoft.com/office/drawing/2014/main" id="{54F2040C-6460-4275-881C-0BB30AF7E4AA}"/>
                </a:ext>
              </a:extLst>
            </p:cNvPr>
            <p:cNvSpPr/>
            <p:nvPr/>
          </p:nvSpPr>
          <p:spPr>
            <a:xfrm>
              <a:off x="7350068" y="5065871"/>
              <a:ext cx="9525" cy="9525"/>
            </a:xfrm>
            <a:custGeom>
              <a:avLst/>
              <a:gdLst>
                <a:gd name="connsiteX0" fmla="*/ 8947 w 9525"/>
                <a:gd name="connsiteY0" fmla="*/ 7144 h 9525"/>
                <a:gd name="connsiteX1" fmla="*/ 894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7144"/>
                  </a:moveTo>
                  <a:cubicBezTo>
                    <a:pt x="7042" y="7144"/>
                    <a:pt x="6090" y="8097"/>
                    <a:pt x="894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65" name="Freeform: Shape 317">
              <a:extLst>
                <a:ext uri="{FF2B5EF4-FFF2-40B4-BE49-F238E27FC236}">
                  <a16:creationId xmlns="" xmlns:a16="http://schemas.microsoft.com/office/drawing/2014/main" id="{254F872C-0BD6-42D4-98B9-40960CCD38CA}"/>
                </a:ext>
              </a:extLst>
            </p:cNvPr>
            <p:cNvSpPr/>
            <p:nvPr/>
          </p:nvSpPr>
          <p:spPr>
            <a:xfrm>
              <a:off x="7368702" y="5076912"/>
              <a:ext cx="9525" cy="9525"/>
            </a:xfrm>
            <a:custGeom>
              <a:avLst/>
              <a:gdLst>
                <a:gd name="connsiteX0" fmla="*/ 7458 w 9525"/>
                <a:gd name="connsiteY0" fmla="*/ 8485 h 9525"/>
                <a:gd name="connsiteX1" fmla="*/ 7458 w 9525"/>
                <a:gd name="connsiteY1" fmla="*/ 848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58" y="8485"/>
                  </a:moveTo>
                  <a:cubicBezTo>
                    <a:pt x="5553" y="10390"/>
                    <a:pt x="13173" y="4675"/>
                    <a:pt x="7458" y="8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66" name="Freeform: Shape 318">
              <a:extLst>
                <a:ext uri="{FF2B5EF4-FFF2-40B4-BE49-F238E27FC236}">
                  <a16:creationId xmlns="" xmlns:a16="http://schemas.microsoft.com/office/drawing/2014/main" id="{1D062F8A-B924-4B01-9C90-879370B00593}"/>
                </a:ext>
              </a:extLst>
            </p:cNvPr>
            <p:cNvSpPr/>
            <p:nvPr/>
          </p:nvSpPr>
          <p:spPr>
            <a:xfrm>
              <a:off x="7425214" y="493633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7144" y="9049"/>
                    <a:pt x="10954" y="9049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67" name="Freeform: Shape 319">
              <a:extLst>
                <a:ext uri="{FF2B5EF4-FFF2-40B4-BE49-F238E27FC236}">
                  <a16:creationId xmlns="" xmlns:a16="http://schemas.microsoft.com/office/drawing/2014/main" id="{5C51AEE0-0794-4D50-9ACA-58EEA88FF17C}"/>
                </a:ext>
              </a:extLst>
            </p:cNvPr>
            <p:cNvSpPr/>
            <p:nvPr/>
          </p:nvSpPr>
          <p:spPr>
            <a:xfrm>
              <a:off x="7425899" y="4864893"/>
              <a:ext cx="9525" cy="9525"/>
            </a:xfrm>
            <a:custGeom>
              <a:avLst/>
              <a:gdLst>
                <a:gd name="connsiteX0" fmla="*/ 7410 w 9525"/>
                <a:gd name="connsiteY0" fmla="*/ 10954 h 9525"/>
                <a:gd name="connsiteX1" fmla="*/ 8363 w 9525"/>
                <a:gd name="connsiteY1" fmla="*/ 7144 h 9525"/>
                <a:gd name="connsiteX2" fmla="*/ 7410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0" y="10954"/>
                  </a:moveTo>
                  <a:cubicBezTo>
                    <a:pt x="9316" y="10001"/>
                    <a:pt x="10268" y="8096"/>
                    <a:pt x="8363" y="7144"/>
                  </a:cubicBezTo>
                  <a:cubicBezTo>
                    <a:pt x="8363" y="9049"/>
                    <a:pt x="6458" y="10001"/>
                    <a:pt x="7410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68" name="Freeform: Shape 320">
              <a:extLst>
                <a:ext uri="{FF2B5EF4-FFF2-40B4-BE49-F238E27FC236}">
                  <a16:creationId xmlns="" xmlns:a16="http://schemas.microsoft.com/office/drawing/2014/main" id="{D22E4CD6-767E-4B80-AB51-C80B2C911EBA}"/>
                </a:ext>
              </a:extLst>
            </p:cNvPr>
            <p:cNvSpPr/>
            <p:nvPr/>
          </p:nvSpPr>
          <p:spPr>
            <a:xfrm>
              <a:off x="7429847" y="4666773"/>
              <a:ext cx="9525" cy="9525"/>
            </a:xfrm>
            <a:custGeom>
              <a:avLst/>
              <a:gdLst>
                <a:gd name="connsiteX0" fmla="*/ 7273 w 9525"/>
                <a:gd name="connsiteY0" fmla="*/ 7144 h 9525"/>
                <a:gd name="connsiteX1" fmla="*/ 72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73" y="7144"/>
                  </a:moveTo>
                  <a:cubicBezTo>
                    <a:pt x="11083" y="8096"/>
                    <a:pt x="6320" y="7144"/>
                    <a:pt x="72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69" name="Freeform: Shape 321">
              <a:extLst>
                <a:ext uri="{FF2B5EF4-FFF2-40B4-BE49-F238E27FC236}">
                  <a16:creationId xmlns="" xmlns:a16="http://schemas.microsoft.com/office/drawing/2014/main" id="{C3FDF198-C2D2-4272-9466-CF13DF542AE2}"/>
                </a:ext>
              </a:extLst>
            </p:cNvPr>
            <p:cNvSpPr/>
            <p:nvPr/>
          </p:nvSpPr>
          <p:spPr>
            <a:xfrm>
              <a:off x="6909636" y="4673441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10001"/>
                    <a:pt x="8371" y="9049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70" name="Freeform: Shape 322">
              <a:extLst>
                <a:ext uri="{FF2B5EF4-FFF2-40B4-BE49-F238E27FC236}">
                  <a16:creationId xmlns="" xmlns:a16="http://schemas.microsoft.com/office/drawing/2014/main" id="{8F46824C-E736-4ED6-AE90-0EE6F5EFA1B6}"/>
                </a:ext>
              </a:extLst>
            </p:cNvPr>
            <p:cNvSpPr/>
            <p:nvPr/>
          </p:nvSpPr>
          <p:spPr>
            <a:xfrm>
              <a:off x="6914674" y="4675822"/>
              <a:ext cx="9525" cy="9525"/>
            </a:xfrm>
            <a:custGeom>
              <a:avLst/>
              <a:gdLst>
                <a:gd name="connsiteX0" fmla="*/ 7144 w 9525"/>
                <a:gd name="connsiteY0" fmla="*/ 11430 h 9525"/>
                <a:gd name="connsiteX1" fmla="*/ 7144 w 9525"/>
                <a:gd name="connsiteY1" fmla="*/ 114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430"/>
                  </a:moveTo>
                  <a:cubicBezTo>
                    <a:pt x="10001" y="5715"/>
                    <a:pt x="7144" y="5715"/>
                    <a:pt x="7144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71" name="Freeform: Shape 323">
              <a:extLst>
                <a:ext uri="{FF2B5EF4-FFF2-40B4-BE49-F238E27FC236}">
                  <a16:creationId xmlns="" xmlns:a16="http://schemas.microsoft.com/office/drawing/2014/main" id="{20051779-CE16-4F2E-9A82-02FC5D541EB1}"/>
                </a:ext>
              </a:extLst>
            </p:cNvPr>
            <p:cNvSpPr/>
            <p:nvPr/>
          </p:nvSpPr>
          <p:spPr>
            <a:xfrm>
              <a:off x="6947059" y="4688681"/>
              <a:ext cx="28575" cy="9525"/>
            </a:xfrm>
            <a:custGeom>
              <a:avLst/>
              <a:gdLst>
                <a:gd name="connsiteX0" fmla="*/ 7144 w 28575"/>
                <a:gd name="connsiteY0" fmla="*/ 7144 h 9525"/>
                <a:gd name="connsiteX1" fmla="*/ 26194 w 28575"/>
                <a:gd name="connsiteY1" fmla="*/ 7144 h 9525"/>
                <a:gd name="connsiteX2" fmla="*/ 7144 w 2857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9525">
                  <a:moveTo>
                    <a:pt x="7144" y="7144"/>
                  </a:moveTo>
                  <a:lnTo>
                    <a:pt x="26194" y="7144"/>
                  </a:lnTo>
                  <a:cubicBezTo>
                    <a:pt x="2619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72" name="Freeform: Shape 324">
              <a:extLst>
                <a:ext uri="{FF2B5EF4-FFF2-40B4-BE49-F238E27FC236}">
                  <a16:creationId xmlns="" xmlns:a16="http://schemas.microsoft.com/office/drawing/2014/main" id="{89472670-89F0-4EEA-80BC-64032BC41135}"/>
                </a:ext>
              </a:extLst>
            </p:cNvPr>
            <p:cNvSpPr/>
            <p:nvPr/>
          </p:nvSpPr>
          <p:spPr>
            <a:xfrm>
              <a:off x="6990874" y="46924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73" name="Freeform: Shape 325">
              <a:extLst>
                <a:ext uri="{FF2B5EF4-FFF2-40B4-BE49-F238E27FC236}">
                  <a16:creationId xmlns="" xmlns:a16="http://schemas.microsoft.com/office/drawing/2014/main" id="{67A54BF8-04CC-4E22-BC59-DD53CDC897FA}"/>
                </a:ext>
              </a:extLst>
            </p:cNvPr>
            <p:cNvSpPr/>
            <p:nvPr/>
          </p:nvSpPr>
          <p:spPr>
            <a:xfrm>
              <a:off x="6997541" y="46972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74" name="Freeform: Shape 326">
              <a:extLst>
                <a:ext uri="{FF2B5EF4-FFF2-40B4-BE49-F238E27FC236}">
                  <a16:creationId xmlns="" xmlns:a16="http://schemas.microsoft.com/office/drawing/2014/main" id="{0904D5FB-F503-4C82-B219-8C0D7DDC6CC9}"/>
                </a:ext>
              </a:extLst>
            </p:cNvPr>
            <p:cNvSpPr/>
            <p:nvPr/>
          </p:nvSpPr>
          <p:spPr>
            <a:xfrm>
              <a:off x="6947059" y="46886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8096"/>
                  </a:ln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75" name="Freeform: Shape 327">
              <a:extLst>
                <a:ext uri="{FF2B5EF4-FFF2-40B4-BE49-F238E27FC236}">
                  <a16:creationId xmlns="" xmlns:a16="http://schemas.microsoft.com/office/drawing/2014/main" id="{C3AEFE93-BDF8-495D-83DB-1CE0CDD02107}"/>
                </a:ext>
              </a:extLst>
            </p:cNvPr>
            <p:cNvSpPr/>
            <p:nvPr/>
          </p:nvSpPr>
          <p:spPr>
            <a:xfrm>
              <a:off x="6923776" y="467248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76" name="Freeform: Shape 328">
              <a:extLst>
                <a:ext uri="{FF2B5EF4-FFF2-40B4-BE49-F238E27FC236}">
                  <a16:creationId xmlns="" xmlns:a16="http://schemas.microsoft.com/office/drawing/2014/main" id="{65DCFB6A-EABB-4A23-ABE0-B39F605272A5}"/>
                </a:ext>
              </a:extLst>
            </p:cNvPr>
            <p:cNvSpPr/>
            <p:nvPr/>
          </p:nvSpPr>
          <p:spPr>
            <a:xfrm>
              <a:off x="6946212" y="469058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10001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77" name="Freeform: Shape 329">
              <a:extLst>
                <a:ext uri="{FF2B5EF4-FFF2-40B4-BE49-F238E27FC236}">
                  <a16:creationId xmlns="" xmlns:a16="http://schemas.microsoft.com/office/drawing/2014/main" id="{8834529D-F425-4688-9804-3BDDAE8F68D8}"/>
                </a:ext>
              </a:extLst>
            </p:cNvPr>
            <p:cNvSpPr/>
            <p:nvPr/>
          </p:nvSpPr>
          <p:spPr>
            <a:xfrm>
              <a:off x="6950668" y="4687199"/>
              <a:ext cx="9525" cy="9525"/>
            </a:xfrm>
            <a:custGeom>
              <a:avLst/>
              <a:gdLst>
                <a:gd name="connsiteX0" fmla="*/ 7344 w 9525"/>
                <a:gd name="connsiteY0" fmla="*/ 10530 h 9525"/>
                <a:gd name="connsiteX1" fmla="*/ 7344 w 9525"/>
                <a:gd name="connsiteY1" fmla="*/ 105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10530"/>
                  </a:moveTo>
                  <a:cubicBezTo>
                    <a:pt x="9249" y="10530"/>
                    <a:pt x="6392" y="2910"/>
                    <a:pt x="7344" y="10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78" name="Freeform: Shape 330">
              <a:extLst>
                <a:ext uri="{FF2B5EF4-FFF2-40B4-BE49-F238E27FC236}">
                  <a16:creationId xmlns="" xmlns:a16="http://schemas.microsoft.com/office/drawing/2014/main" id="{CFE40654-E448-4813-978D-33F740AD9ACA}"/>
                </a:ext>
              </a:extLst>
            </p:cNvPr>
            <p:cNvSpPr/>
            <p:nvPr/>
          </p:nvSpPr>
          <p:spPr>
            <a:xfrm>
              <a:off x="6927056" y="46839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79" name="Freeform: Shape 331">
              <a:extLst>
                <a:ext uri="{FF2B5EF4-FFF2-40B4-BE49-F238E27FC236}">
                  <a16:creationId xmlns="" xmlns:a16="http://schemas.microsoft.com/office/drawing/2014/main" id="{588EAAF8-0A9A-4EF0-A154-4569EA4BCB03}"/>
                </a:ext>
              </a:extLst>
            </p:cNvPr>
            <p:cNvSpPr/>
            <p:nvPr/>
          </p:nvSpPr>
          <p:spPr>
            <a:xfrm>
              <a:off x="6957536" y="46915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80" name="Freeform: Shape 332">
              <a:extLst>
                <a:ext uri="{FF2B5EF4-FFF2-40B4-BE49-F238E27FC236}">
                  <a16:creationId xmlns="" xmlns:a16="http://schemas.microsoft.com/office/drawing/2014/main" id="{99398A2E-859C-48C1-BDAD-C3BBA0603563}"/>
                </a:ext>
              </a:extLst>
            </p:cNvPr>
            <p:cNvSpPr/>
            <p:nvPr/>
          </p:nvSpPr>
          <p:spPr>
            <a:xfrm>
              <a:off x="6891814" y="47067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81" name="Freeform: Shape 333">
              <a:extLst>
                <a:ext uri="{FF2B5EF4-FFF2-40B4-BE49-F238E27FC236}">
                  <a16:creationId xmlns="" xmlns:a16="http://schemas.microsoft.com/office/drawing/2014/main" id="{F0E4ACBE-E555-4798-9AAD-A18438492B55}"/>
                </a:ext>
              </a:extLst>
            </p:cNvPr>
            <p:cNvSpPr/>
            <p:nvPr/>
          </p:nvSpPr>
          <p:spPr>
            <a:xfrm>
              <a:off x="6906101" y="46896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95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82" name="Freeform: Shape 334">
              <a:extLst>
                <a:ext uri="{FF2B5EF4-FFF2-40B4-BE49-F238E27FC236}">
                  <a16:creationId xmlns="" xmlns:a16="http://schemas.microsoft.com/office/drawing/2014/main" id="{E6A4FA3F-56FA-4B1F-B1CB-14A149D58DD1}"/>
                </a:ext>
              </a:extLst>
            </p:cNvPr>
            <p:cNvSpPr/>
            <p:nvPr/>
          </p:nvSpPr>
          <p:spPr>
            <a:xfrm>
              <a:off x="7006643" y="47029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83" name="Freeform: Shape 335">
              <a:extLst>
                <a:ext uri="{FF2B5EF4-FFF2-40B4-BE49-F238E27FC236}">
                  <a16:creationId xmlns="" xmlns:a16="http://schemas.microsoft.com/office/drawing/2014/main" id="{9EC6BF02-8751-4CF7-97CA-17061269F303}"/>
                </a:ext>
              </a:extLst>
            </p:cNvPr>
            <p:cNvSpPr/>
            <p:nvPr/>
          </p:nvSpPr>
          <p:spPr>
            <a:xfrm>
              <a:off x="7006114" y="4793456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8096 w 9525"/>
                <a:gd name="connsiteY1" fmla="*/ 12859 h 19050"/>
                <a:gd name="connsiteX2" fmla="*/ 7144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8096" y="9049"/>
                    <a:pt x="7144" y="10954"/>
                    <a:pt x="8096" y="12859"/>
                  </a:cubicBezTo>
                  <a:cubicBezTo>
                    <a:pt x="8096" y="1190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84" name="Freeform: Shape 336">
              <a:extLst>
                <a:ext uri="{FF2B5EF4-FFF2-40B4-BE49-F238E27FC236}">
                  <a16:creationId xmlns="" xmlns:a16="http://schemas.microsoft.com/office/drawing/2014/main" id="{3303987F-88A7-4D6C-AD20-7EC5DBFB71CB}"/>
                </a:ext>
              </a:extLst>
            </p:cNvPr>
            <p:cNvSpPr/>
            <p:nvPr/>
          </p:nvSpPr>
          <p:spPr>
            <a:xfrm>
              <a:off x="6925151" y="46724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85" name="Freeform: Shape 337">
              <a:extLst>
                <a:ext uri="{FF2B5EF4-FFF2-40B4-BE49-F238E27FC236}">
                  <a16:creationId xmlns="" xmlns:a16="http://schemas.microsoft.com/office/drawing/2014/main" id="{633AB1F7-5BFE-4DCD-9680-8B5584D42285}"/>
                </a:ext>
              </a:extLst>
            </p:cNvPr>
            <p:cNvSpPr/>
            <p:nvPr/>
          </p:nvSpPr>
          <p:spPr>
            <a:xfrm>
              <a:off x="7007066" y="47991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86" name="Freeform: Shape 338">
              <a:extLst>
                <a:ext uri="{FF2B5EF4-FFF2-40B4-BE49-F238E27FC236}">
                  <a16:creationId xmlns="" xmlns:a16="http://schemas.microsoft.com/office/drawing/2014/main" id="{53C562A8-D3CB-4B21-BA44-3C267FC3360F}"/>
                </a:ext>
              </a:extLst>
            </p:cNvPr>
            <p:cNvSpPr/>
            <p:nvPr/>
          </p:nvSpPr>
          <p:spPr>
            <a:xfrm>
              <a:off x="7015639" y="47153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8096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87" name="Freeform: Shape 339">
              <a:extLst>
                <a:ext uri="{FF2B5EF4-FFF2-40B4-BE49-F238E27FC236}">
                  <a16:creationId xmlns="" xmlns:a16="http://schemas.microsoft.com/office/drawing/2014/main" id="{2EC2456D-772B-48A4-9F8F-07389C9150B0}"/>
                </a:ext>
              </a:extLst>
            </p:cNvPr>
            <p:cNvSpPr/>
            <p:nvPr/>
          </p:nvSpPr>
          <p:spPr>
            <a:xfrm>
              <a:off x="7014686" y="47010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88" name="Freeform: Shape 340">
              <a:extLst>
                <a:ext uri="{FF2B5EF4-FFF2-40B4-BE49-F238E27FC236}">
                  <a16:creationId xmlns="" xmlns:a16="http://schemas.microsoft.com/office/drawing/2014/main" id="{2B0DC96D-C686-4BA7-9BEE-14FE15804D55}"/>
                </a:ext>
              </a:extLst>
            </p:cNvPr>
            <p:cNvSpPr/>
            <p:nvPr/>
          </p:nvSpPr>
          <p:spPr>
            <a:xfrm>
              <a:off x="7017558" y="4727576"/>
              <a:ext cx="9525" cy="9525"/>
            </a:xfrm>
            <a:custGeom>
              <a:avLst/>
              <a:gdLst>
                <a:gd name="connsiteX0" fmla="*/ 8082 w 9525"/>
                <a:gd name="connsiteY0" fmla="*/ 7301 h 9525"/>
                <a:gd name="connsiteX1" fmla="*/ 8082 w 9525"/>
                <a:gd name="connsiteY1" fmla="*/ 73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082" y="7301"/>
                  </a:moveTo>
                  <a:cubicBezTo>
                    <a:pt x="5224" y="10158"/>
                    <a:pt x="9987" y="6348"/>
                    <a:pt x="8082" y="73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89" name="Freeform: Shape 341">
              <a:extLst>
                <a:ext uri="{FF2B5EF4-FFF2-40B4-BE49-F238E27FC236}">
                  <a16:creationId xmlns="" xmlns:a16="http://schemas.microsoft.com/office/drawing/2014/main" id="{F964D476-0DD9-4CCF-81BB-43DDCC63BAFC}"/>
                </a:ext>
              </a:extLst>
            </p:cNvPr>
            <p:cNvSpPr/>
            <p:nvPr/>
          </p:nvSpPr>
          <p:spPr>
            <a:xfrm>
              <a:off x="7017544" y="474035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90" name="Freeform: Shape 342">
              <a:extLst>
                <a:ext uri="{FF2B5EF4-FFF2-40B4-BE49-F238E27FC236}">
                  <a16:creationId xmlns="" xmlns:a16="http://schemas.microsoft.com/office/drawing/2014/main" id="{57185D61-06B4-44D4-92B0-14C57FDCD4ED}"/>
                </a:ext>
              </a:extLst>
            </p:cNvPr>
            <p:cNvSpPr/>
            <p:nvPr/>
          </p:nvSpPr>
          <p:spPr>
            <a:xfrm>
              <a:off x="6890861" y="474487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10001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9049" y="7144"/>
                    <a:pt x="10001" y="7144"/>
                  </a:cubicBezTo>
                  <a:cubicBezTo>
                    <a:pt x="8096" y="8096"/>
                    <a:pt x="7144" y="6191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91" name="Freeform: Shape 343">
              <a:extLst>
                <a:ext uri="{FF2B5EF4-FFF2-40B4-BE49-F238E27FC236}">
                  <a16:creationId xmlns="" xmlns:a16="http://schemas.microsoft.com/office/drawing/2014/main" id="{71A17474-D3DD-4FE0-83EB-4EF40CB11C57}"/>
                </a:ext>
              </a:extLst>
            </p:cNvPr>
            <p:cNvSpPr/>
            <p:nvPr/>
          </p:nvSpPr>
          <p:spPr>
            <a:xfrm>
              <a:off x="6924199" y="4672468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8096" y="5259"/>
                    <a:pt x="7144" y="8117"/>
                    <a:pt x="7144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92" name="Freeform: Shape 344">
              <a:extLst>
                <a:ext uri="{FF2B5EF4-FFF2-40B4-BE49-F238E27FC236}">
                  <a16:creationId xmlns="" xmlns:a16="http://schemas.microsoft.com/office/drawing/2014/main" id="{A213D1D6-745C-43DB-82DB-E2A06E275CCB}"/>
                </a:ext>
              </a:extLst>
            </p:cNvPr>
            <p:cNvSpPr/>
            <p:nvPr/>
          </p:nvSpPr>
          <p:spPr>
            <a:xfrm>
              <a:off x="7039451" y="472963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8096" y="9049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93" name="Freeform: Shape 345">
              <a:extLst>
                <a:ext uri="{FF2B5EF4-FFF2-40B4-BE49-F238E27FC236}">
                  <a16:creationId xmlns="" xmlns:a16="http://schemas.microsoft.com/office/drawing/2014/main" id="{6AB0EA3B-04E9-4C86-BF31-D072DD8C8443}"/>
                </a:ext>
              </a:extLst>
            </p:cNvPr>
            <p:cNvSpPr/>
            <p:nvPr/>
          </p:nvSpPr>
          <p:spPr>
            <a:xfrm>
              <a:off x="6959441" y="48134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94" name="Freeform: Shape 346">
              <a:extLst>
                <a:ext uri="{FF2B5EF4-FFF2-40B4-BE49-F238E27FC236}">
                  <a16:creationId xmlns="" xmlns:a16="http://schemas.microsoft.com/office/drawing/2014/main" id="{B076EF82-640C-4D87-931F-58B7B483BB41}"/>
                </a:ext>
              </a:extLst>
            </p:cNvPr>
            <p:cNvSpPr/>
            <p:nvPr/>
          </p:nvSpPr>
          <p:spPr>
            <a:xfrm>
              <a:off x="7038600" y="4738211"/>
              <a:ext cx="9525" cy="9525"/>
            </a:xfrm>
            <a:custGeom>
              <a:avLst/>
              <a:gdLst>
                <a:gd name="connsiteX0" fmla="*/ 8947 w 9525"/>
                <a:gd name="connsiteY0" fmla="*/ 7144 h 9525"/>
                <a:gd name="connsiteX1" fmla="*/ 894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7144"/>
                  </a:moveTo>
                  <a:cubicBezTo>
                    <a:pt x="7042" y="7144"/>
                    <a:pt x="6090" y="9049"/>
                    <a:pt x="894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95" name="Freeform: Shape 347">
              <a:extLst>
                <a:ext uri="{FF2B5EF4-FFF2-40B4-BE49-F238E27FC236}">
                  <a16:creationId xmlns="" xmlns:a16="http://schemas.microsoft.com/office/drawing/2014/main" id="{9D09C272-8189-410F-BD76-E6262CBDF5FB}"/>
                </a:ext>
              </a:extLst>
            </p:cNvPr>
            <p:cNvSpPr/>
            <p:nvPr/>
          </p:nvSpPr>
          <p:spPr>
            <a:xfrm>
              <a:off x="6893719" y="47458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96" name="Freeform: Shape 348">
              <a:extLst>
                <a:ext uri="{FF2B5EF4-FFF2-40B4-BE49-F238E27FC236}">
                  <a16:creationId xmlns="" xmlns:a16="http://schemas.microsoft.com/office/drawing/2014/main" id="{285C5640-32AD-4131-90A4-70C981A288E7}"/>
                </a:ext>
              </a:extLst>
            </p:cNvPr>
            <p:cNvSpPr/>
            <p:nvPr/>
          </p:nvSpPr>
          <p:spPr>
            <a:xfrm>
              <a:off x="6887296" y="4674018"/>
              <a:ext cx="171450" cy="152400"/>
            </a:xfrm>
            <a:custGeom>
              <a:avLst/>
              <a:gdLst>
                <a:gd name="connsiteX0" fmla="*/ 7851 w 171450"/>
                <a:gd name="connsiteY0" fmla="*/ 63716 h 152400"/>
                <a:gd name="connsiteX1" fmla="*/ 19282 w 171450"/>
                <a:gd name="connsiteY1" fmla="*/ 79909 h 152400"/>
                <a:gd name="connsiteX2" fmla="*/ 18329 w 171450"/>
                <a:gd name="connsiteY2" fmla="*/ 79909 h 152400"/>
                <a:gd name="connsiteX3" fmla="*/ 17376 w 171450"/>
                <a:gd name="connsiteY3" fmla="*/ 83719 h 152400"/>
                <a:gd name="connsiteX4" fmla="*/ 8804 w 171450"/>
                <a:gd name="connsiteY4" fmla="*/ 80862 h 152400"/>
                <a:gd name="connsiteX5" fmla="*/ 85004 w 171450"/>
                <a:gd name="connsiteY5" fmla="*/ 143726 h 152400"/>
                <a:gd name="connsiteX6" fmla="*/ 85957 w 171450"/>
                <a:gd name="connsiteY6" fmla="*/ 143726 h 152400"/>
                <a:gd name="connsiteX7" fmla="*/ 155489 w 171450"/>
                <a:gd name="connsiteY7" fmla="*/ 37999 h 152400"/>
                <a:gd name="connsiteX8" fmla="*/ 161204 w 171450"/>
                <a:gd name="connsiteY8" fmla="*/ 43714 h 152400"/>
                <a:gd name="connsiteX9" fmla="*/ 137392 w 171450"/>
                <a:gd name="connsiteY9" fmla="*/ 24664 h 152400"/>
                <a:gd name="connsiteX10" fmla="*/ 67859 w 171450"/>
                <a:gd name="connsiteY10" fmla="*/ 15139 h 152400"/>
                <a:gd name="connsiteX11" fmla="*/ 48809 w 171450"/>
                <a:gd name="connsiteY11" fmla="*/ 15139 h 152400"/>
                <a:gd name="connsiteX12" fmla="*/ 37379 w 171450"/>
                <a:gd name="connsiteY12" fmla="*/ 10376 h 152400"/>
                <a:gd name="connsiteX13" fmla="*/ 38332 w 171450"/>
                <a:gd name="connsiteY13" fmla="*/ 8472 h 152400"/>
                <a:gd name="connsiteX14" fmla="*/ 55476 w 171450"/>
                <a:gd name="connsiteY14" fmla="*/ 12281 h 152400"/>
                <a:gd name="connsiteX15" fmla="*/ 74526 w 171450"/>
                <a:gd name="connsiteY15" fmla="*/ 14187 h 152400"/>
                <a:gd name="connsiteX16" fmla="*/ 75479 w 171450"/>
                <a:gd name="connsiteY16" fmla="*/ 17997 h 152400"/>
                <a:gd name="connsiteX17" fmla="*/ 85957 w 171450"/>
                <a:gd name="connsiteY17" fmla="*/ 20854 h 152400"/>
                <a:gd name="connsiteX18" fmla="*/ 110722 w 171450"/>
                <a:gd name="connsiteY18" fmla="*/ 20854 h 152400"/>
                <a:gd name="connsiteX19" fmla="*/ 109769 w 171450"/>
                <a:gd name="connsiteY19" fmla="*/ 28474 h 152400"/>
                <a:gd name="connsiteX20" fmla="*/ 121199 w 171450"/>
                <a:gd name="connsiteY20" fmla="*/ 25616 h 152400"/>
                <a:gd name="connsiteX21" fmla="*/ 123104 w 171450"/>
                <a:gd name="connsiteY21" fmla="*/ 36094 h 152400"/>
                <a:gd name="connsiteX22" fmla="*/ 127867 w 171450"/>
                <a:gd name="connsiteY22" fmla="*/ 29426 h 152400"/>
                <a:gd name="connsiteX23" fmla="*/ 137392 w 171450"/>
                <a:gd name="connsiteY23" fmla="*/ 32284 h 152400"/>
                <a:gd name="connsiteX24" fmla="*/ 138344 w 171450"/>
                <a:gd name="connsiteY24" fmla="*/ 39904 h 152400"/>
                <a:gd name="connsiteX25" fmla="*/ 139297 w 171450"/>
                <a:gd name="connsiteY25" fmla="*/ 38951 h 152400"/>
                <a:gd name="connsiteX26" fmla="*/ 140249 w 171450"/>
                <a:gd name="connsiteY26" fmla="*/ 36094 h 152400"/>
                <a:gd name="connsiteX27" fmla="*/ 141202 w 171450"/>
                <a:gd name="connsiteY27" fmla="*/ 100864 h 152400"/>
                <a:gd name="connsiteX28" fmla="*/ 138344 w 171450"/>
                <a:gd name="connsiteY28" fmla="*/ 118962 h 152400"/>
                <a:gd name="connsiteX29" fmla="*/ 137392 w 171450"/>
                <a:gd name="connsiteY29" fmla="*/ 121819 h 152400"/>
                <a:gd name="connsiteX30" fmla="*/ 126914 w 171450"/>
                <a:gd name="connsiteY30" fmla="*/ 132297 h 152400"/>
                <a:gd name="connsiteX31" fmla="*/ 122151 w 171450"/>
                <a:gd name="connsiteY31" fmla="*/ 121819 h 152400"/>
                <a:gd name="connsiteX32" fmla="*/ 35474 w 171450"/>
                <a:gd name="connsiteY32" fmla="*/ 108484 h 152400"/>
                <a:gd name="connsiteX33" fmla="*/ 44047 w 171450"/>
                <a:gd name="connsiteY33" fmla="*/ 106579 h 152400"/>
                <a:gd name="connsiteX34" fmla="*/ 34522 w 171450"/>
                <a:gd name="connsiteY34" fmla="*/ 100864 h 152400"/>
                <a:gd name="connsiteX35" fmla="*/ 36426 w 171450"/>
                <a:gd name="connsiteY35" fmla="*/ 103722 h 152400"/>
                <a:gd name="connsiteX36" fmla="*/ 29759 w 171450"/>
                <a:gd name="connsiteY36" fmla="*/ 102769 h 152400"/>
                <a:gd name="connsiteX37" fmla="*/ 35474 w 171450"/>
                <a:gd name="connsiteY37" fmla="*/ 25616 h 152400"/>
                <a:gd name="connsiteX38" fmla="*/ 13567 w 171450"/>
                <a:gd name="connsiteY38" fmla="*/ 26569 h 152400"/>
                <a:gd name="connsiteX39" fmla="*/ 14519 w 171450"/>
                <a:gd name="connsiteY39" fmla="*/ 27522 h 152400"/>
                <a:gd name="connsiteX40" fmla="*/ 18329 w 171450"/>
                <a:gd name="connsiteY40" fmla="*/ 58001 h 152400"/>
                <a:gd name="connsiteX41" fmla="*/ 7851 w 171450"/>
                <a:gd name="connsiteY41" fmla="*/ 63716 h 152400"/>
                <a:gd name="connsiteX42" fmla="*/ 22139 w 171450"/>
                <a:gd name="connsiteY42" fmla="*/ 113247 h 152400"/>
                <a:gd name="connsiteX43" fmla="*/ 22139 w 171450"/>
                <a:gd name="connsiteY43" fmla="*/ 113247 h 152400"/>
                <a:gd name="connsiteX44" fmla="*/ 24044 w 171450"/>
                <a:gd name="connsiteY44" fmla="*/ 117056 h 152400"/>
                <a:gd name="connsiteX45" fmla="*/ 24044 w 171450"/>
                <a:gd name="connsiteY45" fmla="*/ 117056 h 152400"/>
                <a:gd name="connsiteX46" fmla="*/ 39284 w 171450"/>
                <a:gd name="connsiteY46" fmla="*/ 101816 h 152400"/>
                <a:gd name="connsiteX47" fmla="*/ 39284 w 171450"/>
                <a:gd name="connsiteY47" fmla="*/ 101816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71450" h="152400">
                  <a:moveTo>
                    <a:pt x="7851" y="63716"/>
                  </a:moveTo>
                  <a:cubicBezTo>
                    <a:pt x="7851" y="61812"/>
                    <a:pt x="13567" y="80862"/>
                    <a:pt x="19282" y="79909"/>
                  </a:cubicBezTo>
                  <a:cubicBezTo>
                    <a:pt x="17376" y="78956"/>
                    <a:pt x="17376" y="78956"/>
                    <a:pt x="18329" y="79909"/>
                  </a:cubicBezTo>
                  <a:cubicBezTo>
                    <a:pt x="12614" y="77051"/>
                    <a:pt x="12614" y="78956"/>
                    <a:pt x="17376" y="83719"/>
                  </a:cubicBezTo>
                  <a:cubicBezTo>
                    <a:pt x="9757" y="84672"/>
                    <a:pt x="17376" y="78004"/>
                    <a:pt x="8804" y="80862"/>
                  </a:cubicBezTo>
                  <a:cubicBezTo>
                    <a:pt x="-3578" y="129439"/>
                    <a:pt x="56429" y="152299"/>
                    <a:pt x="85004" y="143726"/>
                  </a:cubicBezTo>
                  <a:cubicBezTo>
                    <a:pt x="85004" y="148489"/>
                    <a:pt x="85004" y="148489"/>
                    <a:pt x="85957" y="143726"/>
                  </a:cubicBezTo>
                  <a:cubicBezTo>
                    <a:pt x="141202" y="161824"/>
                    <a:pt x="190732" y="118009"/>
                    <a:pt x="155489" y="37999"/>
                  </a:cubicBezTo>
                  <a:cubicBezTo>
                    <a:pt x="157394" y="39904"/>
                    <a:pt x="159299" y="41809"/>
                    <a:pt x="161204" y="43714"/>
                  </a:cubicBezTo>
                  <a:cubicBezTo>
                    <a:pt x="158347" y="36094"/>
                    <a:pt x="145964" y="8472"/>
                    <a:pt x="137392" y="24664"/>
                  </a:cubicBezTo>
                  <a:cubicBezTo>
                    <a:pt x="141202" y="19901"/>
                    <a:pt x="76432" y="-101"/>
                    <a:pt x="67859" y="15139"/>
                  </a:cubicBezTo>
                  <a:cubicBezTo>
                    <a:pt x="77384" y="-1053"/>
                    <a:pt x="52619" y="13234"/>
                    <a:pt x="48809" y="15139"/>
                  </a:cubicBezTo>
                  <a:cubicBezTo>
                    <a:pt x="45951" y="10376"/>
                    <a:pt x="39284" y="2756"/>
                    <a:pt x="37379" y="10376"/>
                  </a:cubicBezTo>
                  <a:cubicBezTo>
                    <a:pt x="38332" y="12281"/>
                    <a:pt x="39284" y="11329"/>
                    <a:pt x="38332" y="8472"/>
                  </a:cubicBezTo>
                  <a:cubicBezTo>
                    <a:pt x="39284" y="6566"/>
                    <a:pt x="46904" y="24664"/>
                    <a:pt x="55476" y="12281"/>
                  </a:cubicBezTo>
                  <a:cubicBezTo>
                    <a:pt x="65001" y="22759"/>
                    <a:pt x="61192" y="22759"/>
                    <a:pt x="74526" y="14187"/>
                  </a:cubicBezTo>
                  <a:cubicBezTo>
                    <a:pt x="72622" y="17997"/>
                    <a:pt x="72622" y="18949"/>
                    <a:pt x="75479" y="17997"/>
                  </a:cubicBezTo>
                  <a:cubicBezTo>
                    <a:pt x="75479" y="25616"/>
                    <a:pt x="79289" y="21806"/>
                    <a:pt x="85957" y="20854"/>
                  </a:cubicBezTo>
                  <a:cubicBezTo>
                    <a:pt x="111674" y="26569"/>
                    <a:pt x="94529" y="29426"/>
                    <a:pt x="110722" y="20854"/>
                  </a:cubicBezTo>
                  <a:cubicBezTo>
                    <a:pt x="116436" y="22759"/>
                    <a:pt x="109769" y="26569"/>
                    <a:pt x="109769" y="28474"/>
                  </a:cubicBezTo>
                  <a:cubicBezTo>
                    <a:pt x="113579" y="29426"/>
                    <a:pt x="113579" y="25616"/>
                    <a:pt x="121199" y="25616"/>
                  </a:cubicBezTo>
                  <a:cubicBezTo>
                    <a:pt x="123104" y="29426"/>
                    <a:pt x="121199" y="34189"/>
                    <a:pt x="123104" y="36094"/>
                  </a:cubicBezTo>
                  <a:cubicBezTo>
                    <a:pt x="128819" y="32284"/>
                    <a:pt x="120247" y="37047"/>
                    <a:pt x="127867" y="29426"/>
                  </a:cubicBezTo>
                  <a:cubicBezTo>
                    <a:pt x="129772" y="42762"/>
                    <a:pt x="126914" y="31331"/>
                    <a:pt x="137392" y="32284"/>
                  </a:cubicBezTo>
                  <a:cubicBezTo>
                    <a:pt x="133582" y="36094"/>
                    <a:pt x="132629" y="39904"/>
                    <a:pt x="138344" y="39904"/>
                  </a:cubicBezTo>
                  <a:cubicBezTo>
                    <a:pt x="134534" y="38951"/>
                    <a:pt x="135486" y="37999"/>
                    <a:pt x="139297" y="38951"/>
                  </a:cubicBezTo>
                  <a:cubicBezTo>
                    <a:pt x="136439" y="37999"/>
                    <a:pt x="136439" y="37047"/>
                    <a:pt x="140249" y="36094"/>
                  </a:cubicBezTo>
                  <a:cubicBezTo>
                    <a:pt x="133582" y="42762"/>
                    <a:pt x="137392" y="89434"/>
                    <a:pt x="141202" y="100864"/>
                  </a:cubicBezTo>
                  <a:cubicBezTo>
                    <a:pt x="130724" y="104674"/>
                    <a:pt x="136439" y="110389"/>
                    <a:pt x="138344" y="118962"/>
                  </a:cubicBezTo>
                  <a:cubicBezTo>
                    <a:pt x="123104" y="110389"/>
                    <a:pt x="139297" y="117056"/>
                    <a:pt x="137392" y="121819"/>
                  </a:cubicBezTo>
                  <a:cubicBezTo>
                    <a:pt x="128819" y="118962"/>
                    <a:pt x="125009" y="125629"/>
                    <a:pt x="126914" y="132297"/>
                  </a:cubicBezTo>
                  <a:cubicBezTo>
                    <a:pt x="125009" y="134201"/>
                    <a:pt x="123104" y="122772"/>
                    <a:pt x="122151" y="121819"/>
                  </a:cubicBezTo>
                  <a:cubicBezTo>
                    <a:pt x="123104" y="127534"/>
                    <a:pt x="23092" y="128487"/>
                    <a:pt x="35474" y="108484"/>
                  </a:cubicBezTo>
                  <a:cubicBezTo>
                    <a:pt x="36426" y="108484"/>
                    <a:pt x="40236" y="107531"/>
                    <a:pt x="44047" y="106579"/>
                  </a:cubicBezTo>
                  <a:cubicBezTo>
                    <a:pt x="36426" y="107531"/>
                    <a:pt x="38332" y="98006"/>
                    <a:pt x="34522" y="100864"/>
                  </a:cubicBezTo>
                  <a:cubicBezTo>
                    <a:pt x="35474" y="99912"/>
                    <a:pt x="36426" y="103722"/>
                    <a:pt x="36426" y="103722"/>
                  </a:cubicBezTo>
                  <a:cubicBezTo>
                    <a:pt x="34522" y="101816"/>
                    <a:pt x="32617" y="100864"/>
                    <a:pt x="29759" y="102769"/>
                  </a:cubicBezTo>
                  <a:cubicBezTo>
                    <a:pt x="31664" y="101816"/>
                    <a:pt x="35474" y="34189"/>
                    <a:pt x="35474" y="25616"/>
                  </a:cubicBezTo>
                  <a:cubicBezTo>
                    <a:pt x="32617" y="20854"/>
                    <a:pt x="14519" y="24664"/>
                    <a:pt x="13567" y="26569"/>
                  </a:cubicBezTo>
                  <a:cubicBezTo>
                    <a:pt x="15472" y="32284"/>
                    <a:pt x="16424" y="26569"/>
                    <a:pt x="14519" y="27522"/>
                  </a:cubicBezTo>
                  <a:cubicBezTo>
                    <a:pt x="20234" y="24664"/>
                    <a:pt x="6899" y="52287"/>
                    <a:pt x="18329" y="58001"/>
                  </a:cubicBezTo>
                  <a:cubicBezTo>
                    <a:pt x="9757" y="59906"/>
                    <a:pt x="12614" y="57049"/>
                    <a:pt x="7851" y="63716"/>
                  </a:cubicBezTo>
                  <a:close/>
                  <a:moveTo>
                    <a:pt x="22139" y="113247"/>
                  </a:moveTo>
                  <a:cubicBezTo>
                    <a:pt x="22139" y="112294"/>
                    <a:pt x="21186" y="110389"/>
                    <a:pt x="22139" y="113247"/>
                  </a:cubicBezTo>
                  <a:close/>
                  <a:moveTo>
                    <a:pt x="24044" y="117056"/>
                  </a:moveTo>
                  <a:cubicBezTo>
                    <a:pt x="24044" y="114199"/>
                    <a:pt x="25949" y="113247"/>
                    <a:pt x="24044" y="117056"/>
                  </a:cubicBezTo>
                  <a:close/>
                  <a:moveTo>
                    <a:pt x="39284" y="101816"/>
                  </a:moveTo>
                  <a:cubicBezTo>
                    <a:pt x="40236" y="101816"/>
                    <a:pt x="35474" y="101816"/>
                    <a:pt x="39284" y="1018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97" name="Freeform: Shape 349">
              <a:extLst>
                <a:ext uri="{FF2B5EF4-FFF2-40B4-BE49-F238E27FC236}">
                  <a16:creationId xmlns="" xmlns:a16="http://schemas.microsoft.com/office/drawing/2014/main" id="{BB59D444-EDF4-42E2-8235-A3684003A4A5}"/>
                </a:ext>
              </a:extLst>
            </p:cNvPr>
            <p:cNvSpPr/>
            <p:nvPr/>
          </p:nvSpPr>
          <p:spPr>
            <a:xfrm>
              <a:off x="6914912" y="476869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98" name="Freeform: Shape 350">
              <a:extLst>
                <a:ext uri="{FF2B5EF4-FFF2-40B4-BE49-F238E27FC236}">
                  <a16:creationId xmlns="" xmlns:a16="http://schemas.microsoft.com/office/drawing/2014/main" id="{9090EFD9-0EE5-4EC1-B112-C613AC8D5CAA}"/>
                </a:ext>
              </a:extLst>
            </p:cNvPr>
            <p:cNvSpPr/>
            <p:nvPr/>
          </p:nvSpPr>
          <p:spPr>
            <a:xfrm>
              <a:off x="6966109" y="4687453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7144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7144" y="8371"/>
                    <a:pt x="7144" y="6466"/>
                    <a:pt x="7144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99" name="Freeform: Shape 351">
              <a:extLst>
                <a:ext uri="{FF2B5EF4-FFF2-40B4-BE49-F238E27FC236}">
                  <a16:creationId xmlns="" xmlns:a16="http://schemas.microsoft.com/office/drawing/2014/main" id="{B1BB35DD-D475-4C57-9483-CA26C337470B}"/>
                </a:ext>
              </a:extLst>
            </p:cNvPr>
            <p:cNvSpPr/>
            <p:nvPr/>
          </p:nvSpPr>
          <p:spPr>
            <a:xfrm>
              <a:off x="6955208" y="4813988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6615" y="6615"/>
                    <a:pt x="7567" y="7567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00" name="Freeform: Shape 352">
              <a:extLst>
                <a:ext uri="{FF2B5EF4-FFF2-40B4-BE49-F238E27FC236}">
                  <a16:creationId xmlns="" xmlns:a16="http://schemas.microsoft.com/office/drawing/2014/main" id="{B488CDA0-2CC0-487D-A7DC-8BF1AB8E3415}"/>
                </a:ext>
              </a:extLst>
            </p:cNvPr>
            <p:cNvSpPr/>
            <p:nvPr/>
          </p:nvSpPr>
          <p:spPr>
            <a:xfrm>
              <a:off x="6945154" y="467682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01" name="Freeform: Shape 353">
              <a:extLst>
                <a:ext uri="{FF2B5EF4-FFF2-40B4-BE49-F238E27FC236}">
                  <a16:creationId xmlns="" xmlns:a16="http://schemas.microsoft.com/office/drawing/2014/main" id="{FE0D22F9-97E1-4797-A9B3-D085C3F8E08D}"/>
                </a:ext>
              </a:extLst>
            </p:cNvPr>
            <p:cNvSpPr/>
            <p:nvPr/>
          </p:nvSpPr>
          <p:spPr>
            <a:xfrm>
              <a:off x="6954679" y="467534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7144"/>
                    <a:pt x="7144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02" name="Freeform: Shape 354">
              <a:extLst>
                <a:ext uri="{FF2B5EF4-FFF2-40B4-BE49-F238E27FC236}">
                  <a16:creationId xmlns="" xmlns:a16="http://schemas.microsoft.com/office/drawing/2014/main" id="{4196A1EA-1ECD-430A-8F63-6380EE732AE3}"/>
                </a:ext>
              </a:extLst>
            </p:cNvPr>
            <p:cNvSpPr/>
            <p:nvPr/>
          </p:nvSpPr>
          <p:spPr>
            <a:xfrm>
              <a:off x="6948011" y="46743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03" name="Freeform: Shape 355">
              <a:extLst>
                <a:ext uri="{FF2B5EF4-FFF2-40B4-BE49-F238E27FC236}">
                  <a16:creationId xmlns="" xmlns:a16="http://schemas.microsoft.com/office/drawing/2014/main" id="{4BF15396-C5E2-4851-B19B-F2843D732D16}"/>
                </a:ext>
              </a:extLst>
            </p:cNvPr>
            <p:cNvSpPr/>
            <p:nvPr/>
          </p:nvSpPr>
          <p:spPr>
            <a:xfrm>
              <a:off x="7026116" y="46858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04" name="Freeform: Shape 356">
              <a:extLst>
                <a:ext uri="{FF2B5EF4-FFF2-40B4-BE49-F238E27FC236}">
                  <a16:creationId xmlns="" xmlns:a16="http://schemas.microsoft.com/office/drawing/2014/main" id="{4DF261A4-17A0-4D0A-A6F1-C240738AA837}"/>
                </a:ext>
              </a:extLst>
            </p:cNvPr>
            <p:cNvSpPr/>
            <p:nvPr/>
          </p:nvSpPr>
          <p:spPr>
            <a:xfrm>
              <a:off x="6988016" y="468010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05" name="Freeform: Shape 357">
              <a:extLst>
                <a:ext uri="{FF2B5EF4-FFF2-40B4-BE49-F238E27FC236}">
                  <a16:creationId xmlns="" xmlns:a16="http://schemas.microsoft.com/office/drawing/2014/main" id="{82726F43-EAA8-4DCE-8FB5-69C5BEF77F98}"/>
                </a:ext>
              </a:extLst>
            </p:cNvPr>
            <p:cNvSpPr/>
            <p:nvPr/>
          </p:nvSpPr>
          <p:spPr>
            <a:xfrm>
              <a:off x="7040933" y="472963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06" name="Freeform: Shape 358">
              <a:extLst>
                <a:ext uri="{FF2B5EF4-FFF2-40B4-BE49-F238E27FC236}">
                  <a16:creationId xmlns="" xmlns:a16="http://schemas.microsoft.com/office/drawing/2014/main" id="{8291226D-2BF5-4F0E-BFBC-8770E7D3D68C}"/>
                </a:ext>
              </a:extLst>
            </p:cNvPr>
            <p:cNvSpPr/>
            <p:nvPr/>
          </p:nvSpPr>
          <p:spPr>
            <a:xfrm>
              <a:off x="6988969" y="4679394"/>
              <a:ext cx="9525" cy="9525"/>
            </a:xfrm>
            <a:custGeom>
              <a:avLst/>
              <a:gdLst>
                <a:gd name="connsiteX0" fmla="*/ 9049 w 9525"/>
                <a:gd name="connsiteY0" fmla="*/ 7858 h 9525"/>
                <a:gd name="connsiteX1" fmla="*/ 7144 w 9525"/>
                <a:gd name="connsiteY1" fmla="*/ 7858 h 9525"/>
                <a:gd name="connsiteX2" fmla="*/ 9049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858"/>
                  </a:moveTo>
                  <a:cubicBezTo>
                    <a:pt x="8096" y="6906"/>
                    <a:pt x="8096" y="6906"/>
                    <a:pt x="7144" y="7858"/>
                  </a:cubicBezTo>
                  <a:cubicBezTo>
                    <a:pt x="8096" y="7858"/>
                    <a:pt x="8096" y="8811"/>
                    <a:pt x="9049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07" name="Freeform: Shape 359">
              <a:extLst>
                <a:ext uri="{FF2B5EF4-FFF2-40B4-BE49-F238E27FC236}">
                  <a16:creationId xmlns="" xmlns:a16="http://schemas.microsoft.com/office/drawing/2014/main" id="{68B3A35B-44BD-4894-A562-07650F6FF8D8}"/>
                </a:ext>
              </a:extLst>
            </p:cNvPr>
            <p:cNvSpPr/>
            <p:nvPr/>
          </p:nvSpPr>
          <p:spPr>
            <a:xfrm>
              <a:off x="6917769" y="467153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08" name="Freeform: Shape 360">
              <a:extLst>
                <a:ext uri="{FF2B5EF4-FFF2-40B4-BE49-F238E27FC236}">
                  <a16:creationId xmlns="" xmlns:a16="http://schemas.microsoft.com/office/drawing/2014/main" id="{76D56EB2-6530-4F50-B40D-DA2A6D5E4754}"/>
                </a:ext>
              </a:extLst>
            </p:cNvPr>
            <p:cNvSpPr/>
            <p:nvPr/>
          </p:nvSpPr>
          <p:spPr>
            <a:xfrm>
              <a:off x="6917531" y="46724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09" name="Freeform: Shape 361">
              <a:extLst>
                <a:ext uri="{FF2B5EF4-FFF2-40B4-BE49-F238E27FC236}">
                  <a16:creationId xmlns="" xmlns:a16="http://schemas.microsoft.com/office/drawing/2014/main" id="{DF0240FB-449C-44B0-953C-3048AD82B180}"/>
                </a:ext>
              </a:extLst>
            </p:cNvPr>
            <p:cNvSpPr/>
            <p:nvPr/>
          </p:nvSpPr>
          <p:spPr>
            <a:xfrm>
              <a:off x="6916579" y="467272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10" name="Freeform: Shape 362">
              <a:extLst>
                <a:ext uri="{FF2B5EF4-FFF2-40B4-BE49-F238E27FC236}">
                  <a16:creationId xmlns="" xmlns:a16="http://schemas.microsoft.com/office/drawing/2014/main" id="{D0E99CF3-3874-4EAA-826F-D0331DB8F442}"/>
                </a:ext>
              </a:extLst>
            </p:cNvPr>
            <p:cNvSpPr/>
            <p:nvPr/>
          </p:nvSpPr>
          <p:spPr>
            <a:xfrm>
              <a:off x="6927056" y="467248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7144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11" name="Freeform: Shape 363">
              <a:extLst>
                <a:ext uri="{FF2B5EF4-FFF2-40B4-BE49-F238E27FC236}">
                  <a16:creationId xmlns="" xmlns:a16="http://schemas.microsoft.com/office/drawing/2014/main" id="{CED09703-A7E8-4A38-9D18-095A8DBCAD04}"/>
                </a:ext>
              </a:extLst>
            </p:cNvPr>
            <p:cNvSpPr/>
            <p:nvPr/>
          </p:nvSpPr>
          <p:spPr>
            <a:xfrm>
              <a:off x="6927151" y="4672171"/>
              <a:ext cx="9525" cy="9525"/>
            </a:xfrm>
            <a:custGeom>
              <a:avLst/>
              <a:gdLst>
                <a:gd name="connsiteX0" fmla="*/ 9906 w 9525"/>
                <a:gd name="connsiteY0" fmla="*/ 8414 h 9525"/>
                <a:gd name="connsiteX1" fmla="*/ 9906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6" y="8414"/>
                  </a:moveTo>
                  <a:cubicBezTo>
                    <a:pt x="3239" y="5556"/>
                    <a:pt x="10859" y="8414"/>
                    <a:pt x="9906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12" name="Freeform: Shape 364">
              <a:extLst>
                <a:ext uri="{FF2B5EF4-FFF2-40B4-BE49-F238E27FC236}">
                  <a16:creationId xmlns="" xmlns:a16="http://schemas.microsoft.com/office/drawing/2014/main" id="{62279FBD-01E7-40B7-B196-063A770C42FB}"/>
                </a:ext>
              </a:extLst>
            </p:cNvPr>
            <p:cNvSpPr/>
            <p:nvPr/>
          </p:nvSpPr>
          <p:spPr>
            <a:xfrm>
              <a:off x="6938999" y="4686776"/>
              <a:ext cx="9525" cy="9525"/>
            </a:xfrm>
            <a:custGeom>
              <a:avLst/>
              <a:gdLst>
                <a:gd name="connsiteX0" fmla="*/ 9488 w 9525"/>
                <a:gd name="connsiteY0" fmla="*/ 7144 h 9525"/>
                <a:gd name="connsiteX1" fmla="*/ 948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7144"/>
                  </a:moveTo>
                  <a:cubicBezTo>
                    <a:pt x="4726" y="10001"/>
                    <a:pt x="8536" y="7144"/>
                    <a:pt x="94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13" name="Freeform: Shape 365">
              <a:extLst>
                <a:ext uri="{FF2B5EF4-FFF2-40B4-BE49-F238E27FC236}">
                  <a16:creationId xmlns="" xmlns:a16="http://schemas.microsoft.com/office/drawing/2014/main" id="{DB03CAFB-5F1E-408E-B74B-87328CEA6B2A}"/>
                </a:ext>
              </a:extLst>
            </p:cNvPr>
            <p:cNvSpPr/>
            <p:nvPr/>
          </p:nvSpPr>
          <p:spPr>
            <a:xfrm>
              <a:off x="6948540" y="468868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9049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9049"/>
                    <a:pt x="7567" y="9049"/>
                  </a:cubicBezTo>
                  <a:cubicBezTo>
                    <a:pt x="7567" y="8096"/>
                    <a:pt x="8520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14" name="Freeform: Shape 366">
              <a:extLst>
                <a:ext uri="{FF2B5EF4-FFF2-40B4-BE49-F238E27FC236}">
                  <a16:creationId xmlns="" xmlns:a16="http://schemas.microsoft.com/office/drawing/2014/main" id="{17A40015-C8E1-4323-AECE-22AA46E89DBD}"/>
                </a:ext>
              </a:extLst>
            </p:cNvPr>
            <p:cNvSpPr/>
            <p:nvPr/>
          </p:nvSpPr>
          <p:spPr>
            <a:xfrm>
              <a:off x="6963251" y="46905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10001"/>
                  </a:lnTo>
                  <a:cubicBezTo>
                    <a:pt x="8096" y="10001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15" name="Freeform: Shape 367">
              <a:extLst>
                <a:ext uri="{FF2B5EF4-FFF2-40B4-BE49-F238E27FC236}">
                  <a16:creationId xmlns="" xmlns:a16="http://schemas.microsoft.com/office/drawing/2014/main" id="{33D8EF28-E4C2-4F46-8F7D-57404A564959}"/>
                </a:ext>
              </a:extLst>
            </p:cNvPr>
            <p:cNvSpPr/>
            <p:nvPr/>
          </p:nvSpPr>
          <p:spPr>
            <a:xfrm>
              <a:off x="6972629" y="4677489"/>
              <a:ext cx="9525" cy="9525"/>
            </a:xfrm>
            <a:custGeom>
              <a:avLst/>
              <a:gdLst>
                <a:gd name="connsiteX0" fmla="*/ 8244 w 9525"/>
                <a:gd name="connsiteY0" fmla="*/ 7858 h 9525"/>
                <a:gd name="connsiteX1" fmla="*/ 82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858"/>
                  </a:moveTo>
                  <a:cubicBezTo>
                    <a:pt x="6339" y="6906"/>
                    <a:pt x="7291" y="6906"/>
                    <a:pt x="82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16" name="Freeform: Shape 368">
              <a:extLst>
                <a:ext uri="{FF2B5EF4-FFF2-40B4-BE49-F238E27FC236}">
                  <a16:creationId xmlns="" xmlns:a16="http://schemas.microsoft.com/office/drawing/2014/main" id="{B926B4F0-B252-4046-B3E0-38D0EDB874AD}"/>
                </a:ext>
              </a:extLst>
            </p:cNvPr>
            <p:cNvSpPr/>
            <p:nvPr/>
          </p:nvSpPr>
          <p:spPr>
            <a:xfrm>
              <a:off x="6978139" y="4696407"/>
              <a:ext cx="9525" cy="9525"/>
            </a:xfrm>
            <a:custGeom>
              <a:avLst/>
              <a:gdLst>
                <a:gd name="connsiteX0" fmla="*/ 7496 w 9525"/>
                <a:gd name="connsiteY0" fmla="*/ 7990 h 9525"/>
                <a:gd name="connsiteX1" fmla="*/ 7496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96" y="7990"/>
                  </a:moveTo>
                  <a:cubicBezTo>
                    <a:pt x="5591" y="7990"/>
                    <a:pt x="12258" y="6086"/>
                    <a:pt x="7496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17" name="Freeform: Shape 369">
              <a:extLst>
                <a:ext uri="{FF2B5EF4-FFF2-40B4-BE49-F238E27FC236}">
                  <a16:creationId xmlns="" xmlns:a16="http://schemas.microsoft.com/office/drawing/2014/main" id="{E2683C63-B7F2-42FC-82BA-E9C2C979BA29}"/>
                </a:ext>
              </a:extLst>
            </p:cNvPr>
            <p:cNvSpPr/>
            <p:nvPr/>
          </p:nvSpPr>
          <p:spPr>
            <a:xfrm>
              <a:off x="7015447" y="4737496"/>
              <a:ext cx="9525" cy="9525"/>
            </a:xfrm>
            <a:custGeom>
              <a:avLst/>
              <a:gdLst>
                <a:gd name="connsiteX0" fmla="*/ 7335 w 9525"/>
                <a:gd name="connsiteY0" fmla="*/ 7858 h 9525"/>
                <a:gd name="connsiteX1" fmla="*/ 10193 w 9525"/>
                <a:gd name="connsiteY1" fmla="*/ 7858 h 9525"/>
                <a:gd name="connsiteX2" fmla="*/ 7335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5" y="7858"/>
                  </a:moveTo>
                  <a:lnTo>
                    <a:pt x="10193" y="7858"/>
                  </a:lnTo>
                  <a:cubicBezTo>
                    <a:pt x="9240" y="6906"/>
                    <a:pt x="6383" y="6906"/>
                    <a:pt x="7335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18" name="Freeform: Shape 370">
              <a:extLst>
                <a:ext uri="{FF2B5EF4-FFF2-40B4-BE49-F238E27FC236}">
                  <a16:creationId xmlns="" xmlns:a16="http://schemas.microsoft.com/office/drawing/2014/main" id="{00486462-9082-46E3-9C5A-D7957AA8BC25}"/>
                </a:ext>
              </a:extLst>
            </p:cNvPr>
            <p:cNvSpPr/>
            <p:nvPr/>
          </p:nvSpPr>
          <p:spPr>
            <a:xfrm>
              <a:off x="7013648" y="4776311"/>
              <a:ext cx="9525" cy="9525"/>
            </a:xfrm>
            <a:custGeom>
              <a:avLst/>
              <a:gdLst>
                <a:gd name="connsiteX0" fmla="*/ 9134 w 9525"/>
                <a:gd name="connsiteY0" fmla="*/ 7144 h 9525"/>
                <a:gd name="connsiteX1" fmla="*/ 8182 w 9525"/>
                <a:gd name="connsiteY1" fmla="*/ 9049 h 9525"/>
                <a:gd name="connsiteX2" fmla="*/ 913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134" y="7144"/>
                  </a:moveTo>
                  <a:cubicBezTo>
                    <a:pt x="7230" y="7144"/>
                    <a:pt x="6277" y="8096"/>
                    <a:pt x="8182" y="9049"/>
                  </a:cubicBezTo>
                  <a:cubicBezTo>
                    <a:pt x="8182" y="9049"/>
                    <a:pt x="10087" y="8096"/>
                    <a:pt x="913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19" name="Freeform: Shape 371">
              <a:extLst>
                <a:ext uri="{FF2B5EF4-FFF2-40B4-BE49-F238E27FC236}">
                  <a16:creationId xmlns="" xmlns:a16="http://schemas.microsoft.com/office/drawing/2014/main" id="{69562871-22E1-4D0F-AD1C-3F637C651790}"/>
                </a:ext>
              </a:extLst>
            </p:cNvPr>
            <p:cNvSpPr/>
            <p:nvPr/>
          </p:nvSpPr>
          <p:spPr>
            <a:xfrm>
              <a:off x="6947059" y="4788376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5556"/>
                    <a:pt x="7144" y="8414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20" name="Freeform: Shape 372">
              <a:extLst>
                <a:ext uri="{FF2B5EF4-FFF2-40B4-BE49-F238E27FC236}">
                  <a16:creationId xmlns="" xmlns:a16="http://schemas.microsoft.com/office/drawing/2014/main" id="{37FF470B-45CA-496B-AAE7-EF68051E335A}"/>
                </a:ext>
              </a:extLst>
            </p:cNvPr>
            <p:cNvSpPr/>
            <p:nvPr/>
          </p:nvSpPr>
          <p:spPr>
            <a:xfrm>
              <a:off x="6748939" y="4721051"/>
              <a:ext cx="9525" cy="9525"/>
            </a:xfrm>
            <a:custGeom>
              <a:avLst/>
              <a:gdLst>
                <a:gd name="connsiteX0" fmla="*/ 7144 w 9525"/>
                <a:gd name="connsiteY0" fmla="*/ 9064 h 9525"/>
                <a:gd name="connsiteX1" fmla="*/ 7144 w 9525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4"/>
                  </a:moveTo>
                  <a:cubicBezTo>
                    <a:pt x="9049" y="4302"/>
                    <a:pt x="8096" y="10017"/>
                    <a:pt x="7144" y="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21" name="Freeform: Shape 373">
              <a:extLst>
                <a:ext uri="{FF2B5EF4-FFF2-40B4-BE49-F238E27FC236}">
                  <a16:creationId xmlns="" xmlns:a16="http://schemas.microsoft.com/office/drawing/2014/main" id="{0A6EC20B-9E05-4E93-8967-C4469289C2F0}"/>
                </a:ext>
              </a:extLst>
            </p:cNvPr>
            <p:cNvSpPr/>
            <p:nvPr/>
          </p:nvSpPr>
          <p:spPr>
            <a:xfrm>
              <a:off x="6746061" y="4717256"/>
              <a:ext cx="9525" cy="19050"/>
            </a:xfrm>
            <a:custGeom>
              <a:avLst/>
              <a:gdLst>
                <a:gd name="connsiteX0" fmla="*/ 9069 w 9525"/>
                <a:gd name="connsiteY0" fmla="*/ 7144 h 19050"/>
                <a:gd name="connsiteX1" fmla="*/ 9069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069" y="7144"/>
                  </a:moveTo>
                  <a:cubicBezTo>
                    <a:pt x="5259" y="15716"/>
                    <a:pt x="8117" y="10954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22" name="Freeform: Shape 374">
              <a:extLst>
                <a:ext uri="{FF2B5EF4-FFF2-40B4-BE49-F238E27FC236}">
                  <a16:creationId xmlns="" xmlns:a16="http://schemas.microsoft.com/office/drawing/2014/main" id="{4D19E202-1A8E-4BF9-A473-290F8311CF4D}"/>
                </a:ext>
              </a:extLst>
            </p:cNvPr>
            <p:cNvSpPr/>
            <p:nvPr/>
          </p:nvSpPr>
          <p:spPr>
            <a:xfrm>
              <a:off x="6712744" y="47115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23" name="Freeform: Shape 375">
              <a:extLst>
                <a:ext uri="{FF2B5EF4-FFF2-40B4-BE49-F238E27FC236}">
                  <a16:creationId xmlns="" xmlns:a16="http://schemas.microsoft.com/office/drawing/2014/main" id="{8D0B9266-E694-4F81-B827-86FAB9206ED1}"/>
                </a:ext>
              </a:extLst>
            </p:cNvPr>
            <p:cNvSpPr/>
            <p:nvPr/>
          </p:nvSpPr>
          <p:spPr>
            <a:xfrm>
              <a:off x="6718459" y="47277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24" name="Freeform: Shape 376">
              <a:extLst>
                <a:ext uri="{FF2B5EF4-FFF2-40B4-BE49-F238E27FC236}">
                  <a16:creationId xmlns="" xmlns:a16="http://schemas.microsoft.com/office/drawing/2014/main" id="{13ABB264-18A1-4BDE-933E-C2EEC734F573}"/>
                </a:ext>
              </a:extLst>
            </p:cNvPr>
            <p:cNvSpPr/>
            <p:nvPr/>
          </p:nvSpPr>
          <p:spPr>
            <a:xfrm>
              <a:off x="6721316" y="47324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25" name="Freeform: Shape 377">
              <a:extLst>
                <a:ext uri="{FF2B5EF4-FFF2-40B4-BE49-F238E27FC236}">
                  <a16:creationId xmlns="" xmlns:a16="http://schemas.microsoft.com/office/drawing/2014/main" id="{CB2A7BF6-33D1-4E84-8E7C-69FFF7ACD0E0}"/>
                </a:ext>
              </a:extLst>
            </p:cNvPr>
            <p:cNvSpPr/>
            <p:nvPr/>
          </p:nvSpPr>
          <p:spPr>
            <a:xfrm>
              <a:off x="6711791" y="471058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26" name="Freeform: Shape 378">
              <a:extLst>
                <a:ext uri="{FF2B5EF4-FFF2-40B4-BE49-F238E27FC236}">
                  <a16:creationId xmlns="" xmlns:a16="http://schemas.microsoft.com/office/drawing/2014/main" id="{D74749A5-EB8F-411A-883D-5AF7D4E51EBC}"/>
                </a:ext>
              </a:extLst>
            </p:cNvPr>
            <p:cNvSpPr/>
            <p:nvPr/>
          </p:nvSpPr>
          <p:spPr>
            <a:xfrm>
              <a:off x="6742271" y="4723776"/>
              <a:ext cx="9525" cy="9525"/>
            </a:xfrm>
            <a:custGeom>
              <a:avLst/>
              <a:gdLst>
                <a:gd name="connsiteX0" fmla="*/ 7144 w 9525"/>
                <a:gd name="connsiteY0" fmla="*/ 8243 h 9525"/>
                <a:gd name="connsiteX1" fmla="*/ 7144 w 9525"/>
                <a:gd name="connsiteY1" fmla="*/ 82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243"/>
                  </a:moveTo>
                  <a:cubicBezTo>
                    <a:pt x="8096" y="7291"/>
                    <a:pt x="7144" y="6339"/>
                    <a:pt x="7144" y="82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27" name="Freeform: Shape 379">
              <a:extLst>
                <a:ext uri="{FF2B5EF4-FFF2-40B4-BE49-F238E27FC236}">
                  <a16:creationId xmlns="" xmlns:a16="http://schemas.microsoft.com/office/drawing/2014/main" id="{B7846CE1-015D-40D9-8DE9-B82FD629D414}"/>
                </a:ext>
              </a:extLst>
            </p:cNvPr>
            <p:cNvSpPr/>
            <p:nvPr/>
          </p:nvSpPr>
          <p:spPr>
            <a:xfrm>
              <a:off x="6722269" y="4706461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8096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28" name="Freeform: Shape 380">
              <a:extLst>
                <a:ext uri="{FF2B5EF4-FFF2-40B4-BE49-F238E27FC236}">
                  <a16:creationId xmlns="" xmlns:a16="http://schemas.microsoft.com/office/drawing/2014/main" id="{59B1574A-04DA-4259-9CF6-595E525E0CCD}"/>
                </a:ext>
              </a:extLst>
            </p:cNvPr>
            <p:cNvSpPr/>
            <p:nvPr/>
          </p:nvSpPr>
          <p:spPr>
            <a:xfrm>
              <a:off x="6729889" y="47067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1476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29" name="Freeform: Shape 381">
              <a:extLst>
                <a:ext uri="{FF2B5EF4-FFF2-40B4-BE49-F238E27FC236}">
                  <a16:creationId xmlns="" xmlns:a16="http://schemas.microsoft.com/office/drawing/2014/main" id="{D8477E9F-64B4-453C-A780-8016FA756755}"/>
                </a:ext>
              </a:extLst>
            </p:cNvPr>
            <p:cNvSpPr/>
            <p:nvPr/>
          </p:nvSpPr>
          <p:spPr>
            <a:xfrm>
              <a:off x="6741319" y="47124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30" name="Freeform: Shape 382">
              <a:extLst>
                <a:ext uri="{FF2B5EF4-FFF2-40B4-BE49-F238E27FC236}">
                  <a16:creationId xmlns="" xmlns:a16="http://schemas.microsoft.com/office/drawing/2014/main" id="{069FC991-F82B-49CD-95D5-C88D6DF99B20}"/>
                </a:ext>
              </a:extLst>
            </p:cNvPr>
            <p:cNvSpPr/>
            <p:nvPr/>
          </p:nvSpPr>
          <p:spPr>
            <a:xfrm>
              <a:off x="6716554" y="470677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lnTo>
                    <a:pt x="7144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31" name="Freeform: Shape 383">
              <a:extLst>
                <a:ext uri="{FF2B5EF4-FFF2-40B4-BE49-F238E27FC236}">
                  <a16:creationId xmlns="" xmlns:a16="http://schemas.microsoft.com/office/drawing/2014/main" id="{FF420869-AB80-4224-9891-584A89CFCB84}"/>
                </a:ext>
              </a:extLst>
            </p:cNvPr>
            <p:cNvSpPr/>
            <p:nvPr/>
          </p:nvSpPr>
          <p:spPr>
            <a:xfrm>
              <a:off x="6887051" y="47248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32" name="Freeform: Shape 384">
              <a:extLst>
                <a:ext uri="{FF2B5EF4-FFF2-40B4-BE49-F238E27FC236}">
                  <a16:creationId xmlns="" xmlns:a16="http://schemas.microsoft.com/office/drawing/2014/main" id="{FF034608-9598-4749-B529-D831D3FBFB44}"/>
                </a:ext>
              </a:extLst>
            </p:cNvPr>
            <p:cNvSpPr/>
            <p:nvPr/>
          </p:nvSpPr>
          <p:spPr>
            <a:xfrm>
              <a:off x="6896576" y="47382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1095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33" name="Freeform: Shape 385">
              <a:extLst>
                <a:ext uri="{FF2B5EF4-FFF2-40B4-BE49-F238E27FC236}">
                  <a16:creationId xmlns="" xmlns:a16="http://schemas.microsoft.com/office/drawing/2014/main" id="{B6F53C06-BA88-4491-9464-88F96FDDB6E8}"/>
                </a:ext>
              </a:extLst>
            </p:cNvPr>
            <p:cNvSpPr/>
            <p:nvPr/>
          </p:nvSpPr>
          <p:spPr>
            <a:xfrm>
              <a:off x="6728222" y="473725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34" name="Freeform: Shape 386">
              <a:extLst>
                <a:ext uri="{FF2B5EF4-FFF2-40B4-BE49-F238E27FC236}">
                  <a16:creationId xmlns="" xmlns:a16="http://schemas.microsoft.com/office/drawing/2014/main" id="{BA90D81D-2681-4746-9F3F-4D6B46B84814}"/>
                </a:ext>
              </a:extLst>
            </p:cNvPr>
            <p:cNvSpPr/>
            <p:nvPr/>
          </p:nvSpPr>
          <p:spPr>
            <a:xfrm>
              <a:off x="6790454" y="4734401"/>
              <a:ext cx="9525" cy="19050"/>
            </a:xfrm>
            <a:custGeom>
              <a:avLst/>
              <a:gdLst>
                <a:gd name="connsiteX0" fmla="*/ 7538 w 9525"/>
                <a:gd name="connsiteY0" fmla="*/ 12859 h 19050"/>
                <a:gd name="connsiteX1" fmla="*/ 8491 w 9525"/>
                <a:gd name="connsiteY1" fmla="*/ 7144 h 19050"/>
                <a:gd name="connsiteX2" fmla="*/ 7538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38" y="12859"/>
                  </a:moveTo>
                  <a:cubicBezTo>
                    <a:pt x="7538" y="10001"/>
                    <a:pt x="9443" y="10001"/>
                    <a:pt x="8491" y="7144"/>
                  </a:cubicBezTo>
                  <a:cubicBezTo>
                    <a:pt x="7538" y="8096"/>
                    <a:pt x="6586" y="10954"/>
                    <a:pt x="7538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35" name="Freeform: Shape 387">
              <a:extLst>
                <a:ext uri="{FF2B5EF4-FFF2-40B4-BE49-F238E27FC236}">
                  <a16:creationId xmlns="" xmlns:a16="http://schemas.microsoft.com/office/drawing/2014/main" id="{8267C7DF-819B-4ACA-B16B-D47C7147D763}"/>
                </a:ext>
              </a:extLst>
            </p:cNvPr>
            <p:cNvSpPr/>
            <p:nvPr/>
          </p:nvSpPr>
          <p:spPr>
            <a:xfrm>
              <a:off x="6742271" y="47239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36" name="Freeform: Shape 388">
              <a:extLst>
                <a:ext uri="{FF2B5EF4-FFF2-40B4-BE49-F238E27FC236}">
                  <a16:creationId xmlns="" xmlns:a16="http://schemas.microsoft.com/office/drawing/2014/main" id="{2AE1690F-07A8-499C-A753-FEED2C19D70F}"/>
                </a:ext>
              </a:extLst>
            </p:cNvPr>
            <p:cNvSpPr/>
            <p:nvPr/>
          </p:nvSpPr>
          <p:spPr>
            <a:xfrm>
              <a:off x="6790849" y="473397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37" name="Freeform: Shape 389">
              <a:extLst>
                <a:ext uri="{FF2B5EF4-FFF2-40B4-BE49-F238E27FC236}">
                  <a16:creationId xmlns="" xmlns:a16="http://schemas.microsoft.com/office/drawing/2014/main" id="{AB94E814-6D0F-434F-B170-2EFFF8D48136}"/>
                </a:ext>
              </a:extLst>
            </p:cNvPr>
            <p:cNvSpPr/>
            <p:nvPr/>
          </p:nvSpPr>
          <p:spPr>
            <a:xfrm>
              <a:off x="6745129" y="473535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38" name="Freeform: Shape 390">
              <a:extLst>
                <a:ext uri="{FF2B5EF4-FFF2-40B4-BE49-F238E27FC236}">
                  <a16:creationId xmlns="" xmlns:a16="http://schemas.microsoft.com/office/drawing/2014/main" id="{7760F780-B6A8-49E7-ADC7-C6DD53A6BD22}"/>
                </a:ext>
              </a:extLst>
            </p:cNvPr>
            <p:cNvSpPr/>
            <p:nvPr/>
          </p:nvSpPr>
          <p:spPr>
            <a:xfrm>
              <a:off x="6733699" y="47315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39" name="Freeform: Shape 391">
              <a:extLst>
                <a:ext uri="{FF2B5EF4-FFF2-40B4-BE49-F238E27FC236}">
                  <a16:creationId xmlns="" xmlns:a16="http://schemas.microsoft.com/office/drawing/2014/main" id="{A2D5FAF0-28D8-489D-B342-7556C732FBA0}"/>
                </a:ext>
              </a:extLst>
            </p:cNvPr>
            <p:cNvSpPr/>
            <p:nvPr/>
          </p:nvSpPr>
          <p:spPr>
            <a:xfrm>
              <a:off x="6751521" y="4732295"/>
              <a:ext cx="9525" cy="9525"/>
            </a:xfrm>
            <a:custGeom>
              <a:avLst/>
              <a:gdLst>
                <a:gd name="connsiteX0" fmla="*/ 7419 w 9525"/>
                <a:gd name="connsiteY0" fmla="*/ 7344 h 9525"/>
                <a:gd name="connsiteX1" fmla="*/ 7419 w 9525"/>
                <a:gd name="connsiteY1" fmla="*/ 7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344"/>
                  </a:moveTo>
                  <a:cubicBezTo>
                    <a:pt x="8371" y="9249"/>
                    <a:pt x="6466" y="6392"/>
                    <a:pt x="7419" y="7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40" name="Freeform: Shape 392">
              <a:extLst>
                <a:ext uri="{FF2B5EF4-FFF2-40B4-BE49-F238E27FC236}">
                  <a16:creationId xmlns="" xmlns:a16="http://schemas.microsoft.com/office/drawing/2014/main" id="{A3807D71-664E-4652-AE90-4C4ED2F34717}"/>
                </a:ext>
              </a:extLst>
            </p:cNvPr>
            <p:cNvSpPr/>
            <p:nvPr/>
          </p:nvSpPr>
          <p:spPr>
            <a:xfrm>
              <a:off x="6757511" y="473273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41" name="Freeform: Shape 393">
              <a:extLst>
                <a:ext uri="{FF2B5EF4-FFF2-40B4-BE49-F238E27FC236}">
                  <a16:creationId xmlns="" xmlns:a16="http://schemas.microsoft.com/office/drawing/2014/main" id="{4C3732C7-0BA8-4A00-B795-5E951E091A1B}"/>
                </a:ext>
              </a:extLst>
            </p:cNvPr>
            <p:cNvSpPr/>
            <p:nvPr/>
          </p:nvSpPr>
          <p:spPr>
            <a:xfrm>
              <a:off x="6868954" y="47258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10001"/>
                  </a:cubicBezTo>
                  <a:cubicBezTo>
                    <a:pt x="8096" y="8096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42" name="Freeform: Shape 394">
              <a:extLst>
                <a:ext uri="{FF2B5EF4-FFF2-40B4-BE49-F238E27FC236}">
                  <a16:creationId xmlns="" xmlns:a16="http://schemas.microsoft.com/office/drawing/2014/main" id="{8298CAC9-C1AA-4740-8BFE-4E610639D974}"/>
                </a:ext>
              </a:extLst>
            </p:cNvPr>
            <p:cNvSpPr/>
            <p:nvPr/>
          </p:nvSpPr>
          <p:spPr>
            <a:xfrm>
              <a:off x="6742271" y="47229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43" name="Freeform: Shape 395">
              <a:extLst>
                <a:ext uri="{FF2B5EF4-FFF2-40B4-BE49-F238E27FC236}">
                  <a16:creationId xmlns="" xmlns:a16="http://schemas.microsoft.com/office/drawing/2014/main" id="{5C28905C-AF3E-4F12-8776-E300EDD2EA0E}"/>
                </a:ext>
              </a:extLst>
            </p:cNvPr>
            <p:cNvSpPr/>
            <p:nvPr/>
          </p:nvSpPr>
          <p:spPr>
            <a:xfrm>
              <a:off x="6752749" y="47105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44" name="Freeform: Shape 396">
              <a:extLst>
                <a:ext uri="{FF2B5EF4-FFF2-40B4-BE49-F238E27FC236}">
                  <a16:creationId xmlns="" xmlns:a16="http://schemas.microsoft.com/office/drawing/2014/main" id="{26E0B2F7-7954-47CF-BA1D-C4C7EE4BFA99}"/>
                </a:ext>
              </a:extLst>
            </p:cNvPr>
            <p:cNvSpPr/>
            <p:nvPr/>
          </p:nvSpPr>
          <p:spPr>
            <a:xfrm>
              <a:off x="6835616" y="472225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45" name="Freeform: Shape 397">
              <a:extLst>
                <a:ext uri="{FF2B5EF4-FFF2-40B4-BE49-F238E27FC236}">
                  <a16:creationId xmlns="" xmlns:a16="http://schemas.microsoft.com/office/drawing/2014/main" id="{17554EC8-3BA6-4A49-8C68-812640E64188}"/>
                </a:ext>
              </a:extLst>
            </p:cNvPr>
            <p:cNvSpPr/>
            <p:nvPr/>
          </p:nvSpPr>
          <p:spPr>
            <a:xfrm>
              <a:off x="6756559" y="47105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001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46" name="Freeform: Shape 398">
              <a:extLst>
                <a:ext uri="{FF2B5EF4-FFF2-40B4-BE49-F238E27FC236}">
                  <a16:creationId xmlns="" xmlns:a16="http://schemas.microsoft.com/office/drawing/2014/main" id="{1B996B91-6DAE-4BEB-A44B-650E96C33898}"/>
                </a:ext>
              </a:extLst>
            </p:cNvPr>
            <p:cNvSpPr/>
            <p:nvPr/>
          </p:nvSpPr>
          <p:spPr>
            <a:xfrm>
              <a:off x="6869906" y="47286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47" name="Freeform: Shape 399">
              <a:extLst>
                <a:ext uri="{FF2B5EF4-FFF2-40B4-BE49-F238E27FC236}">
                  <a16:creationId xmlns="" xmlns:a16="http://schemas.microsoft.com/office/drawing/2014/main" id="{B1E8AB8F-CABA-4E42-8710-7C1812D04362}"/>
                </a:ext>
              </a:extLst>
            </p:cNvPr>
            <p:cNvSpPr/>
            <p:nvPr/>
          </p:nvSpPr>
          <p:spPr>
            <a:xfrm>
              <a:off x="6705941" y="4706672"/>
              <a:ext cx="200025" cy="57150"/>
            </a:xfrm>
            <a:custGeom>
              <a:avLst/>
              <a:gdLst>
                <a:gd name="connsiteX0" fmla="*/ 176824 w 200025"/>
                <a:gd name="connsiteY0" fmla="*/ 22490 h 57150"/>
                <a:gd name="connsiteX1" fmla="*/ 169204 w 200025"/>
                <a:gd name="connsiteY1" fmla="*/ 33920 h 57150"/>
                <a:gd name="connsiteX2" fmla="*/ 169204 w 200025"/>
                <a:gd name="connsiteY2" fmla="*/ 32967 h 57150"/>
                <a:gd name="connsiteX3" fmla="*/ 167299 w 200025"/>
                <a:gd name="connsiteY3" fmla="*/ 32015 h 57150"/>
                <a:gd name="connsiteX4" fmla="*/ 169204 w 200025"/>
                <a:gd name="connsiteY4" fmla="*/ 23442 h 57150"/>
                <a:gd name="connsiteX5" fmla="*/ 123484 w 200025"/>
                <a:gd name="connsiteY5" fmla="*/ 23442 h 57150"/>
                <a:gd name="connsiteX6" fmla="*/ 123484 w 200025"/>
                <a:gd name="connsiteY6" fmla="*/ 23442 h 57150"/>
                <a:gd name="connsiteX7" fmla="*/ 32997 w 200025"/>
                <a:gd name="connsiteY7" fmla="*/ 19632 h 57150"/>
                <a:gd name="connsiteX8" fmla="*/ 32997 w 200025"/>
                <a:gd name="connsiteY8" fmla="*/ 10107 h 57150"/>
                <a:gd name="connsiteX9" fmla="*/ 20614 w 200025"/>
                <a:gd name="connsiteY9" fmla="*/ 17727 h 57150"/>
                <a:gd name="connsiteX10" fmla="*/ 18709 w 200025"/>
                <a:gd name="connsiteY10" fmla="*/ 16775 h 57150"/>
                <a:gd name="connsiteX11" fmla="*/ 14899 w 200025"/>
                <a:gd name="connsiteY11" fmla="*/ 9155 h 57150"/>
                <a:gd name="connsiteX12" fmla="*/ 8232 w 200025"/>
                <a:gd name="connsiteY12" fmla="*/ 20585 h 57150"/>
                <a:gd name="connsiteX13" fmla="*/ 8232 w 200025"/>
                <a:gd name="connsiteY13" fmla="*/ 20585 h 57150"/>
                <a:gd name="connsiteX14" fmla="*/ 24424 w 200025"/>
                <a:gd name="connsiteY14" fmla="*/ 14870 h 57150"/>
                <a:gd name="connsiteX15" fmla="*/ 26329 w 200025"/>
                <a:gd name="connsiteY15" fmla="*/ 15822 h 57150"/>
                <a:gd name="connsiteX16" fmla="*/ 27282 w 200025"/>
                <a:gd name="connsiteY16" fmla="*/ 14870 h 57150"/>
                <a:gd name="connsiteX17" fmla="*/ 32997 w 200025"/>
                <a:gd name="connsiteY17" fmla="*/ 14870 h 57150"/>
                <a:gd name="connsiteX18" fmla="*/ 34902 w 200025"/>
                <a:gd name="connsiteY18" fmla="*/ 24395 h 57150"/>
                <a:gd name="connsiteX19" fmla="*/ 42522 w 200025"/>
                <a:gd name="connsiteY19" fmla="*/ 14870 h 57150"/>
                <a:gd name="connsiteX20" fmla="*/ 44427 w 200025"/>
                <a:gd name="connsiteY20" fmla="*/ 23442 h 57150"/>
                <a:gd name="connsiteX21" fmla="*/ 45379 w 200025"/>
                <a:gd name="connsiteY21" fmla="*/ 23442 h 57150"/>
                <a:gd name="connsiteX22" fmla="*/ 47284 w 200025"/>
                <a:gd name="connsiteY22" fmla="*/ 21537 h 57150"/>
                <a:gd name="connsiteX23" fmla="*/ 38712 w 200025"/>
                <a:gd name="connsiteY23" fmla="*/ 17727 h 57150"/>
                <a:gd name="connsiteX24" fmla="*/ 36807 w 200025"/>
                <a:gd name="connsiteY24" fmla="*/ 14870 h 57150"/>
                <a:gd name="connsiteX25" fmla="*/ 22519 w 200025"/>
                <a:gd name="connsiteY25" fmla="*/ 7250 h 57150"/>
                <a:gd name="connsiteX26" fmla="*/ 19662 w 200025"/>
                <a:gd name="connsiteY26" fmla="*/ 17727 h 57150"/>
                <a:gd name="connsiteX27" fmla="*/ 18709 w 200025"/>
                <a:gd name="connsiteY27" fmla="*/ 13917 h 57150"/>
                <a:gd name="connsiteX28" fmla="*/ 12994 w 200025"/>
                <a:gd name="connsiteY28" fmla="*/ 12012 h 57150"/>
                <a:gd name="connsiteX29" fmla="*/ 18709 w 200025"/>
                <a:gd name="connsiteY29" fmla="*/ 23442 h 57150"/>
                <a:gd name="connsiteX30" fmla="*/ 17757 w 200025"/>
                <a:gd name="connsiteY30" fmla="*/ 32967 h 57150"/>
                <a:gd name="connsiteX31" fmla="*/ 23472 w 200025"/>
                <a:gd name="connsiteY31" fmla="*/ 27252 h 57150"/>
                <a:gd name="connsiteX32" fmla="*/ 24424 w 200025"/>
                <a:gd name="connsiteY32" fmla="*/ 37730 h 57150"/>
                <a:gd name="connsiteX33" fmla="*/ 27282 w 200025"/>
                <a:gd name="connsiteY33" fmla="*/ 30110 h 57150"/>
                <a:gd name="connsiteX34" fmla="*/ 27282 w 200025"/>
                <a:gd name="connsiteY34" fmla="*/ 36777 h 57150"/>
                <a:gd name="connsiteX35" fmla="*/ 32997 w 200025"/>
                <a:gd name="connsiteY35" fmla="*/ 29157 h 57150"/>
                <a:gd name="connsiteX36" fmla="*/ 37759 w 200025"/>
                <a:gd name="connsiteY36" fmla="*/ 32967 h 57150"/>
                <a:gd name="connsiteX37" fmla="*/ 35854 w 200025"/>
                <a:gd name="connsiteY37" fmla="*/ 29157 h 57150"/>
                <a:gd name="connsiteX38" fmla="*/ 51094 w 200025"/>
                <a:gd name="connsiteY38" fmla="*/ 28205 h 57150"/>
                <a:gd name="connsiteX39" fmla="*/ 68239 w 200025"/>
                <a:gd name="connsiteY39" fmla="*/ 30110 h 57150"/>
                <a:gd name="connsiteX40" fmla="*/ 69192 w 200025"/>
                <a:gd name="connsiteY40" fmla="*/ 29157 h 57150"/>
                <a:gd name="connsiteX41" fmla="*/ 70144 w 200025"/>
                <a:gd name="connsiteY41" fmla="*/ 36777 h 57150"/>
                <a:gd name="connsiteX42" fmla="*/ 74907 w 200025"/>
                <a:gd name="connsiteY42" fmla="*/ 31062 h 57150"/>
                <a:gd name="connsiteX43" fmla="*/ 77764 w 200025"/>
                <a:gd name="connsiteY43" fmla="*/ 31062 h 57150"/>
                <a:gd name="connsiteX44" fmla="*/ 79669 w 200025"/>
                <a:gd name="connsiteY44" fmla="*/ 31062 h 57150"/>
                <a:gd name="connsiteX45" fmla="*/ 89194 w 200025"/>
                <a:gd name="connsiteY45" fmla="*/ 34872 h 57150"/>
                <a:gd name="connsiteX46" fmla="*/ 91099 w 200025"/>
                <a:gd name="connsiteY46" fmla="*/ 46302 h 57150"/>
                <a:gd name="connsiteX47" fmla="*/ 137772 w 200025"/>
                <a:gd name="connsiteY47" fmla="*/ 51065 h 57150"/>
                <a:gd name="connsiteX48" fmla="*/ 176824 w 200025"/>
                <a:gd name="connsiteY48" fmla="*/ 52970 h 57150"/>
                <a:gd name="connsiteX49" fmla="*/ 179682 w 200025"/>
                <a:gd name="connsiteY49" fmla="*/ 49160 h 57150"/>
                <a:gd name="connsiteX50" fmla="*/ 182539 w 200025"/>
                <a:gd name="connsiteY50" fmla="*/ 46302 h 57150"/>
                <a:gd name="connsiteX51" fmla="*/ 183492 w 200025"/>
                <a:gd name="connsiteY51" fmla="*/ 41540 h 57150"/>
                <a:gd name="connsiteX52" fmla="*/ 193969 w 200025"/>
                <a:gd name="connsiteY52" fmla="*/ 49160 h 57150"/>
                <a:gd name="connsiteX53" fmla="*/ 193017 w 200025"/>
                <a:gd name="connsiteY53" fmla="*/ 27252 h 57150"/>
                <a:gd name="connsiteX54" fmla="*/ 193017 w 200025"/>
                <a:gd name="connsiteY54" fmla="*/ 27252 h 57150"/>
                <a:gd name="connsiteX55" fmla="*/ 191112 w 200025"/>
                <a:gd name="connsiteY55" fmla="*/ 26300 h 57150"/>
                <a:gd name="connsiteX56" fmla="*/ 190159 w 200025"/>
                <a:gd name="connsiteY56" fmla="*/ 32015 h 57150"/>
                <a:gd name="connsiteX57" fmla="*/ 177777 w 200025"/>
                <a:gd name="connsiteY57" fmla="*/ 32967 h 57150"/>
                <a:gd name="connsiteX58" fmla="*/ 176824 w 200025"/>
                <a:gd name="connsiteY58" fmla="*/ 22490 h 57150"/>
                <a:gd name="connsiteX59" fmla="*/ 184444 w 200025"/>
                <a:gd name="connsiteY59" fmla="*/ 30110 h 57150"/>
                <a:gd name="connsiteX60" fmla="*/ 184444 w 200025"/>
                <a:gd name="connsiteY60" fmla="*/ 30110 h 57150"/>
                <a:gd name="connsiteX61" fmla="*/ 182539 w 200025"/>
                <a:gd name="connsiteY61" fmla="*/ 30110 h 57150"/>
                <a:gd name="connsiteX62" fmla="*/ 182539 w 200025"/>
                <a:gd name="connsiteY62" fmla="*/ 30110 h 57150"/>
                <a:gd name="connsiteX63" fmla="*/ 184444 w 200025"/>
                <a:gd name="connsiteY63" fmla="*/ 50112 h 57150"/>
                <a:gd name="connsiteX64" fmla="*/ 184444 w 200025"/>
                <a:gd name="connsiteY64" fmla="*/ 5011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200025" h="57150">
                  <a:moveTo>
                    <a:pt x="176824" y="22490"/>
                  </a:moveTo>
                  <a:cubicBezTo>
                    <a:pt x="178729" y="22490"/>
                    <a:pt x="169204" y="28205"/>
                    <a:pt x="169204" y="33920"/>
                  </a:cubicBezTo>
                  <a:cubicBezTo>
                    <a:pt x="170157" y="32015"/>
                    <a:pt x="170157" y="32015"/>
                    <a:pt x="169204" y="32967"/>
                  </a:cubicBezTo>
                  <a:cubicBezTo>
                    <a:pt x="171109" y="28205"/>
                    <a:pt x="170157" y="28205"/>
                    <a:pt x="167299" y="32015"/>
                  </a:cubicBezTo>
                  <a:cubicBezTo>
                    <a:pt x="167299" y="25347"/>
                    <a:pt x="170157" y="31062"/>
                    <a:pt x="169204" y="23442"/>
                  </a:cubicBezTo>
                  <a:cubicBezTo>
                    <a:pt x="168252" y="22490"/>
                    <a:pt x="127294" y="21537"/>
                    <a:pt x="123484" y="23442"/>
                  </a:cubicBezTo>
                  <a:cubicBezTo>
                    <a:pt x="123484" y="18680"/>
                    <a:pt x="123484" y="18680"/>
                    <a:pt x="123484" y="23442"/>
                  </a:cubicBezTo>
                  <a:cubicBezTo>
                    <a:pt x="115864" y="17727"/>
                    <a:pt x="36807" y="-1323"/>
                    <a:pt x="32997" y="19632"/>
                  </a:cubicBezTo>
                  <a:cubicBezTo>
                    <a:pt x="34902" y="12012"/>
                    <a:pt x="32044" y="12965"/>
                    <a:pt x="32997" y="10107"/>
                  </a:cubicBezTo>
                  <a:cubicBezTo>
                    <a:pt x="32997" y="10107"/>
                    <a:pt x="16804" y="11060"/>
                    <a:pt x="20614" y="17727"/>
                  </a:cubicBezTo>
                  <a:cubicBezTo>
                    <a:pt x="23472" y="14870"/>
                    <a:pt x="17757" y="14870"/>
                    <a:pt x="18709" y="16775"/>
                  </a:cubicBezTo>
                  <a:cubicBezTo>
                    <a:pt x="19662" y="8202"/>
                    <a:pt x="12042" y="18680"/>
                    <a:pt x="14899" y="9155"/>
                  </a:cubicBezTo>
                  <a:cubicBezTo>
                    <a:pt x="8232" y="9155"/>
                    <a:pt x="6327" y="13917"/>
                    <a:pt x="8232" y="20585"/>
                  </a:cubicBezTo>
                  <a:cubicBezTo>
                    <a:pt x="9184" y="20585"/>
                    <a:pt x="9184" y="20585"/>
                    <a:pt x="8232" y="20585"/>
                  </a:cubicBezTo>
                  <a:cubicBezTo>
                    <a:pt x="9184" y="27252"/>
                    <a:pt x="26329" y="14870"/>
                    <a:pt x="24424" y="14870"/>
                  </a:cubicBezTo>
                  <a:cubicBezTo>
                    <a:pt x="19662" y="25347"/>
                    <a:pt x="27282" y="17727"/>
                    <a:pt x="26329" y="15822"/>
                  </a:cubicBezTo>
                  <a:cubicBezTo>
                    <a:pt x="26329" y="17727"/>
                    <a:pt x="26329" y="17727"/>
                    <a:pt x="27282" y="14870"/>
                  </a:cubicBezTo>
                  <a:cubicBezTo>
                    <a:pt x="27282" y="15822"/>
                    <a:pt x="29187" y="27252"/>
                    <a:pt x="32997" y="14870"/>
                  </a:cubicBezTo>
                  <a:cubicBezTo>
                    <a:pt x="30139" y="24395"/>
                    <a:pt x="35854" y="19632"/>
                    <a:pt x="34902" y="24395"/>
                  </a:cubicBezTo>
                  <a:cubicBezTo>
                    <a:pt x="36807" y="21537"/>
                    <a:pt x="38712" y="18680"/>
                    <a:pt x="42522" y="14870"/>
                  </a:cubicBezTo>
                  <a:cubicBezTo>
                    <a:pt x="43474" y="20585"/>
                    <a:pt x="45379" y="19632"/>
                    <a:pt x="44427" y="23442"/>
                  </a:cubicBezTo>
                  <a:cubicBezTo>
                    <a:pt x="47284" y="18680"/>
                    <a:pt x="47284" y="18680"/>
                    <a:pt x="45379" y="23442"/>
                  </a:cubicBezTo>
                  <a:cubicBezTo>
                    <a:pt x="43474" y="25347"/>
                    <a:pt x="51094" y="12965"/>
                    <a:pt x="47284" y="21537"/>
                  </a:cubicBezTo>
                  <a:cubicBezTo>
                    <a:pt x="48237" y="20585"/>
                    <a:pt x="44427" y="5345"/>
                    <a:pt x="38712" y="17727"/>
                  </a:cubicBezTo>
                  <a:cubicBezTo>
                    <a:pt x="34902" y="12965"/>
                    <a:pt x="38712" y="7250"/>
                    <a:pt x="36807" y="14870"/>
                  </a:cubicBezTo>
                  <a:cubicBezTo>
                    <a:pt x="35854" y="12012"/>
                    <a:pt x="21567" y="6297"/>
                    <a:pt x="22519" y="7250"/>
                  </a:cubicBezTo>
                  <a:cubicBezTo>
                    <a:pt x="17757" y="8202"/>
                    <a:pt x="16804" y="12012"/>
                    <a:pt x="19662" y="17727"/>
                  </a:cubicBezTo>
                  <a:cubicBezTo>
                    <a:pt x="20614" y="13917"/>
                    <a:pt x="20614" y="12012"/>
                    <a:pt x="18709" y="13917"/>
                  </a:cubicBezTo>
                  <a:cubicBezTo>
                    <a:pt x="18709" y="8202"/>
                    <a:pt x="17757" y="6297"/>
                    <a:pt x="12994" y="12012"/>
                  </a:cubicBezTo>
                  <a:cubicBezTo>
                    <a:pt x="4422" y="24395"/>
                    <a:pt x="4422" y="34872"/>
                    <a:pt x="18709" y="23442"/>
                  </a:cubicBezTo>
                  <a:cubicBezTo>
                    <a:pt x="18709" y="23442"/>
                    <a:pt x="17757" y="33920"/>
                    <a:pt x="17757" y="32967"/>
                  </a:cubicBezTo>
                  <a:cubicBezTo>
                    <a:pt x="17757" y="32015"/>
                    <a:pt x="20614" y="28205"/>
                    <a:pt x="23472" y="27252"/>
                  </a:cubicBezTo>
                  <a:cubicBezTo>
                    <a:pt x="24424" y="31062"/>
                    <a:pt x="23472" y="34872"/>
                    <a:pt x="24424" y="37730"/>
                  </a:cubicBezTo>
                  <a:cubicBezTo>
                    <a:pt x="28234" y="32967"/>
                    <a:pt x="22519" y="39635"/>
                    <a:pt x="27282" y="30110"/>
                  </a:cubicBezTo>
                  <a:cubicBezTo>
                    <a:pt x="28234" y="32015"/>
                    <a:pt x="28234" y="35825"/>
                    <a:pt x="27282" y="36777"/>
                  </a:cubicBezTo>
                  <a:cubicBezTo>
                    <a:pt x="28234" y="38682"/>
                    <a:pt x="30139" y="31062"/>
                    <a:pt x="32997" y="29157"/>
                  </a:cubicBezTo>
                  <a:cubicBezTo>
                    <a:pt x="32997" y="32967"/>
                    <a:pt x="34902" y="40587"/>
                    <a:pt x="37759" y="32967"/>
                  </a:cubicBezTo>
                  <a:cubicBezTo>
                    <a:pt x="34902" y="33920"/>
                    <a:pt x="36807" y="32967"/>
                    <a:pt x="35854" y="29157"/>
                  </a:cubicBezTo>
                  <a:cubicBezTo>
                    <a:pt x="36807" y="36777"/>
                    <a:pt x="52047" y="36777"/>
                    <a:pt x="51094" y="28205"/>
                  </a:cubicBezTo>
                  <a:cubicBezTo>
                    <a:pt x="52999" y="37730"/>
                    <a:pt x="64429" y="32967"/>
                    <a:pt x="68239" y="30110"/>
                  </a:cubicBezTo>
                  <a:cubicBezTo>
                    <a:pt x="67287" y="35825"/>
                    <a:pt x="67287" y="35825"/>
                    <a:pt x="69192" y="29157"/>
                  </a:cubicBezTo>
                  <a:cubicBezTo>
                    <a:pt x="69192" y="32015"/>
                    <a:pt x="69192" y="35825"/>
                    <a:pt x="70144" y="36777"/>
                  </a:cubicBezTo>
                  <a:cubicBezTo>
                    <a:pt x="68239" y="37730"/>
                    <a:pt x="74907" y="31062"/>
                    <a:pt x="74907" y="31062"/>
                  </a:cubicBezTo>
                  <a:cubicBezTo>
                    <a:pt x="73954" y="36777"/>
                    <a:pt x="74907" y="36777"/>
                    <a:pt x="77764" y="31062"/>
                  </a:cubicBezTo>
                  <a:cubicBezTo>
                    <a:pt x="73002" y="46302"/>
                    <a:pt x="76812" y="31062"/>
                    <a:pt x="79669" y="31062"/>
                  </a:cubicBezTo>
                  <a:cubicBezTo>
                    <a:pt x="78717" y="38682"/>
                    <a:pt x="88242" y="45350"/>
                    <a:pt x="89194" y="34872"/>
                  </a:cubicBezTo>
                  <a:cubicBezTo>
                    <a:pt x="91099" y="33920"/>
                    <a:pt x="91099" y="45350"/>
                    <a:pt x="91099" y="46302"/>
                  </a:cubicBezTo>
                  <a:cubicBezTo>
                    <a:pt x="92052" y="35825"/>
                    <a:pt x="131104" y="47255"/>
                    <a:pt x="137772" y="51065"/>
                  </a:cubicBezTo>
                  <a:cubicBezTo>
                    <a:pt x="141582" y="52017"/>
                    <a:pt x="182539" y="32967"/>
                    <a:pt x="176824" y="52970"/>
                  </a:cubicBezTo>
                  <a:cubicBezTo>
                    <a:pt x="185397" y="35825"/>
                    <a:pt x="179682" y="48207"/>
                    <a:pt x="179682" y="49160"/>
                  </a:cubicBezTo>
                  <a:cubicBezTo>
                    <a:pt x="180634" y="51065"/>
                    <a:pt x="183492" y="53922"/>
                    <a:pt x="182539" y="46302"/>
                  </a:cubicBezTo>
                  <a:cubicBezTo>
                    <a:pt x="182539" y="46302"/>
                    <a:pt x="181587" y="48207"/>
                    <a:pt x="183492" y="41540"/>
                  </a:cubicBezTo>
                  <a:cubicBezTo>
                    <a:pt x="183492" y="45350"/>
                    <a:pt x="189207" y="48207"/>
                    <a:pt x="193969" y="49160"/>
                  </a:cubicBezTo>
                  <a:cubicBezTo>
                    <a:pt x="196827" y="46302"/>
                    <a:pt x="193017" y="27252"/>
                    <a:pt x="193017" y="27252"/>
                  </a:cubicBezTo>
                  <a:cubicBezTo>
                    <a:pt x="189207" y="27252"/>
                    <a:pt x="193969" y="31062"/>
                    <a:pt x="193017" y="27252"/>
                  </a:cubicBezTo>
                  <a:cubicBezTo>
                    <a:pt x="192064" y="29157"/>
                    <a:pt x="191112" y="28205"/>
                    <a:pt x="191112" y="26300"/>
                  </a:cubicBezTo>
                  <a:cubicBezTo>
                    <a:pt x="187302" y="27252"/>
                    <a:pt x="192064" y="27252"/>
                    <a:pt x="190159" y="32015"/>
                  </a:cubicBezTo>
                  <a:cubicBezTo>
                    <a:pt x="188254" y="26300"/>
                    <a:pt x="179682" y="24395"/>
                    <a:pt x="177777" y="32967"/>
                  </a:cubicBezTo>
                  <a:cubicBezTo>
                    <a:pt x="178729" y="21537"/>
                    <a:pt x="183492" y="30110"/>
                    <a:pt x="176824" y="22490"/>
                  </a:cubicBezTo>
                  <a:close/>
                  <a:moveTo>
                    <a:pt x="184444" y="30110"/>
                  </a:moveTo>
                  <a:cubicBezTo>
                    <a:pt x="184444" y="30110"/>
                    <a:pt x="185397" y="30110"/>
                    <a:pt x="184444" y="30110"/>
                  </a:cubicBezTo>
                  <a:close/>
                  <a:moveTo>
                    <a:pt x="182539" y="30110"/>
                  </a:moveTo>
                  <a:cubicBezTo>
                    <a:pt x="182539" y="30110"/>
                    <a:pt x="183492" y="33920"/>
                    <a:pt x="182539" y="30110"/>
                  </a:cubicBezTo>
                  <a:close/>
                  <a:moveTo>
                    <a:pt x="184444" y="50112"/>
                  </a:moveTo>
                  <a:cubicBezTo>
                    <a:pt x="184444" y="50112"/>
                    <a:pt x="185397" y="46302"/>
                    <a:pt x="184444" y="501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48" name="Freeform: Shape 400">
              <a:extLst>
                <a:ext uri="{FF2B5EF4-FFF2-40B4-BE49-F238E27FC236}">
                  <a16:creationId xmlns="" xmlns:a16="http://schemas.microsoft.com/office/drawing/2014/main" id="{17E300DB-A7DC-4208-805E-4487391E2E63}"/>
                </a:ext>
              </a:extLst>
            </p:cNvPr>
            <p:cNvSpPr/>
            <p:nvPr/>
          </p:nvSpPr>
          <p:spPr>
            <a:xfrm>
              <a:off x="6884194" y="474511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49" name="Freeform: Shape 401">
              <a:extLst>
                <a:ext uri="{FF2B5EF4-FFF2-40B4-BE49-F238E27FC236}">
                  <a16:creationId xmlns="" xmlns:a16="http://schemas.microsoft.com/office/drawing/2014/main" id="{A306D678-9E7A-4602-9419-FF0D2DA5187A}"/>
                </a:ext>
              </a:extLst>
            </p:cNvPr>
            <p:cNvSpPr/>
            <p:nvPr/>
          </p:nvSpPr>
          <p:spPr>
            <a:xfrm>
              <a:off x="6712744" y="47115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50" name="Freeform: Shape 402">
              <a:extLst>
                <a:ext uri="{FF2B5EF4-FFF2-40B4-BE49-F238E27FC236}">
                  <a16:creationId xmlns="" xmlns:a16="http://schemas.microsoft.com/office/drawing/2014/main" id="{03B56950-077A-4999-B656-04D143278F13}"/>
                </a:ext>
              </a:extLst>
            </p:cNvPr>
            <p:cNvSpPr/>
            <p:nvPr/>
          </p:nvSpPr>
          <p:spPr>
            <a:xfrm>
              <a:off x="6837521" y="47210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51" name="Freeform: Shape 403">
              <a:extLst>
                <a:ext uri="{FF2B5EF4-FFF2-40B4-BE49-F238E27FC236}">
                  <a16:creationId xmlns="" xmlns:a16="http://schemas.microsoft.com/office/drawing/2014/main" id="{EB03F5F6-BA42-47B7-BFFB-88D38A7CE7A2}"/>
                </a:ext>
              </a:extLst>
            </p:cNvPr>
            <p:cNvSpPr/>
            <p:nvPr/>
          </p:nvSpPr>
          <p:spPr>
            <a:xfrm>
              <a:off x="6723221" y="47210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52" name="Freeform: Shape 404">
              <a:extLst>
                <a:ext uri="{FF2B5EF4-FFF2-40B4-BE49-F238E27FC236}">
                  <a16:creationId xmlns="" xmlns:a16="http://schemas.microsoft.com/office/drawing/2014/main" id="{0513FE66-0DCD-4939-98A9-B6FA6231C439}"/>
                </a:ext>
              </a:extLst>
            </p:cNvPr>
            <p:cNvSpPr/>
            <p:nvPr/>
          </p:nvSpPr>
          <p:spPr>
            <a:xfrm>
              <a:off x="6727984" y="47210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8096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53" name="Freeform: Shape 405">
              <a:extLst>
                <a:ext uri="{FF2B5EF4-FFF2-40B4-BE49-F238E27FC236}">
                  <a16:creationId xmlns="" xmlns:a16="http://schemas.microsoft.com/office/drawing/2014/main" id="{03A179FF-A93C-466B-8E61-F6E371D221E7}"/>
                </a:ext>
              </a:extLst>
            </p:cNvPr>
            <p:cNvSpPr/>
            <p:nvPr/>
          </p:nvSpPr>
          <p:spPr>
            <a:xfrm>
              <a:off x="6730841" y="4721278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8096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54" name="Freeform: Shape 406">
              <a:extLst>
                <a:ext uri="{FF2B5EF4-FFF2-40B4-BE49-F238E27FC236}">
                  <a16:creationId xmlns="" xmlns:a16="http://schemas.microsoft.com/office/drawing/2014/main" id="{5A641AA2-3D5D-4BCA-940C-B4E2DB23478D}"/>
                </a:ext>
              </a:extLst>
            </p:cNvPr>
            <p:cNvSpPr/>
            <p:nvPr/>
          </p:nvSpPr>
          <p:spPr>
            <a:xfrm>
              <a:off x="6734651" y="47124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55" name="Freeform: Shape 407">
              <a:extLst>
                <a:ext uri="{FF2B5EF4-FFF2-40B4-BE49-F238E27FC236}">
                  <a16:creationId xmlns="" xmlns:a16="http://schemas.microsoft.com/office/drawing/2014/main" id="{B605DCA8-F12C-4342-8B27-19F22F65014A}"/>
                </a:ext>
              </a:extLst>
            </p:cNvPr>
            <p:cNvSpPr/>
            <p:nvPr/>
          </p:nvSpPr>
          <p:spPr>
            <a:xfrm>
              <a:off x="6719411" y="4715678"/>
              <a:ext cx="9525" cy="9525"/>
            </a:xfrm>
            <a:custGeom>
              <a:avLst/>
              <a:gdLst>
                <a:gd name="connsiteX0" fmla="*/ 7144 w 9525"/>
                <a:gd name="connsiteY0" fmla="*/ 8722 h 9525"/>
                <a:gd name="connsiteX1" fmla="*/ 8096 w 9525"/>
                <a:gd name="connsiteY1" fmla="*/ 7769 h 9525"/>
                <a:gd name="connsiteX2" fmla="*/ 7144 w 9525"/>
                <a:gd name="connsiteY2" fmla="*/ 872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722"/>
                  </a:moveTo>
                  <a:cubicBezTo>
                    <a:pt x="7144" y="8722"/>
                    <a:pt x="8096" y="7769"/>
                    <a:pt x="8096" y="7769"/>
                  </a:cubicBezTo>
                  <a:cubicBezTo>
                    <a:pt x="7144" y="6817"/>
                    <a:pt x="7144" y="6817"/>
                    <a:pt x="7144" y="87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56" name="Freeform: Shape 408">
              <a:extLst>
                <a:ext uri="{FF2B5EF4-FFF2-40B4-BE49-F238E27FC236}">
                  <a16:creationId xmlns="" xmlns:a16="http://schemas.microsoft.com/office/drawing/2014/main" id="{564310F5-7E52-4A72-AF91-A325A988A4EF}"/>
                </a:ext>
              </a:extLst>
            </p:cNvPr>
            <p:cNvSpPr/>
            <p:nvPr/>
          </p:nvSpPr>
          <p:spPr>
            <a:xfrm>
              <a:off x="6752749" y="47105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57" name="Freeform: Shape 409">
              <a:extLst>
                <a:ext uri="{FF2B5EF4-FFF2-40B4-BE49-F238E27FC236}">
                  <a16:creationId xmlns="" xmlns:a16="http://schemas.microsoft.com/office/drawing/2014/main" id="{D6AA99BF-4816-4DA2-A78A-C8F589A81855}"/>
                </a:ext>
              </a:extLst>
            </p:cNvPr>
            <p:cNvSpPr/>
            <p:nvPr/>
          </p:nvSpPr>
          <p:spPr>
            <a:xfrm>
              <a:off x="6720364" y="471558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ubicBezTo>
                    <a:pt x="7144" y="7858"/>
                    <a:pt x="7144" y="7858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58" name="Freeform: Shape 410">
              <a:extLst>
                <a:ext uri="{FF2B5EF4-FFF2-40B4-BE49-F238E27FC236}">
                  <a16:creationId xmlns="" xmlns:a16="http://schemas.microsoft.com/office/drawing/2014/main" id="{D7945FA8-B066-43CE-81D8-9B75D573B113}"/>
                </a:ext>
              </a:extLst>
            </p:cNvPr>
            <p:cNvSpPr/>
            <p:nvPr/>
          </p:nvSpPr>
          <p:spPr>
            <a:xfrm>
              <a:off x="6745129" y="47248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59" name="Freeform: Shape 411">
              <a:extLst>
                <a:ext uri="{FF2B5EF4-FFF2-40B4-BE49-F238E27FC236}">
                  <a16:creationId xmlns="" xmlns:a16="http://schemas.microsoft.com/office/drawing/2014/main" id="{63F66B57-5368-421F-ABA6-E0B55AB126CC}"/>
                </a:ext>
              </a:extLst>
            </p:cNvPr>
            <p:cNvSpPr/>
            <p:nvPr/>
          </p:nvSpPr>
          <p:spPr>
            <a:xfrm>
              <a:off x="6745129" y="472416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60" name="Freeform: Shape 412">
              <a:extLst>
                <a:ext uri="{FF2B5EF4-FFF2-40B4-BE49-F238E27FC236}">
                  <a16:creationId xmlns="" xmlns:a16="http://schemas.microsoft.com/office/drawing/2014/main" id="{A01C58DD-997C-4D73-8000-06F039824E93}"/>
                </a:ext>
              </a:extLst>
            </p:cNvPr>
            <p:cNvSpPr/>
            <p:nvPr/>
          </p:nvSpPr>
          <p:spPr>
            <a:xfrm>
              <a:off x="6745658" y="472392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61" name="Freeform: Shape 413">
              <a:extLst>
                <a:ext uri="{FF2B5EF4-FFF2-40B4-BE49-F238E27FC236}">
                  <a16:creationId xmlns="" xmlns:a16="http://schemas.microsoft.com/office/drawing/2014/main" id="{182CF1FE-D810-4925-83B0-3C1E731A4BF8}"/>
                </a:ext>
              </a:extLst>
            </p:cNvPr>
            <p:cNvSpPr/>
            <p:nvPr/>
          </p:nvSpPr>
          <p:spPr>
            <a:xfrm>
              <a:off x="6740895" y="472297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8096"/>
                  </a:ln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62" name="Freeform: Shape 414">
              <a:extLst>
                <a:ext uri="{FF2B5EF4-FFF2-40B4-BE49-F238E27FC236}">
                  <a16:creationId xmlns="" xmlns:a16="http://schemas.microsoft.com/office/drawing/2014/main" id="{E56FD6D7-A4C0-411A-B0E9-F398EE694DC6}"/>
                </a:ext>
              </a:extLst>
            </p:cNvPr>
            <p:cNvSpPr/>
            <p:nvPr/>
          </p:nvSpPr>
          <p:spPr>
            <a:xfrm>
              <a:off x="6739414" y="47229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954" y="1095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63" name="Freeform: Shape 415">
              <a:extLst>
                <a:ext uri="{FF2B5EF4-FFF2-40B4-BE49-F238E27FC236}">
                  <a16:creationId xmlns="" xmlns:a16="http://schemas.microsoft.com/office/drawing/2014/main" id="{929386CE-A981-4FFA-B7F3-DA3A34853CEB}"/>
                </a:ext>
              </a:extLst>
            </p:cNvPr>
            <p:cNvSpPr/>
            <p:nvPr/>
          </p:nvSpPr>
          <p:spPr>
            <a:xfrm>
              <a:off x="6734651" y="4709742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10001" y="6086"/>
                    <a:pt x="8096" y="7990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64" name="Freeform: Shape 416">
              <a:extLst>
                <a:ext uri="{FF2B5EF4-FFF2-40B4-BE49-F238E27FC236}">
                  <a16:creationId xmlns="" xmlns:a16="http://schemas.microsoft.com/office/drawing/2014/main" id="{BE320E97-1960-48EB-8B89-C60AB2E77347}"/>
                </a:ext>
              </a:extLst>
            </p:cNvPr>
            <p:cNvSpPr/>
            <p:nvPr/>
          </p:nvSpPr>
          <p:spPr>
            <a:xfrm>
              <a:off x="6730841" y="470677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65" name="Freeform: Shape 417">
              <a:extLst>
                <a:ext uri="{FF2B5EF4-FFF2-40B4-BE49-F238E27FC236}">
                  <a16:creationId xmlns="" xmlns:a16="http://schemas.microsoft.com/office/drawing/2014/main" id="{1F38D5CC-21AC-4499-9CDA-577000EC21E7}"/>
                </a:ext>
              </a:extLst>
            </p:cNvPr>
            <p:cNvSpPr/>
            <p:nvPr/>
          </p:nvSpPr>
          <p:spPr>
            <a:xfrm>
              <a:off x="6703219" y="472297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7144" y="9049"/>
                    <a:pt x="7144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66" name="Freeform: Shape 418">
              <a:extLst>
                <a:ext uri="{FF2B5EF4-FFF2-40B4-BE49-F238E27FC236}">
                  <a16:creationId xmlns="" xmlns:a16="http://schemas.microsoft.com/office/drawing/2014/main" id="{B8BB9BB9-C9C6-4BCC-83A4-7EFC3EC58D76}"/>
                </a:ext>
              </a:extLst>
            </p:cNvPr>
            <p:cNvSpPr/>
            <p:nvPr/>
          </p:nvSpPr>
          <p:spPr>
            <a:xfrm>
              <a:off x="6713421" y="4710993"/>
              <a:ext cx="9525" cy="9525"/>
            </a:xfrm>
            <a:custGeom>
              <a:avLst/>
              <a:gdLst>
                <a:gd name="connsiteX0" fmla="*/ 7419 w 9525"/>
                <a:gd name="connsiteY0" fmla="*/ 8644 h 9525"/>
                <a:gd name="connsiteX1" fmla="*/ 7419 w 9525"/>
                <a:gd name="connsiteY1" fmla="*/ 86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8644"/>
                  </a:moveTo>
                  <a:cubicBezTo>
                    <a:pt x="6466" y="4834"/>
                    <a:pt x="8371" y="9597"/>
                    <a:pt x="7419" y="86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67" name="Freeform: Shape 419">
              <a:extLst>
                <a:ext uri="{FF2B5EF4-FFF2-40B4-BE49-F238E27FC236}">
                  <a16:creationId xmlns="" xmlns:a16="http://schemas.microsoft.com/office/drawing/2014/main" id="{828C224D-7536-48CD-A196-801AB5EEA8E1}"/>
                </a:ext>
              </a:extLst>
            </p:cNvPr>
            <p:cNvSpPr/>
            <p:nvPr/>
          </p:nvSpPr>
          <p:spPr>
            <a:xfrm>
              <a:off x="6710375" y="4730591"/>
              <a:ext cx="9525" cy="9525"/>
            </a:xfrm>
            <a:custGeom>
              <a:avLst/>
              <a:gdLst>
                <a:gd name="connsiteX0" fmla="*/ 7608 w 9525"/>
                <a:gd name="connsiteY0" fmla="*/ 7144 h 9525"/>
                <a:gd name="connsiteX1" fmla="*/ 760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608" y="7144"/>
                  </a:moveTo>
                  <a:cubicBezTo>
                    <a:pt x="5703" y="8096"/>
                    <a:pt x="10465" y="7144"/>
                    <a:pt x="760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68" name="Freeform: Shape 420">
              <a:extLst>
                <a:ext uri="{FF2B5EF4-FFF2-40B4-BE49-F238E27FC236}">
                  <a16:creationId xmlns="" xmlns:a16="http://schemas.microsoft.com/office/drawing/2014/main" id="{90212B3A-1EA1-4F86-B040-C351640E3235}"/>
                </a:ext>
              </a:extLst>
            </p:cNvPr>
            <p:cNvSpPr/>
            <p:nvPr/>
          </p:nvSpPr>
          <p:spPr>
            <a:xfrm>
              <a:off x="6755844" y="4732496"/>
              <a:ext cx="9525" cy="9525"/>
            </a:xfrm>
            <a:custGeom>
              <a:avLst/>
              <a:gdLst>
                <a:gd name="connsiteX0" fmla="*/ 7858 w 9525"/>
                <a:gd name="connsiteY0" fmla="*/ 10001 h 9525"/>
                <a:gd name="connsiteX1" fmla="*/ 7858 w 9525"/>
                <a:gd name="connsiteY1" fmla="*/ 7144 h 9525"/>
                <a:gd name="connsiteX2" fmla="*/ 7858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10001"/>
                  </a:moveTo>
                  <a:lnTo>
                    <a:pt x="7858" y="7144"/>
                  </a:lnTo>
                  <a:cubicBezTo>
                    <a:pt x="6906" y="8096"/>
                    <a:pt x="6906" y="10954"/>
                    <a:pt x="7858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69" name="Freeform: Shape 421">
              <a:extLst>
                <a:ext uri="{FF2B5EF4-FFF2-40B4-BE49-F238E27FC236}">
                  <a16:creationId xmlns="" xmlns:a16="http://schemas.microsoft.com/office/drawing/2014/main" id="{67AD8451-E25D-4CFB-BFF2-779693D33057}"/>
                </a:ext>
              </a:extLst>
            </p:cNvPr>
            <p:cNvSpPr/>
            <p:nvPr/>
          </p:nvSpPr>
          <p:spPr>
            <a:xfrm>
              <a:off x="6774656" y="4734006"/>
              <a:ext cx="9525" cy="9525"/>
            </a:xfrm>
            <a:custGeom>
              <a:avLst/>
              <a:gdLst>
                <a:gd name="connsiteX0" fmla="*/ 7144 w 9525"/>
                <a:gd name="connsiteY0" fmla="*/ 7538 h 9525"/>
                <a:gd name="connsiteX1" fmla="*/ 8096 w 9525"/>
                <a:gd name="connsiteY1" fmla="*/ 8491 h 9525"/>
                <a:gd name="connsiteX2" fmla="*/ 7144 w 9525"/>
                <a:gd name="connsiteY2" fmla="*/ 75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38"/>
                  </a:moveTo>
                  <a:cubicBezTo>
                    <a:pt x="7144" y="9443"/>
                    <a:pt x="7144" y="10396"/>
                    <a:pt x="8096" y="8491"/>
                  </a:cubicBezTo>
                  <a:cubicBezTo>
                    <a:pt x="8096" y="7538"/>
                    <a:pt x="7144" y="6586"/>
                    <a:pt x="7144" y="7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70" name="Freeform: Shape 422">
              <a:extLst>
                <a:ext uri="{FF2B5EF4-FFF2-40B4-BE49-F238E27FC236}">
                  <a16:creationId xmlns="" xmlns:a16="http://schemas.microsoft.com/office/drawing/2014/main" id="{B6C92530-24D4-477A-856E-97F4A6368B7F}"/>
                </a:ext>
              </a:extLst>
            </p:cNvPr>
            <p:cNvSpPr/>
            <p:nvPr/>
          </p:nvSpPr>
          <p:spPr>
            <a:xfrm>
              <a:off x="6828949" y="47458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71" name="Freeform: Shape 423">
              <a:extLst>
                <a:ext uri="{FF2B5EF4-FFF2-40B4-BE49-F238E27FC236}">
                  <a16:creationId xmlns="" xmlns:a16="http://schemas.microsoft.com/office/drawing/2014/main" id="{3CB03EC2-EF11-4679-8943-A5B94551BFD7}"/>
                </a:ext>
              </a:extLst>
            </p:cNvPr>
            <p:cNvSpPr/>
            <p:nvPr/>
          </p:nvSpPr>
          <p:spPr>
            <a:xfrm>
              <a:off x="7301389" y="4750578"/>
              <a:ext cx="9525" cy="9525"/>
            </a:xfrm>
            <a:custGeom>
              <a:avLst/>
              <a:gdLst>
                <a:gd name="connsiteX0" fmla="*/ 7144 w 9525"/>
                <a:gd name="connsiteY0" fmla="*/ 9064 h 9525"/>
                <a:gd name="connsiteX1" fmla="*/ 7144 w 9525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4"/>
                  </a:moveTo>
                  <a:cubicBezTo>
                    <a:pt x="7144" y="4302"/>
                    <a:pt x="8096" y="10016"/>
                    <a:pt x="7144" y="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72" name="Freeform: Shape 424">
              <a:extLst>
                <a:ext uri="{FF2B5EF4-FFF2-40B4-BE49-F238E27FC236}">
                  <a16:creationId xmlns="" xmlns:a16="http://schemas.microsoft.com/office/drawing/2014/main" id="{D3CA48CE-2F9D-402F-B7A9-F4055B006DCB}"/>
                </a:ext>
              </a:extLst>
            </p:cNvPr>
            <p:cNvSpPr/>
            <p:nvPr/>
          </p:nvSpPr>
          <p:spPr>
            <a:xfrm>
              <a:off x="7298108" y="4746783"/>
              <a:ext cx="9525" cy="19050"/>
            </a:xfrm>
            <a:custGeom>
              <a:avLst/>
              <a:gdLst>
                <a:gd name="connsiteX0" fmla="*/ 7567 w 9525"/>
                <a:gd name="connsiteY0" fmla="*/ 7144 h 19050"/>
                <a:gd name="connsiteX1" fmla="*/ 7567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67" y="7144"/>
                  </a:moveTo>
                  <a:cubicBezTo>
                    <a:pt x="6615" y="16669"/>
                    <a:pt x="7567" y="1190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73" name="Freeform: Shape 425">
              <a:extLst>
                <a:ext uri="{FF2B5EF4-FFF2-40B4-BE49-F238E27FC236}">
                  <a16:creationId xmlns="" xmlns:a16="http://schemas.microsoft.com/office/drawing/2014/main" id="{9ED488EB-E680-4113-B07A-2F7363DC367F}"/>
                </a:ext>
              </a:extLst>
            </p:cNvPr>
            <p:cNvSpPr/>
            <p:nvPr/>
          </p:nvSpPr>
          <p:spPr>
            <a:xfrm>
              <a:off x="7262336" y="47458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74" name="Freeform: Shape 426">
              <a:extLst>
                <a:ext uri="{FF2B5EF4-FFF2-40B4-BE49-F238E27FC236}">
                  <a16:creationId xmlns="" xmlns:a16="http://schemas.microsoft.com/office/drawing/2014/main" id="{DFC90B52-FF3C-41BA-A192-0A534C566C5B}"/>
                </a:ext>
              </a:extLst>
            </p:cNvPr>
            <p:cNvSpPr/>
            <p:nvPr/>
          </p:nvSpPr>
          <p:spPr>
            <a:xfrm>
              <a:off x="7239476" y="474606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7144" y="6906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75" name="Freeform: Shape 427">
              <a:extLst>
                <a:ext uri="{FF2B5EF4-FFF2-40B4-BE49-F238E27FC236}">
                  <a16:creationId xmlns="" xmlns:a16="http://schemas.microsoft.com/office/drawing/2014/main" id="{A790F509-40F9-4771-B03A-2D29124EF347}"/>
                </a:ext>
              </a:extLst>
            </p:cNvPr>
            <p:cNvSpPr/>
            <p:nvPr/>
          </p:nvSpPr>
          <p:spPr>
            <a:xfrm>
              <a:off x="7235666" y="47429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76" name="Freeform: Shape 428">
              <a:extLst>
                <a:ext uri="{FF2B5EF4-FFF2-40B4-BE49-F238E27FC236}">
                  <a16:creationId xmlns="" xmlns:a16="http://schemas.microsoft.com/office/drawing/2014/main" id="{93E50BFE-38E0-4F7A-8984-623449739E2F}"/>
                </a:ext>
              </a:extLst>
            </p:cNvPr>
            <p:cNvSpPr/>
            <p:nvPr/>
          </p:nvSpPr>
          <p:spPr>
            <a:xfrm>
              <a:off x="7261384" y="474487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77" name="Freeform: Shape 429">
              <a:extLst>
                <a:ext uri="{FF2B5EF4-FFF2-40B4-BE49-F238E27FC236}">
                  <a16:creationId xmlns="" xmlns:a16="http://schemas.microsoft.com/office/drawing/2014/main" id="{B62BD201-2EE3-43E4-93E1-F15E6FE81B88}"/>
                </a:ext>
              </a:extLst>
            </p:cNvPr>
            <p:cNvSpPr/>
            <p:nvPr/>
          </p:nvSpPr>
          <p:spPr>
            <a:xfrm>
              <a:off x="7294721" y="475464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78" name="Freeform: Shape 430">
              <a:extLst>
                <a:ext uri="{FF2B5EF4-FFF2-40B4-BE49-F238E27FC236}">
                  <a16:creationId xmlns="" xmlns:a16="http://schemas.microsoft.com/office/drawing/2014/main" id="{DCCC3659-374A-4919-BB5F-2B18DFFE0F72}"/>
                </a:ext>
              </a:extLst>
            </p:cNvPr>
            <p:cNvSpPr/>
            <p:nvPr/>
          </p:nvSpPr>
          <p:spPr>
            <a:xfrm>
              <a:off x="7271861" y="4740751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7144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79" name="Freeform: Shape 431">
              <a:extLst>
                <a:ext uri="{FF2B5EF4-FFF2-40B4-BE49-F238E27FC236}">
                  <a16:creationId xmlns="" xmlns:a16="http://schemas.microsoft.com/office/drawing/2014/main" id="{DE36440B-4371-4D94-AD83-BB55CE0C6AE9}"/>
                </a:ext>
              </a:extLst>
            </p:cNvPr>
            <p:cNvSpPr/>
            <p:nvPr/>
          </p:nvSpPr>
          <p:spPr>
            <a:xfrm>
              <a:off x="7278529" y="47410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1381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80" name="Freeform: Shape 432">
              <a:extLst>
                <a:ext uri="{FF2B5EF4-FFF2-40B4-BE49-F238E27FC236}">
                  <a16:creationId xmlns="" xmlns:a16="http://schemas.microsoft.com/office/drawing/2014/main" id="{718A3E00-E467-42FB-B148-5719B26E0353}"/>
                </a:ext>
              </a:extLst>
            </p:cNvPr>
            <p:cNvSpPr/>
            <p:nvPr/>
          </p:nvSpPr>
          <p:spPr>
            <a:xfrm>
              <a:off x="7290911" y="47439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81" name="Freeform: Shape 433">
              <a:extLst>
                <a:ext uri="{FF2B5EF4-FFF2-40B4-BE49-F238E27FC236}">
                  <a16:creationId xmlns="" xmlns:a16="http://schemas.microsoft.com/office/drawing/2014/main" id="{4335821A-A21C-41F2-90B0-45C0D947EF59}"/>
                </a:ext>
              </a:extLst>
            </p:cNvPr>
            <p:cNvSpPr/>
            <p:nvPr/>
          </p:nvSpPr>
          <p:spPr>
            <a:xfrm>
              <a:off x="7266146" y="474106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lnTo>
                    <a:pt x="7144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82" name="Freeform: Shape 434">
              <a:extLst>
                <a:ext uri="{FF2B5EF4-FFF2-40B4-BE49-F238E27FC236}">
                  <a16:creationId xmlns="" xmlns:a16="http://schemas.microsoft.com/office/drawing/2014/main" id="{C62A951A-63DF-4D6E-882F-48228329465B}"/>
                </a:ext>
              </a:extLst>
            </p:cNvPr>
            <p:cNvSpPr/>
            <p:nvPr/>
          </p:nvSpPr>
          <p:spPr>
            <a:xfrm>
              <a:off x="7034689" y="47610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83" name="Freeform: Shape 435">
              <a:extLst>
                <a:ext uri="{FF2B5EF4-FFF2-40B4-BE49-F238E27FC236}">
                  <a16:creationId xmlns="" xmlns:a16="http://schemas.microsoft.com/office/drawing/2014/main" id="{EE68B82A-1107-4D21-970F-7FD0AD7D0082}"/>
                </a:ext>
              </a:extLst>
            </p:cNvPr>
            <p:cNvSpPr/>
            <p:nvPr/>
          </p:nvSpPr>
          <p:spPr>
            <a:xfrm>
              <a:off x="7028021" y="4743905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7144" y="8117"/>
                    <a:pt x="8096" y="5259"/>
                    <a:pt x="7144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84" name="Freeform: Shape 436">
              <a:extLst>
                <a:ext uri="{FF2B5EF4-FFF2-40B4-BE49-F238E27FC236}">
                  <a16:creationId xmlns="" xmlns:a16="http://schemas.microsoft.com/office/drawing/2014/main" id="{BF0A5828-3C08-4CD5-9B45-C7C11046EBFE}"/>
                </a:ext>
              </a:extLst>
            </p:cNvPr>
            <p:cNvSpPr/>
            <p:nvPr/>
          </p:nvSpPr>
          <p:spPr>
            <a:xfrm>
              <a:off x="7228046" y="473969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8096" y="6615"/>
                    <a:pt x="8096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85" name="Freeform: Shape 437">
              <a:extLst>
                <a:ext uri="{FF2B5EF4-FFF2-40B4-BE49-F238E27FC236}">
                  <a16:creationId xmlns="" xmlns:a16="http://schemas.microsoft.com/office/drawing/2014/main" id="{A469F6E0-BA5E-4EDC-A668-11CC7195D896}"/>
                </a:ext>
              </a:extLst>
            </p:cNvPr>
            <p:cNvSpPr/>
            <p:nvPr/>
          </p:nvSpPr>
          <p:spPr>
            <a:xfrm>
              <a:off x="7164906" y="4743926"/>
              <a:ext cx="9525" cy="19050"/>
            </a:xfrm>
            <a:custGeom>
              <a:avLst/>
              <a:gdLst>
                <a:gd name="connsiteX0" fmla="*/ 7419 w 9525"/>
                <a:gd name="connsiteY0" fmla="*/ 7144 h 19050"/>
                <a:gd name="connsiteX1" fmla="*/ 7419 w 9525"/>
                <a:gd name="connsiteY1" fmla="*/ 12859 h 19050"/>
                <a:gd name="connsiteX2" fmla="*/ 7419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419" y="7144"/>
                  </a:moveTo>
                  <a:cubicBezTo>
                    <a:pt x="8371" y="10001"/>
                    <a:pt x="6466" y="10001"/>
                    <a:pt x="7419" y="12859"/>
                  </a:cubicBezTo>
                  <a:cubicBezTo>
                    <a:pt x="7419" y="11906"/>
                    <a:pt x="8371" y="9049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86" name="Freeform: Shape 438">
              <a:extLst>
                <a:ext uri="{FF2B5EF4-FFF2-40B4-BE49-F238E27FC236}">
                  <a16:creationId xmlns="" xmlns:a16="http://schemas.microsoft.com/office/drawing/2014/main" id="{70C992B8-008A-4D88-9692-B0970445C982}"/>
                </a:ext>
              </a:extLst>
            </p:cNvPr>
            <p:cNvSpPr/>
            <p:nvPr/>
          </p:nvSpPr>
          <p:spPr>
            <a:xfrm>
              <a:off x="7294298" y="475535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87" name="Freeform: Shape 439">
              <a:extLst>
                <a:ext uri="{FF2B5EF4-FFF2-40B4-BE49-F238E27FC236}">
                  <a16:creationId xmlns="" xmlns:a16="http://schemas.microsoft.com/office/drawing/2014/main" id="{BE8EEFB1-3E6C-42BB-AC3F-E16EE2E56748}"/>
                </a:ext>
              </a:extLst>
            </p:cNvPr>
            <p:cNvSpPr/>
            <p:nvPr/>
          </p:nvSpPr>
          <p:spPr>
            <a:xfrm>
              <a:off x="7165181" y="47496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88" name="Freeform: Shape 440">
              <a:extLst>
                <a:ext uri="{FF2B5EF4-FFF2-40B4-BE49-F238E27FC236}">
                  <a16:creationId xmlns="" xmlns:a16="http://schemas.microsoft.com/office/drawing/2014/main" id="{2EB8EEC7-B9C8-4223-AB30-C32A2F144C24}"/>
                </a:ext>
              </a:extLst>
            </p:cNvPr>
            <p:cNvSpPr/>
            <p:nvPr/>
          </p:nvSpPr>
          <p:spPr>
            <a:xfrm>
              <a:off x="7212806" y="47420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89" name="Freeform: Shape 441">
              <a:extLst>
                <a:ext uri="{FF2B5EF4-FFF2-40B4-BE49-F238E27FC236}">
                  <a16:creationId xmlns="" xmlns:a16="http://schemas.microsoft.com/office/drawing/2014/main" id="{97CDCB8E-FBC9-4574-9306-0FF7E5507129}"/>
                </a:ext>
              </a:extLst>
            </p:cNvPr>
            <p:cNvSpPr/>
            <p:nvPr/>
          </p:nvSpPr>
          <p:spPr>
            <a:xfrm>
              <a:off x="7224765" y="474583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90" name="Freeform: Shape 442">
              <a:extLst>
                <a:ext uri="{FF2B5EF4-FFF2-40B4-BE49-F238E27FC236}">
                  <a16:creationId xmlns="" xmlns:a16="http://schemas.microsoft.com/office/drawing/2014/main" id="{F3B25076-34FA-4AAE-99E2-92BB1154EFC1}"/>
                </a:ext>
              </a:extLst>
            </p:cNvPr>
            <p:cNvSpPr/>
            <p:nvPr/>
          </p:nvSpPr>
          <p:spPr>
            <a:xfrm>
              <a:off x="7206245" y="4746113"/>
              <a:ext cx="9525" cy="9525"/>
            </a:xfrm>
            <a:custGeom>
              <a:avLst/>
              <a:gdLst>
                <a:gd name="connsiteX0" fmla="*/ 7990 w 9525"/>
                <a:gd name="connsiteY0" fmla="*/ 7815 h 9525"/>
                <a:gd name="connsiteX1" fmla="*/ 7990 w 9525"/>
                <a:gd name="connsiteY1" fmla="*/ 781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815"/>
                  </a:moveTo>
                  <a:cubicBezTo>
                    <a:pt x="6086" y="5909"/>
                    <a:pt x="7990" y="8767"/>
                    <a:pt x="7990" y="78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91" name="Freeform: Shape 443">
              <a:extLst>
                <a:ext uri="{FF2B5EF4-FFF2-40B4-BE49-F238E27FC236}">
                  <a16:creationId xmlns="" xmlns:a16="http://schemas.microsoft.com/office/drawing/2014/main" id="{B0660D9A-5597-4270-B73D-E24D922F1390}"/>
                </a:ext>
              </a:extLst>
            </p:cNvPr>
            <p:cNvSpPr/>
            <p:nvPr/>
          </p:nvSpPr>
          <p:spPr>
            <a:xfrm>
              <a:off x="7200424" y="47467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92" name="Freeform: Shape 444">
              <a:extLst>
                <a:ext uri="{FF2B5EF4-FFF2-40B4-BE49-F238E27FC236}">
                  <a16:creationId xmlns="" xmlns:a16="http://schemas.microsoft.com/office/drawing/2014/main" id="{08DD9FAF-2568-4B0E-B35E-B3D61053311B}"/>
                </a:ext>
              </a:extLst>
            </p:cNvPr>
            <p:cNvSpPr/>
            <p:nvPr/>
          </p:nvSpPr>
          <p:spPr>
            <a:xfrm>
              <a:off x="7054268" y="4759166"/>
              <a:ext cx="9525" cy="9525"/>
            </a:xfrm>
            <a:custGeom>
              <a:avLst/>
              <a:gdLst>
                <a:gd name="connsiteX0" fmla="*/ 7567 w 9525"/>
                <a:gd name="connsiteY0" fmla="*/ 10001 h 9525"/>
                <a:gd name="connsiteX1" fmla="*/ 7567 w 9525"/>
                <a:gd name="connsiteY1" fmla="*/ 7144 h 9525"/>
                <a:gd name="connsiteX2" fmla="*/ 7567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10001"/>
                  </a:moveTo>
                  <a:cubicBezTo>
                    <a:pt x="7567" y="9049"/>
                    <a:pt x="7567" y="8096"/>
                    <a:pt x="7567" y="7144"/>
                  </a:cubicBezTo>
                  <a:cubicBezTo>
                    <a:pt x="7567" y="10001"/>
                    <a:pt x="6615" y="10001"/>
                    <a:pt x="7567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93" name="Freeform: Shape 445">
              <a:extLst>
                <a:ext uri="{FF2B5EF4-FFF2-40B4-BE49-F238E27FC236}">
                  <a16:creationId xmlns="" xmlns:a16="http://schemas.microsoft.com/office/drawing/2014/main" id="{94B79C15-5324-44F7-ABBC-FD2F064735A4}"/>
                </a:ext>
              </a:extLst>
            </p:cNvPr>
            <p:cNvSpPr/>
            <p:nvPr/>
          </p:nvSpPr>
          <p:spPr>
            <a:xfrm>
              <a:off x="7294721" y="47544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94" name="Freeform: Shape 446">
              <a:extLst>
                <a:ext uri="{FF2B5EF4-FFF2-40B4-BE49-F238E27FC236}">
                  <a16:creationId xmlns="" xmlns:a16="http://schemas.microsoft.com/office/drawing/2014/main" id="{888B9982-09F7-497E-82ED-E70EC6F2E0E8}"/>
                </a:ext>
              </a:extLst>
            </p:cNvPr>
            <p:cNvSpPr/>
            <p:nvPr/>
          </p:nvSpPr>
          <p:spPr>
            <a:xfrm>
              <a:off x="7206139" y="476964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95" name="Freeform: Shape 447">
              <a:extLst>
                <a:ext uri="{FF2B5EF4-FFF2-40B4-BE49-F238E27FC236}">
                  <a16:creationId xmlns="" xmlns:a16="http://schemas.microsoft.com/office/drawing/2014/main" id="{E2BD518B-FF8A-4897-AEE5-E6BE585CC007}"/>
                </a:ext>
              </a:extLst>
            </p:cNvPr>
            <p:cNvSpPr/>
            <p:nvPr/>
          </p:nvSpPr>
          <p:spPr>
            <a:xfrm>
              <a:off x="7120414" y="4765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96" name="Freeform: Shape 448">
              <a:extLst>
                <a:ext uri="{FF2B5EF4-FFF2-40B4-BE49-F238E27FC236}">
                  <a16:creationId xmlns="" xmlns:a16="http://schemas.microsoft.com/office/drawing/2014/main" id="{C2F0BFEB-450D-4875-B75B-1ABB01F4CAEB}"/>
                </a:ext>
              </a:extLst>
            </p:cNvPr>
            <p:cNvSpPr/>
            <p:nvPr/>
          </p:nvSpPr>
          <p:spPr>
            <a:xfrm>
              <a:off x="7202567" y="4767840"/>
              <a:ext cx="9525" cy="9525"/>
            </a:xfrm>
            <a:custGeom>
              <a:avLst/>
              <a:gdLst>
                <a:gd name="connsiteX0" fmla="*/ 7858 w 9525"/>
                <a:gd name="connsiteY0" fmla="*/ 8947 h 9525"/>
                <a:gd name="connsiteX1" fmla="*/ 7858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8947"/>
                  </a:moveTo>
                  <a:cubicBezTo>
                    <a:pt x="6906" y="6090"/>
                    <a:pt x="6906" y="7042"/>
                    <a:pt x="7858" y="89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97" name="Freeform: Shape 449">
              <a:extLst>
                <a:ext uri="{FF2B5EF4-FFF2-40B4-BE49-F238E27FC236}">
                  <a16:creationId xmlns="" xmlns:a16="http://schemas.microsoft.com/office/drawing/2014/main" id="{9BE4D593-9927-4261-A248-2EB4F402C466}"/>
                </a:ext>
              </a:extLst>
            </p:cNvPr>
            <p:cNvSpPr/>
            <p:nvPr/>
          </p:nvSpPr>
          <p:spPr>
            <a:xfrm>
              <a:off x="7054691" y="47591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98" name="Freeform: Shape 450">
              <a:extLst>
                <a:ext uri="{FF2B5EF4-FFF2-40B4-BE49-F238E27FC236}">
                  <a16:creationId xmlns="" xmlns:a16="http://schemas.microsoft.com/office/drawing/2014/main" id="{DD83DCBB-2A24-4939-8E9A-B53EAE0282D8}"/>
                </a:ext>
              </a:extLst>
            </p:cNvPr>
            <p:cNvSpPr/>
            <p:nvPr/>
          </p:nvSpPr>
          <p:spPr>
            <a:xfrm>
              <a:off x="7024211" y="4736306"/>
              <a:ext cx="285750" cy="47625"/>
            </a:xfrm>
            <a:custGeom>
              <a:avLst/>
              <a:gdLst>
                <a:gd name="connsiteX0" fmla="*/ 30004 w 285750"/>
                <a:gd name="connsiteY0" fmla="*/ 36671 h 47625"/>
                <a:gd name="connsiteX1" fmla="*/ 38576 w 285750"/>
                <a:gd name="connsiteY1" fmla="*/ 26194 h 47625"/>
                <a:gd name="connsiteX2" fmla="*/ 38576 w 285750"/>
                <a:gd name="connsiteY2" fmla="*/ 27146 h 47625"/>
                <a:gd name="connsiteX3" fmla="*/ 40481 w 285750"/>
                <a:gd name="connsiteY3" fmla="*/ 28099 h 47625"/>
                <a:gd name="connsiteX4" fmla="*/ 37624 w 285750"/>
                <a:gd name="connsiteY4" fmla="*/ 35719 h 47625"/>
                <a:gd name="connsiteX5" fmla="*/ 115729 w 285750"/>
                <a:gd name="connsiteY5" fmla="*/ 34766 h 47625"/>
                <a:gd name="connsiteX6" fmla="*/ 115729 w 285750"/>
                <a:gd name="connsiteY6" fmla="*/ 34766 h 47625"/>
                <a:gd name="connsiteX7" fmla="*/ 209074 w 285750"/>
                <a:gd name="connsiteY7" fmla="*/ 28099 h 47625"/>
                <a:gd name="connsiteX8" fmla="*/ 210979 w 285750"/>
                <a:gd name="connsiteY8" fmla="*/ 36671 h 47625"/>
                <a:gd name="connsiteX9" fmla="*/ 222409 w 285750"/>
                <a:gd name="connsiteY9" fmla="*/ 26194 h 47625"/>
                <a:gd name="connsiteX10" fmla="*/ 254794 w 285750"/>
                <a:gd name="connsiteY10" fmla="*/ 21431 h 47625"/>
                <a:gd name="connsiteX11" fmla="*/ 256699 w 285750"/>
                <a:gd name="connsiteY11" fmla="*/ 22384 h 47625"/>
                <a:gd name="connsiteX12" fmla="*/ 257651 w 285750"/>
                <a:gd name="connsiteY12" fmla="*/ 21431 h 47625"/>
                <a:gd name="connsiteX13" fmla="*/ 263366 w 285750"/>
                <a:gd name="connsiteY13" fmla="*/ 20479 h 47625"/>
                <a:gd name="connsiteX14" fmla="*/ 267176 w 285750"/>
                <a:gd name="connsiteY14" fmla="*/ 29051 h 47625"/>
                <a:gd name="connsiteX15" fmla="*/ 272891 w 285750"/>
                <a:gd name="connsiteY15" fmla="*/ 17621 h 47625"/>
                <a:gd name="connsiteX16" fmla="*/ 276701 w 285750"/>
                <a:gd name="connsiteY16" fmla="*/ 25241 h 47625"/>
                <a:gd name="connsiteX17" fmla="*/ 277654 w 285750"/>
                <a:gd name="connsiteY17" fmla="*/ 25241 h 47625"/>
                <a:gd name="connsiteX18" fmla="*/ 278606 w 285750"/>
                <a:gd name="connsiteY18" fmla="*/ 22384 h 47625"/>
                <a:gd name="connsiteX19" fmla="*/ 269081 w 285750"/>
                <a:gd name="connsiteY19" fmla="*/ 20479 h 47625"/>
                <a:gd name="connsiteX20" fmla="*/ 267176 w 285750"/>
                <a:gd name="connsiteY20" fmla="*/ 17621 h 47625"/>
                <a:gd name="connsiteX21" fmla="*/ 251936 w 285750"/>
                <a:gd name="connsiteY21" fmla="*/ 11906 h 47625"/>
                <a:gd name="connsiteX22" fmla="*/ 250031 w 285750"/>
                <a:gd name="connsiteY22" fmla="*/ 22384 h 47625"/>
                <a:gd name="connsiteX23" fmla="*/ 249079 w 285750"/>
                <a:gd name="connsiteY23" fmla="*/ 18574 h 47625"/>
                <a:gd name="connsiteX24" fmla="*/ 243364 w 285750"/>
                <a:gd name="connsiteY24" fmla="*/ 16669 h 47625"/>
                <a:gd name="connsiteX25" fmla="*/ 221456 w 285750"/>
                <a:gd name="connsiteY25" fmla="*/ 20479 h 47625"/>
                <a:gd name="connsiteX26" fmla="*/ 219551 w 285750"/>
                <a:gd name="connsiteY26" fmla="*/ 10954 h 47625"/>
                <a:gd name="connsiteX27" fmla="*/ 215741 w 285750"/>
                <a:gd name="connsiteY27" fmla="*/ 17621 h 47625"/>
                <a:gd name="connsiteX28" fmla="*/ 211931 w 285750"/>
                <a:gd name="connsiteY28" fmla="*/ 8096 h 47625"/>
                <a:gd name="connsiteX29" fmla="*/ 210979 w 285750"/>
                <a:gd name="connsiteY29" fmla="*/ 15716 h 47625"/>
                <a:gd name="connsiteX30" fmla="*/ 205264 w 285750"/>
                <a:gd name="connsiteY30" fmla="*/ 18574 h 47625"/>
                <a:gd name="connsiteX31" fmla="*/ 199549 w 285750"/>
                <a:gd name="connsiteY31" fmla="*/ 15716 h 47625"/>
                <a:gd name="connsiteX32" fmla="*/ 201454 w 285750"/>
                <a:gd name="connsiteY32" fmla="*/ 19526 h 47625"/>
                <a:gd name="connsiteX33" fmla="*/ 186214 w 285750"/>
                <a:gd name="connsiteY33" fmla="*/ 22384 h 47625"/>
                <a:gd name="connsiteX34" fmla="*/ 168116 w 285750"/>
                <a:gd name="connsiteY34" fmla="*/ 22384 h 47625"/>
                <a:gd name="connsiteX35" fmla="*/ 167164 w 285750"/>
                <a:gd name="connsiteY35" fmla="*/ 23336 h 47625"/>
                <a:gd name="connsiteX36" fmla="*/ 165259 w 285750"/>
                <a:gd name="connsiteY36" fmla="*/ 15716 h 47625"/>
                <a:gd name="connsiteX37" fmla="*/ 157639 w 285750"/>
                <a:gd name="connsiteY37" fmla="*/ 22384 h 47625"/>
                <a:gd name="connsiteX38" fmla="*/ 155734 w 285750"/>
                <a:gd name="connsiteY38" fmla="*/ 22384 h 47625"/>
                <a:gd name="connsiteX39" fmla="*/ 145256 w 285750"/>
                <a:gd name="connsiteY39" fmla="*/ 19526 h 47625"/>
                <a:gd name="connsiteX40" fmla="*/ 142399 w 285750"/>
                <a:gd name="connsiteY40" fmla="*/ 9049 h 47625"/>
                <a:gd name="connsiteX41" fmla="*/ 72866 w 285750"/>
                <a:gd name="connsiteY41" fmla="*/ 16669 h 47625"/>
                <a:gd name="connsiteX42" fmla="*/ 55721 w 285750"/>
                <a:gd name="connsiteY42" fmla="*/ 7144 h 47625"/>
                <a:gd name="connsiteX43" fmla="*/ 52864 w 285750"/>
                <a:gd name="connsiteY43" fmla="*/ 10954 h 47625"/>
                <a:gd name="connsiteX44" fmla="*/ 50006 w 285750"/>
                <a:gd name="connsiteY44" fmla="*/ 13811 h 47625"/>
                <a:gd name="connsiteX45" fmla="*/ 49054 w 285750"/>
                <a:gd name="connsiteY45" fmla="*/ 18574 h 47625"/>
                <a:gd name="connsiteX46" fmla="*/ 10954 w 285750"/>
                <a:gd name="connsiteY46" fmla="*/ 7144 h 47625"/>
                <a:gd name="connsiteX47" fmla="*/ 7144 w 285750"/>
                <a:gd name="connsiteY47" fmla="*/ 29051 h 47625"/>
                <a:gd name="connsiteX48" fmla="*/ 8096 w 285750"/>
                <a:gd name="connsiteY48" fmla="*/ 29051 h 47625"/>
                <a:gd name="connsiteX49" fmla="*/ 9049 w 285750"/>
                <a:gd name="connsiteY49" fmla="*/ 30956 h 47625"/>
                <a:gd name="connsiteX50" fmla="*/ 10954 w 285750"/>
                <a:gd name="connsiteY50" fmla="*/ 26194 h 47625"/>
                <a:gd name="connsiteX51" fmla="*/ 24289 w 285750"/>
                <a:gd name="connsiteY51" fmla="*/ 27146 h 47625"/>
                <a:gd name="connsiteX52" fmla="*/ 30004 w 285750"/>
                <a:gd name="connsiteY52" fmla="*/ 36671 h 47625"/>
                <a:gd name="connsiteX53" fmla="*/ 53816 w 285750"/>
                <a:gd name="connsiteY53" fmla="*/ 30004 h 47625"/>
                <a:gd name="connsiteX54" fmla="*/ 53816 w 285750"/>
                <a:gd name="connsiteY54" fmla="*/ 30004 h 47625"/>
                <a:gd name="connsiteX55" fmla="*/ 55721 w 285750"/>
                <a:gd name="connsiteY55" fmla="*/ 30004 h 47625"/>
                <a:gd name="connsiteX56" fmla="*/ 55721 w 285750"/>
                <a:gd name="connsiteY56" fmla="*/ 30004 h 47625"/>
                <a:gd name="connsiteX57" fmla="*/ 53816 w 285750"/>
                <a:gd name="connsiteY57" fmla="*/ 10001 h 47625"/>
                <a:gd name="connsiteX58" fmla="*/ 53816 w 285750"/>
                <a:gd name="connsiteY58" fmla="*/ 1000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85750" h="47625">
                  <a:moveTo>
                    <a:pt x="30004" y="36671"/>
                  </a:moveTo>
                  <a:cubicBezTo>
                    <a:pt x="28099" y="36671"/>
                    <a:pt x="38576" y="31909"/>
                    <a:pt x="38576" y="26194"/>
                  </a:cubicBezTo>
                  <a:cubicBezTo>
                    <a:pt x="37624" y="28099"/>
                    <a:pt x="37624" y="28099"/>
                    <a:pt x="38576" y="27146"/>
                  </a:cubicBezTo>
                  <a:cubicBezTo>
                    <a:pt x="36671" y="31909"/>
                    <a:pt x="37624" y="31909"/>
                    <a:pt x="40481" y="28099"/>
                  </a:cubicBezTo>
                  <a:cubicBezTo>
                    <a:pt x="40481" y="34766"/>
                    <a:pt x="37624" y="29051"/>
                    <a:pt x="37624" y="35719"/>
                  </a:cubicBezTo>
                  <a:cubicBezTo>
                    <a:pt x="40481" y="38576"/>
                    <a:pt x="110966" y="36671"/>
                    <a:pt x="115729" y="34766"/>
                  </a:cubicBezTo>
                  <a:cubicBezTo>
                    <a:pt x="115729" y="39529"/>
                    <a:pt x="115729" y="39529"/>
                    <a:pt x="115729" y="34766"/>
                  </a:cubicBezTo>
                  <a:cubicBezTo>
                    <a:pt x="123349" y="39529"/>
                    <a:pt x="210026" y="50006"/>
                    <a:pt x="209074" y="28099"/>
                  </a:cubicBezTo>
                  <a:cubicBezTo>
                    <a:pt x="209074" y="35719"/>
                    <a:pt x="210979" y="34766"/>
                    <a:pt x="210979" y="36671"/>
                  </a:cubicBezTo>
                  <a:cubicBezTo>
                    <a:pt x="210979" y="36671"/>
                    <a:pt x="228124" y="30956"/>
                    <a:pt x="222409" y="26194"/>
                  </a:cubicBezTo>
                  <a:cubicBezTo>
                    <a:pt x="217646" y="36671"/>
                    <a:pt x="250031" y="22384"/>
                    <a:pt x="254794" y="21431"/>
                  </a:cubicBezTo>
                  <a:cubicBezTo>
                    <a:pt x="250984" y="31909"/>
                    <a:pt x="257651" y="24289"/>
                    <a:pt x="256699" y="22384"/>
                  </a:cubicBezTo>
                  <a:cubicBezTo>
                    <a:pt x="256699" y="24289"/>
                    <a:pt x="256699" y="24289"/>
                    <a:pt x="257651" y="21431"/>
                  </a:cubicBezTo>
                  <a:cubicBezTo>
                    <a:pt x="257651" y="22384"/>
                    <a:pt x="261461" y="33814"/>
                    <a:pt x="263366" y="20479"/>
                  </a:cubicBezTo>
                  <a:cubicBezTo>
                    <a:pt x="262414" y="30956"/>
                    <a:pt x="267176" y="25241"/>
                    <a:pt x="267176" y="29051"/>
                  </a:cubicBezTo>
                  <a:cubicBezTo>
                    <a:pt x="269081" y="26194"/>
                    <a:pt x="270034" y="22384"/>
                    <a:pt x="272891" y="17621"/>
                  </a:cubicBezTo>
                  <a:cubicBezTo>
                    <a:pt x="274796" y="23336"/>
                    <a:pt x="276701" y="21431"/>
                    <a:pt x="276701" y="25241"/>
                  </a:cubicBezTo>
                  <a:cubicBezTo>
                    <a:pt x="277654" y="20479"/>
                    <a:pt x="278606" y="20479"/>
                    <a:pt x="277654" y="25241"/>
                  </a:cubicBezTo>
                  <a:cubicBezTo>
                    <a:pt x="276701" y="27146"/>
                    <a:pt x="281464" y="13811"/>
                    <a:pt x="278606" y="22384"/>
                  </a:cubicBezTo>
                  <a:cubicBezTo>
                    <a:pt x="278606" y="20479"/>
                    <a:pt x="271939" y="8096"/>
                    <a:pt x="269081" y="20479"/>
                  </a:cubicBezTo>
                  <a:cubicBezTo>
                    <a:pt x="265271" y="16669"/>
                    <a:pt x="267176" y="10001"/>
                    <a:pt x="267176" y="17621"/>
                  </a:cubicBezTo>
                  <a:cubicBezTo>
                    <a:pt x="266224" y="14764"/>
                    <a:pt x="250984" y="10954"/>
                    <a:pt x="251936" y="11906"/>
                  </a:cubicBezTo>
                  <a:cubicBezTo>
                    <a:pt x="247174" y="13811"/>
                    <a:pt x="246221" y="16669"/>
                    <a:pt x="250031" y="22384"/>
                  </a:cubicBezTo>
                  <a:cubicBezTo>
                    <a:pt x="250984" y="17621"/>
                    <a:pt x="250984" y="16669"/>
                    <a:pt x="249079" y="18574"/>
                  </a:cubicBezTo>
                  <a:cubicBezTo>
                    <a:pt x="248126" y="12859"/>
                    <a:pt x="247174" y="10954"/>
                    <a:pt x="243364" y="16669"/>
                  </a:cubicBezTo>
                  <a:cubicBezTo>
                    <a:pt x="229076" y="12859"/>
                    <a:pt x="228124" y="10954"/>
                    <a:pt x="221456" y="20479"/>
                  </a:cubicBezTo>
                  <a:cubicBezTo>
                    <a:pt x="221456" y="20479"/>
                    <a:pt x="219551" y="10001"/>
                    <a:pt x="219551" y="10954"/>
                  </a:cubicBezTo>
                  <a:cubicBezTo>
                    <a:pt x="219551" y="11906"/>
                    <a:pt x="217646" y="16669"/>
                    <a:pt x="215741" y="17621"/>
                  </a:cubicBezTo>
                  <a:cubicBezTo>
                    <a:pt x="213836" y="13811"/>
                    <a:pt x="214789" y="10001"/>
                    <a:pt x="211931" y="8096"/>
                  </a:cubicBezTo>
                  <a:cubicBezTo>
                    <a:pt x="209074" y="13811"/>
                    <a:pt x="213836" y="5239"/>
                    <a:pt x="210979" y="15716"/>
                  </a:cubicBezTo>
                  <a:cubicBezTo>
                    <a:pt x="206216" y="4286"/>
                    <a:pt x="210026" y="12859"/>
                    <a:pt x="205264" y="18574"/>
                  </a:cubicBezTo>
                  <a:cubicBezTo>
                    <a:pt x="205264" y="14764"/>
                    <a:pt x="202406" y="8096"/>
                    <a:pt x="199549" y="15716"/>
                  </a:cubicBezTo>
                  <a:cubicBezTo>
                    <a:pt x="202406" y="14764"/>
                    <a:pt x="200501" y="15716"/>
                    <a:pt x="201454" y="19526"/>
                  </a:cubicBezTo>
                  <a:cubicBezTo>
                    <a:pt x="199549" y="12859"/>
                    <a:pt x="184309" y="13811"/>
                    <a:pt x="186214" y="22384"/>
                  </a:cubicBezTo>
                  <a:cubicBezTo>
                    <a:pt x="183356" y="12859"/>
                    <a:pt x="171926" y="19526"/>
                    <a:pt x="168116" y="22384"/>
                  </a:cubicBezTo>
                  <a:cubicBezTo>
                    <a:pt x="168116" y="16669"/>
                    <a:pt x="168116" y="16669"/>
                    <a:pt x="167164" y="23336"/>
                  </a:cubicBezTo>
                  <a:cubicBezTo>
                    <a:pt x="166211" y="20479"/>
                    <a:pt x="167164" y="16669"/>
                    <a:pt x="165259" y="15716"/>
                  </a:cubicBezTo>
                  <a:cubicBezTo>
                    <a:pt x="160496" y="17621"/>
                    <a:pt x="160496" y="20479"/>
                    <a:pt x="157639" y="22384"/>
                  </a:cubicBezTo>
                  <a:cubicBezTo>
                    <a:pt x="160496" y="6191"/>
                    <a:pt x="158591" y="22384"/>
                    <a:pt x="155734" y="22384"/>
                  </a:cubicBezTo>
                  <a:cubicBezTo>
                    <a:pt x="155734" y="14764"/>
                    <a:pt x="145256" y="9049"/>
                    <a:pt x="145256" y="19526"/>
                  </a:cubicBezTo>
                  <a:cubicBezTo>
                    <a:pt x="143351" y="20479"/>
                    <a:pt x="142399" y="9049"/>
                    <a:pt x="142399" y="9049"/>
                  </a:cubicBezTo>
                  <a:cubicBezTo>
                    <a:pt x="142399" y="13811"/>
                    <a:pt x="76676" y="15716"/>
                    <a:pt x="72866" y="16669"/>
                  </a:cubicBezTo>
                  <a:cubicBezTo>
                    <a:pt x="64294" y="14764"/>
                    <a:pt x="51911" y="19526"/>
                    <a:pt x="55721" y="7144"/>
                  </a:cubicBezTo>
                  <a:cubicBezTo>
                    <a:pt x="48101" y="24289"/>
                    <a:pt x="52864" y="10954"/>
                    <a:pt x="52864" y="10954"/>
                  </a:cubicBezTo>
                  <a:cubicBezTo>
                    <a:pt x="51911" y="9049"/>
                    <a:pt x="49054" y="6191"/>
                    <a:pt x="50006" y="13811"/>
                  </a:cubicBezTo>
                  <a:cubicBezTo>
                    <a:pt x="50006" y="13811"/>
                    <a:pt x="50959" y="11906"/>
                    <a:pt x="49054" y="18574"/>
                  </a:cubicBezTo>
                  <a:cubicBezTo>
                    <a:pt x="49054" y="15716"/>
                    <a:pt x="14764" y="8096"/>
                    <a:pt x="10954" y="7144"/>
                  </a:cubicBezTo>
                  <a:cubicBezTo>
                    <a:pt x="8096" y="9049"/>
                    <a:pt x="7144" y="28099"/>
                    <a:pt x="7144" y="29051"/>
                  </a:cubicBezTo>
                  <a:cubicBezTo>
                    <a:pt x="11906" y="28099"/>
                    <a:pt x="7144" y="25241"/>
                    <a:pt x="8096" y="29051"/>
                  </a:cubicBezTo>
                  <a:cubicBezTo>
                    <a:pt x="10001" y="27146"/>
                    <a:pt x="10001" y="28099"/>
                    <a:pt x="9049" y="30956"/>
                  </a:cubicBezTo>
                  <a:cubicBezTo>
                    <a:pt x="12859" y="30956"/>
                    <a:pt x="8096" y="30004"/>
                    <a:pt x="10954" y="26194"/>
                  </a:cubicBezTo>
                  <a:cubicBezTo>
                    <a:pt x="11906" y="31909"/>
                    <a:pt x="21431" y="35719"/>
                    <a:pt x="24289" y="27146"/>
                  </a:cubicBezTo>
                  <a:cubicBezTo>
                    <a:pt x="28099" y="36671"/>
                    <a:pt x="24289" y="29051"/>
                    <a:pt x="30004" y="36671"/>
                  </a:cubicBezTo>
                  <a:close/>
                  <a:moveTo>
                    <a:pt x="53816" y="30004"/>
                  </a:moveTo>
                  <a:cubicBezTo>
                    <a:pt x="53816" y="30004"/>
                    <a:pt x="52864" y="30956"/>
                    <a:pt x="53816" y="30004"/>
                  </a:cubicBezTo>
                  <a:close/>
                  <a:moveTo>
                    <a:pt x="55721" y="30004"/>
                  </a:moveTo>
                  <a:cubicBezTo>
                    <a:pt x="54769" y="30004"/>
                    <a:pt x="54769" y="26194"/>
                    <a:pt x="55721" y="30004"/>
                  </a:cubicBezTo>
                  <a:close/>
                  <a:moveTo>
                    <a:pt x="53816" y="10001"/>
                  </a:moveTo>
                  <a:cubicBezTo>
                    <a:pt x="53816" y="10001"/>
                    <a:pt x="52864" y="13811"/>
                    <a:pt x="53816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99" name="Freeform: Shape 451">
              <a:extLst>
                <a:ext uri="{FF2B5EF4-FFF2-40B4-BE49-F238E27FC236}">
                  <a16:creationId xmlns="" xmlns:a16="http://schemas.microsoft.com/office/drawing/2014/main" id="{3541D323-F387-49B6-AAAF-AF244AF694E6}"/>
                </a:ext>
              </a:extLst>
            </p:cNvPr>
            <p:cNvSpPr/>
            <p:nvPr/>
          </p:nvSpPr>
          <p:spPr>
            <a:xfrm>
              <a:off x="7069931" y="47429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00" name="Freeform: Shape 452">
              <a:extLst>
                <a:ext uri="{FF2B5EF4-FFF2-40B4-BE49-F238E27FC236}">
                  <a16:creationId xmlns="" xmlns:a16="http://schemas.microsoft.com/office/drawing/2014/main" id="{3C60CFE7-3AC0-493C-AC93-931CB42D9D72}"/>
                </a:ext>
              </a:extLst>
            </p:cNvPr>
            <p:cNvSpPr/>
            <p:nvPr/>
          </p:nvSpPr>
          <p:spPr>
            <a:xfrm>
              <a:off x="7262336" y="47467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01" name="Freeform: Shape 453">
              <a:extLst>
                <a:ext uri="{FF2B5EF4-FFF2-40B4-BE49-F238E27FC236}">
                  <a16:creationId xmlns="" xmlns:a16="http://schemas.microsoft.com/office/drawing/2014/main" id="{9099F3D7-A965-4B94-BE1F-4586E3510CCD}"/>
                </a:ext>
              </a:extLst>
            </p:cNvPr>
            <p:cNvSpPr/>
            <p:nvPr/>
          </p:nvSpPr>
          <p:spPr>
            <a:xfrm>
              <a:off x="7118509" y="4766363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02" name="Freeform: Shape 454">
              <a:extLst>
                <a:ext uri="{FF2B5EF4-FFF2-40B4-BE49-F238E27FC236}">
                  <a16:creationId xmlns="" xmlns:a16="http://schemas.microsoft.com/office/drawing/2014/main" id="{939ADC1F-F7FE-4467-8927-B6E2E584932F}"/>
                </a:ext>
              </a:extLst>
            </p:cNvPr>
            <p:cNvSpPr/>
            <p:nvPr/>
          </p:nvSpPr>
          <p:spPr>
            <a:xfrm>
              <a:off x="7273766" y="47553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03" name="Freeform: Shape 455">
              <a:extLst>
                <a:ext uri="{FF2B5EF4-FFF2-40B4-BE49-F238E27FC236}">
                  <a16:creationId xmlns="" xmlns:a16="http://schemas.microsoft.com/office/drawing/2014/main" id="{1018F859-9BF2-4BAE-8739-A3B0E4715065}"/>
                </a:ext>
              </a:extLst>
            </p:cNvPr>
            <p:cNvSpPr/>
            <p:nvPr/>
          </p:nvSpPr>
          <p:spPr>
            <a:xfrm>
              <a:off x="7278529" y="47553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04" name="Freeform: Shape 456">
              <a:extLst>
                <a:ext uri="{FF2B5EF4-FFF2-40B4-BE49-F238E27FC236}">
                  <a16:creationId xmlns="" xmlns:a16="http://schemas.microsoft.com/office/drawing/2014/main" id="{98CAA301-C1F8-4C25-A75C-1FA9A9355B30}"/>
                </a:ext>
              </a:extLst>
            </p:cNvPr>
            <p:cNvSpPr/>
            <p:nvPr/>
          </p:nvSpPr>
          <p:spPr>
            <a:xfrm>
              <a:off x="7282339" y="4755038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7144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05" name="Freeform: Shape 457">
              <a:extLst>
                <a:ext uri="{FF2B5EF4-FFF2-40B4-BE49-F238E27FC236}">
                  <a16:creationId xmlns="" xmlns:a16="http://schemas.microsoft.com/office/drawing/2014/main" id="{4137D854-4BDF-444A-B3CB-0BA568CA373C}"/>
                </a:ext>
              </a:extLst>
            </p:cNvPr>
            <p:cNvSpPr/>
            <p:nvPr/>
          </p:nvSpPr>
          <p:spPr>
            <a:xfrm>
              <a:off x="7226141" y="47648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06" name="Freeform: Shape 458">
              <a:extLst>
                <a:ext uri="{FF2B5EF4-FFF2-40B4-BE49-F238E27FC236}">
                  <a16:creationId xmlns="" xmlns:a16="http://schemas.microsoft.com/office/drawing/2014/main" id="{1B1F444A-5994-49DC-BD6C-386E55C0EEB5}"/>
                </a:ext>
              </a:extLst>
            </p:cNvPr>
            <p:cNvSpPr/>
            <p:nvPr/>
          </p:nvSpPr>
          <p:spPr>
            <a:xfrm>
              <a:off x="7242334" y="4757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07" name="Freeform: Shape 459">
              <a:extLst>
                <a:ext uri="{FF2B5EF4-FFF2-40B4-BE49-F238E27FC236}">
                  <a16:creationId xmlns="" xmlns:a16="http://schemas.microsoft.com/office/drawing/2014/main" id="{0FF0B25B-6804-4083-82A4-1D911B0772F8}"/>
                </a:ext>
              </a:extLst>
            </p:cNvPr>
            <p:cNvSpPr/>
            <p:nvPr/>
          </p:nvSpPr>
          <p:spPr>
            <a:xfrm>
              <a:off x="7207091" y="4769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08" name="Freeform: Shape 460">
              <a:extLst>
                <a:ext uri="{FF2B5EF4-FFF2-40B4-BE49-F238E27FC236}">
                  <a16:creationId xmlns="" xmlns:a16="http://schemas.microsoft.com/office/drawing/2014/main" id="{8EE3B294-5CA9-4FE4-9790-38BD5A134752}"/>
                </a:ext>
              </a:extLst>
            </p:cNvPr>
            <p:cNvSpPr/>
            <p:nvPr/>
          </p:nvSpPr>
          <p:spPr>
            <a:xfrm>
              <a:off x="7241381" y="47582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09" name="Freeform: Shape 461">
              <a:extLst>
                <a:ext uri="{FF2B5EF4-FFF2-40B4-BE49-F238E27FC236}">
                  <a16:creationId xmlns="" xmlns:a16="http://schemas.microsoft.com/office/drawing/2014/main" id="{D949DAEB-58C8-42E7-8A21-A6D929FDF3ED}"/>
                </a:ext>
              </a:extLst>
            </p:cNvPr>
            <p:cNvSpPr/>
            <p:nvPr/>
          </p:nvSpPr>
          <p:spPr>
            <a:xfrm>
              <a:off x="7297579" y="475493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10" name="Freeform: Shape 462">
              <a:extLst>
                <a:ext uri="{FF2B5EF4-FFF2-40B4-BE49-F238E27FC236}">
                  <a16:creationId xmlns="" xmlns:a16="http://schemas.microsoft.com/office/drawing/2014/main" id="{721023D8-E1BC-4D54-B793-8ECEF8DA0A84}"/>
                </a:ext>
              </a:extLst>
            </p:cNvPr>
            <p:cNvSpPr/>
            <p:nvPr/>
          </p:nvSpPr>
          <p:spPr>
            <a:xfrm>
              <a:off x="7297579" y="475464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11" name="Freeform: Shape 463">
              <a:extLst>
                <a:ext uri="{FF2B5EF4-FFF2-40B4-BE49-F238E27FC236}">
                  <a16:creationId xmlns="" xmlns:a16="http://schemas.microsoft.com/office/drawing/2014/main" id="{7C526168-350D-476A-B20F-1E4A37EAA5AE}"/>
                </a:ext>
              </a:extLst>
            </p:cNvPr>
            <p:cNvSpPr/>
            <p:nvPr/>
          </p:nvSpPr>
          <p:spPr>
            <a:xfrm>
              <a:off x="7298531" y="4753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12" name="Freeform: Shape 464">
              <a:extLst>
                <a:ext uri="{FF2B5EF4-FFF2-40B4-BE49-F238E27FC236}">
                  <a16:creationId xmlns="" xmlns:a16="http://schemas.microsoft.com/office/drawing/2014/main" id="{87BFF3A2-5F99-4CD1-82D7-5BBBC5241043}"/>
                </a:ext>
              </a:extLst>
            </p:cNvPr>
            <p:cNvSpPr/>
            <p:nvPr/>
          </p:nvSpPr>
          <p:spPr>
            <a:xfrm>
              <a:off x="7292816" y="47544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13" name="Freeform: Shape 465">
              <a:extLst>
                <a:ext uri="{FF2B5EF4-FFF2-40B4-BE49-F238E27FC236}">
                  <a16:creationId xmlns="" xmlns:a16="http://schemas.microsoft.com/office/drawing/2014/main" id="{DBC71265-F0B0-48EB-98FF-8ECBBEA18B80}"/>
                </a:ext>
              </a:extLst>
            </p:cNvPr>
            <p:cNvSpPr/>
            <p:nvPr/>
          </p:nvSpPr>
          <p:spPr>
            <a:xfrm>
              <a:off x="7291864" y="47553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1906" y="9049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14" name="Freeform: Shape 466">
              <a:extLst>
                <a:ext uri="{FF2B5EF4-FFF2-40B4-BE49-F238E27FC236}">
                  <a16:creationId xmlns="" xmlns:a16="http://schemas.microsoft.com/office/drawing/2014/main" id="{98557B9E-8D6C-493E-9DD4-324B0E740564}"/>
                </a:ext>
              </a:extLst>
            </p:cNvPr>
            <p:cNvSpPr/>
            <p:nvPr/>
          </p:nvSpPr>
          <p:spPr>
            <a:xfrm>
              <a:off x="7284244" y="4742303"/>
              <a:ext cx="9525" cy="9525"/>
            </a:xfrm>
            <a:custGeom>
              <a:avLst/>
              <a:gdLst>
                <a:gd name="connsiteX0" fmla="*/ 7144 w 9525"/>
                <a:gd name="connsiteY0" fmla="*/ 7815 h 9525"/>
                <a:gd name="connsiteX1" fmla="*/ 7144 w 9525"/>
                <a:gd name="connsiteY1" fmla="*/ 781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15"/>
                  </a:moveTo>
                  <a:cubicBezTo>
                    <a:pt x="9049" y="5909"/>
                    <a:pt x="7144" y="8767"/>
                    <a:pt x="7144" y="78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15" name="Freeform: Shape 467">
              <a:extLst>
                <a:ext uri="{FF2B5EF4-FFF2-40B4-BE49-F238E27FC236}">
                  <a16:creationId xmlns="" xmlns:a16="http://schemas.microsoft.com/office/drawing/2014/main" id="{EDF3887F-612C-4170-9D1A-67671BF55600}"/>
                </a:ext>
              </a:extLst>
            </p:cNvPr>
            <p:cNvSpPr/>
            <p:nvPr/>
          </p:nvSpPr>
          <p:spPr>
            <a:xfrm>
              <a:off x="7279719" y="4740116"/>
              <a:ext cx="9525" cy="9525"/>
            </a:xfrm>
            <a:custGeom>
              <a:avLst/>
              <a:gdLst>
                <a:gd name="connsiteX0" fmla="*/ 7858 w 9525"/>
                <a:gd name="connsiteY0" fmla="*/ 9049 h 9525"/>
                <a:gd name="connsiteX1" fmla="*/ 7858 w 9525"/>
                <a:gd name="connsiteY1" fmla="*/ 7144 h 9525"/>
                <a:gd name="connsiteX2" fmla="*/ 7858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9049"/>
                  </a:moveTo>
                  <a:cubicBezTo>
                    <a:pt x="8811" y="8096"/>
                    <a:pt x="7858" y="7144"/>
                    <a:pt x="7858" y="7144"/>
                  </a:cubicBezTo>
                  <a:cubicBezTo>
                    <a:pt x="6906" y="8096"/>
                    <a:pt x="6906" y="8096"/>
                    <a:pt x="7858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16" name="Freeform: Shape 468">
              <a:extLst>
                <a:ext uri="{FF2B5EF4-FFF2-40B4-BE49-F238E27FC236}">
                  <a16:creationId xmlns="" xmlns:a16="http://schemas.microsoft.com/office/drawing/2014/main" id="{C4E38B70-929E-455C-A00D-6E983A665B37}"/>
                </a:ext>
              </a:extLst>
            </p:cNvPr>
            <p:cNvSpPr/>
            <p:nvPr/>
          </p:nvSpPr>
          <p:spPr>
            <a:xfrm>
              <a:off x="7253340" y="4742021"/>
              <a:ext cx="9525" cy="9525"/>
            </a:xfrm>
            <a:custGeom>
              <a:avLst/>
              <a:gdLst>
                <a:gd name="connsiteX0" fmla="*/ 7567 w 9525"/>
                <a:gd name="connsiteY0" fmla="*/ 10001 h 9525"/>
                <a:gd name="connsiteX1" fmla="*/ 7567 w 9525"/>
                <a:gd name="connsiteY1" fmla="*/ 7144 h 9525"/>
                <a:gd name="connsiteX2" fmla="*/ 7567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10001"/>
                  </a:moveTo>
                  <a:lnTo>
                    <a:pt x="7567" y="7144"/>
                  </a:lnTo>
                  <a:cubicBezTo>
                    <a:pt x="6615" y="8096"/>
                    <a:pt x="7567" y="9049"/>
                    <a:pt x="7567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17" name="Freeform: Shape 469">
              <a:extLst>
                <a:ext uri="{FF2B5EF4-FFF2-40B4-BE49-F238E27FC236}">
                  <a16:creationId xmlns="" xmlns:a16="http://schemas.microsoft.com/office/drawing/2014/main" id="{A8E22FBC-6B20-414D-8697-58B5C149645E}"/>
                </a:ext>
              </a:extLst>
            </p:cNvPr>
            <p:cNvSpPr/>
            <p:nvPr/>
          </p:nvSpPr>
          <p:spPr>
            <a:xfrm>
              <a:off x="7249797" y="4758965"/>
              <a:ext cx="9525" cy="9525"/>
            </a:xfrm>
            <a:custGeom>
              <a:avLst/>
              <a:gdLst>
                <a:gd name="connsiteX0" fmla="*/ 7301 w 9525"/>
                <a:gd name="connsiteY0" fmla="*/ 7344 h 9525"/>
                <a:gd name="connsiteX1" fmla="*/ 7301 w 9525"/>
                <a:gd name="connsiteY1" fmla="*/ 7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7344"/>
                  </a:moveTo>
                  <a:cubicBezTo>
                    <a:pt x="10158" y="9249"/>
                    <a:pt x="6348" y="6392"/>
                    <a:pt x="7301" y="7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18" name="Freeform: Shape 470">
              <a:extLst>
                <a:ext uri="{FF2B5EF4-FFF2-40B4-BE49-F238E27FC236}">
                  <a16:creationId xmlns="" xmlns:a16="http://schemas.microsoft.com/office/drawing/2014/main" id="{8B87E27D-DB47-4163-9B7C-0931615EDBC5}"/>
                </a:ext>
              </a:extLst>
            </p:cNvPr>
            <p:cNvSpPr/>
            <p:nvPr/>
          </p:nvSpPr>
          <p:spPr>
            <a:xfrm>
              <a:off x="7244641" y="4740868"/>
              <a:ext cx="9525" cy="9525"/>
            </a:xfrm>
            <a:custGeom>
              <a:avLst/>
              <a:gdLst>
                <a:gd name="connsiteX0" fmla="*/ 7694 w 9525"/>
                <a:gd name="connsiteY0" fmla="*/ 7344 h 9525"/>
                <a:gd name="connsiteX1" fmla="*/ 7694 w 9525"/>
                <a:gd name="connsiteY1" fmla="*/ 7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694" y="7344"/>
                  </a:moveTo>
                  <a:cubicBezTo>
                    <a:pt x="9599" y="6392"/>
                    <a:pt x="5789" y="9249"/>
                    <a:pt x="7694" y="7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19" name="Freeform: Shape 471">
              <a:extLst>
                <a:ext uri="{FF2B5EF4-FFF2-40B4-BE49-F238E27FC236}">
                  <a16:creationId xmlns="" xmlns:a16="http://schemas.microsoft.com/office/drawing/2014/main" id="{DBAB0C64-825B-4AC4-888F-41DCCCC1A5FA}"/>
                </a:ext>
              </a:extLst>
            </p:cNvPr>
            <p:cNvSpPr/>
            <p:nvPr/>
          </p:nvSpPr>
          <p:spPr>
            <a:xfrm>
              <a:off x="7201376" y="4744686"/>
              <a:ext cx="9525" cy="9525"/>
            </a:xfrm>
            <a:custGeom>
              <a:avLst/>
              <a:gdLst>
                <a:gd name="connsiteX0" fmla="*/ 7144 w 9525"/>
                <a:gd name="connsiteY0" fmla="*/ 7335 h 9525"/>
                <a:gd name="connsiteX1" fmla="*/ 7144 w 9525"/>
                <a:gd name="connsiteY1" fmla="*/ 10193 h 9525"/>
                <a:gd name="connsiteX2" fmla="*/ 7144 w 9525"/>
                <a:gd name="connsiteY2" fmla="*/ 73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335"/>
                  </a:moveTo>
                  <a:lnTo>
                    <a:pt x="7144" y="10193"/>
                  </a:lnTo>
                  <a:cubicBezTo>
                    <a:pt x="8096" y="9241"/>
                    <a:pt x="8096" y="6383"/>
                    <a:pt x="7144" y="73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20" name="Freeform: Shape 472">
              <a:extLst>
                <a:ext uri="{FF2B5EF4-FFF2-40B4-BE49-F238E27FC236}">
                  <a16:creationId xmlns="" xmlns:a16="http://schemas.microsoft.com/office/drawing/2014/main" id="{0A74DD56-8565-431C-ADF8-B78A66009532}"/>
                </a:ext>
              </a:extLst>
            </p:cNvPr>
            <p:cNvSpPr/>
            <p:nvPr/>
          </p:nvSpPr>
          <p:spPr>
            <a:xfrm>
              <a:off x="7181374" y="4745745"/>
              <a:ext cx="9525" cy="9525"/>
            </a:xfrm>
            <a:custGeom>
              <a:avLst/>
              <a:gdLst>
                <a:gd name="connsiteX0" fmla="*/ 8096 w 9525"/>
                <a:gd name="connsiteY0" fmla="*/ 9135 h 9525"/>
                <a:gd name="connsiteX1" fmla="*/ 7144 w 9525"/>
                <a:gd name="connsiteY1" fmla="*/ 8182 h 9525"/>
                <a:gd name="connsiteX2" fmla="*/ 8096 w 9525"/>
                <a:gd name="connsiteY2" fmla="*/ 91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135"/>
                  </a:moveTo>
                  <a:cubicBezTo>
                    <a:pt x="8096" y="7230"/>
                    <a:pt x="7144" y="6277"/>
                    <a:pt x="7144" y="8182"/>
                  </a:cubicBezTo>
                  <a:cubicBezTo>
                    <a:pt x="7144" y="9135"/>
                    <a:pt x="8096" y="10087"/>
                    <a:pt x="8096" y="9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21" name="Freeform: Shape 473">
              <a:extLst>
                <a:ext uri="{FF2B5EF4-FFF2-40B4-BE49-F238E27FC236}">
                  <a16:creationId xmlns="" xmlns:a16="http://schemas.microsoft.com/office/drawing/2014/main" id="{771FFCB4-F691-4D41-9718-2DA095D2598D}"/>
                </a:ext>
              </a:extLst>
            </p:cNvPr>
            <p:cNvSpPr/>
            <p:nvPr/>
          </p:nvSpPr>
          <p:spPr>
            <a:xfrm>
              <a:off x="7125176" y="4740751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5556"/>
                    <a:pt x="7144" y="8414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22" name="Freeform: Shape 474">
              <a:extLst>
                <a:ext uri="{FF2B5EF4-FFF2-40B4-BE49-F238E27FC236}">
                  <a16:creationId xmlns="" xmlns:a16="http://schemas.microsoft.com/office/drawing/2014/main" id="{0C97D37F-B0FE-401A-BC5B-E1DB0349640E}"/>
                </a:ext>
              </a:extLst>
            </p:cNvPr>
            <p:cNvSpPr/>
            <p:nvPr/>
          </p:nvSpPr>
          <p:spPr>
            <a:xfrm>
              <a:off x="7392829" y="5012400"/>
              <a:ext cx="9525" cy="9525"/>
            </a:xfrm>
            <a:custGeom>
              <a:avLst/>
              <a:gdLst>
                <a:gd name="connsiteX0" fmla="*/ 7144 w 9525"/>
                <a:gd name="connsiteY0" fmla="*/ 8227 h 9525"/>
                <a:gd name="connsiteX1" fmla="*/ 7144 w 9525"/>
                <a:gd name="connsiteY1" fmla="*/ 82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227"/>
                  </a:moveTo>
                  <a:cubicBezTo>
                    <a:pt x="7144" y="9179"/>
                    <a:pt x="10954" y="5369"/>
                    <a:pt x="7144" y="8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23" name="Freeform: Shape 475">
              <a:extLst>
                <a:ext uri="{FF2B5EF4-FFF2-40B4-BE49-F238E27FC236}">
                  <a16:creationId xmlns="" xmlns:a16="http://schemas.microsoft.com/office/drawing/2014/main" id="{71EB2198-03BC-4766-9C6B-C4FA4F4A70A5}"/>
                </a:ext>
              </a:extLst>
            </p:cNvPr>
            <p:cNvSpPr/>
            <p:nvPr/>
          </p:nvSpPr>
          <p:spPr>
            <a:xfrm>
              <a:off x="7400766" y="5006181"/>
              <a:ext cx="9525" cy="9525"/>
            </a:xfrm>
            <a:custGeom>
              <a:avLst/>
              <a:gdLst>
                <a:gd name="connsiteX0" fmla="*/ 9684 w 9525"/>
                <a:gd name="connsiteY0" fmla="*/ 9684 h 9525"/>
                <a:gd name="connsiteX1" fmla="*/ 968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684" y="9684"/>
                  </a:moveTo>
                  <a:cubicBezTo>
                    <a:pt x="9684" y="9684"/>
                    <a:pt x="3969" y="3969"/>
                    <a:pt x="968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24" name="Freeform: Shape 476">
              <a:extLst>
                <a:ext uri="{FF2B5EF4-FFF2-40B4-BE49-F238E27FC236}">
                  <a16:creationId xmlns="" xmlns:a16="http://schemas.microsoft.com/office/drawing/2014/main" id="{DDFBDC12-257C-4E97-8127-61412A089311}"/>
                </a:ext>
              </a:extLst>
            </p:cNvPr>
            <p:cNvSpPr/>
            <p:nvPr/>
          </p:nvSpPr>
          <p:spPr>
            <a:xfrm>
              <a:off x="7492418" y="491442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25" name="Freeform: Shape 477">
              <a:extLst>
                <a:ext uri="{FF2B5EF4-FFF2-40B4-BE49-F238E27FC236}">
                  <a16:creationId xmlns="" xmlns:a16="http://schemas.microsoft.com/office/drawing/2014/main" id="{A5EBC66A-082D-432C-8C52-2005CE018C7F}"/>
                </a:ext>
              </a:extLst>
            </p:cNvPr>
            <p:cNvSpPr/>
            <p:nvPr/>
          </p:nvSpPr>
          <p:spPr>
            <a:xfrm>
              <a:off x="7553801" y="48525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26" name="Freeform: Shape 478">
              <a:extLst>
                <a:ext uri="{FF2B5EF4-FFF2-40B4-BE49-F238E27FC236}">
                  <a16:creationId xmlns="" xmlns:a16="http://schemas.microsoft.com/office/drawing/2014/main" id="{92386BED-1FA3-4086-B515-0130BA6C5AAA}"/>
                </a:ext>
              </a:extLst>
            </p:cNvPr>
            <p:cNvSpPr/>
            <p:nvPr/>
          </p:nvSpPr>
          <p:spPr>
            <a:xfrm>
              <a:off x="7564808" y="48429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ubicBezTo>
                    <a:pt x="7567" y="8096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27" name="Freeform: Shape 479">
              <a:extLst>
                <a:ext uri="{FF2B5EF4-FFF2-40B4-BE49-F238E27FC236}">
                  <a16:creationId xmlns="" xmlns:a16="http://schemas.microsoft.com/office/drawing/2014/main" id="{5C898644-AF3C-4FEB-B0EA-67014914AF22}"/>
                </a:ext>
              </a:extLst>
            </p:cNvPr>
            <p:cNvSpPr/>
            <p:nvPr/>
          </p:nvSpPr>
          <p:spPr>
            <a:xfrm>
              <a:off x="7492841" y="4913076"/>
              <a:ext cx="9525" cy="9525"/>
            </a:xfrm>
            <a:custGeom>
              <a:avLst/>
              <a:gdLst>
                <a:gd name="connsiteX0" fmla="*/ 7144 w 9525"/>
                <a:gd name="connsiteY0" fmla="*/ 8491 h 9525"/>
                <a:gd name="connsiteX1" fmla="*/ 10001 w 9525"/>
                <a:gd name="connsiteY1" fmla="*/ 7538 h 9525"/>
                <a:gd name="connsiteX2" fmla="*/ 7144 w 9525"/>
                <a:gd name="connsiteY2" fmla="*/ 84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491"/>
                  </a:moveTo>
                  <a:lnTo>
                    <a:pt x="10001" y="7538"/>
                  </a:lnTo>
                  <a:cubicBezTo>
                    <a:pt x="9049" y="6586"/>
                    <a:pt x="8096" y="7538"/>
                    <a:pt x="7144" y="84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28" name="Freeform: Shape 480">
              <a:extLst>
                <a:ext uri="{FF2B5EF4-FFF2-40B4-BE49-F238E27FC236}">
                  <a16:creationId xmlns="" xmlns:a16="http://schemas.microsoft.com/office/drawing/2014/main" id="{252485F7-C030-4F4D-A8B3-181B347AE906}"/>
                </a:ext>
              </a:extLst>
            </p:cNvPr>
            <p:cNvSpPr/>
            <p:nvPr/>
          </p:nvSpPr>
          <p:spPr>
            <a:xfrm>
              <a:off x="7427119" y="49887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29" name="Freeform: Shape 481">
              <a:extLst>
                <a:ext uri="{FF2B5EF4-FFF2-40B4-BE49-F238E27FC236}">
                  <a16:creationId xmlns="" xmlns:a16="http://schemas.microsoft.com/office/drawing/2014/main" id="{21CFE21C-58C1-462A-A093-225AEA91DE5C}"/>
                </a:ext>
              </a:extLst>
            </p:cNvPr>
            <p:cNvSpPr/>
            <p:nvPr/>
          </p:nvSpPr>
          <p:spPr>
            <a:xfrm>
              <a:off x="7466701" y="494109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1190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30" name="Freeform: Shape 482">
              <a:extLst>
                <a:ext uri="{FF2B5EF4-FFF2-40B4-BE49-F238E27FC236}">
                  <a16:creationId xmlns="" xmlns:a16="http://schemas.microsoft.com/office/drawing/2014/main" id="{0DE51FCE-C856-40AD-A4E0-D64BFB18224D}"/>
                </a:ext>
              </a:extLst>
            </p:cNvPr>
            <p:cNvSpPr/>
            <p:nvPr/>
          </p:nvSpPr>
          <p:spPr>
            <a:xfrm>
              <a:off x="7472466" y="4959147"/>
              <a:ext cx="9525" cy="9525"/>
            </a:xfrm>
            <a:custGeom>
              <a:avLst/>
              <a:gdLst>
                <a:gd name="connsiteX0" fmla="*/ 9421 w 9525"/>
                <a:gd name="connsiteY0" fmla="*/ 10045 h 9525"/>
                <a:gd name="connsiteX1" fmla="*/ 9421 w 9525"/>
                <a:gd name="connsiteY1" fmla="*/ 100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21" y="10045"/>
                  </a:moveTo>
                  <a:cubicBezTo>
                    <a:pt x="13231" y="7187"/>
                    <a:pt x="2754" y="5282"/>
                    <a:pt x="9421" y="100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31" name="Freeform: Shape 483">
              <a:extLst>
                <a:ext uri="{FF2B5EF4-FFF2-40B4-BE49-F238E27FC236}">
                  <a16:creationId xmlns="" xmlns:a16="http://schemas.microsoft.com/office/drawing/2014/main" id="{693B7523-D678-4733-9005-A81398E9DEE6}"/>
                </a:ext>
              </a:extLst>
            </p:cNvPr>
            <p:cNvSpPr/>
            <p:nvPr/>
          </p:nvSpPr>
          <p:spPr>
            <a:xfrm>
              <a:off x="7440454" y="49906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32" name="Freeform: Shape 484">
              <a:extLst>
                <a:ext uri="{FF2B5EF4-FFF2-40B4-BE49-F238E27FC236}">
                  <a16:creationId xmlns="" xmlns:a16="http://schemas.microsoft.com/office/drawing/2014/main" id="{659EBBE2-03F2-474F-AAFB-E61622912418}"/>
                </a:ext>
              </a:extLst>
            </p:cNvPr>
            <p:cNvSpPr/>
            <p:nvPr/>
          </p:nvSpPr>
          <p:spPr>
            <a:xfrm>
              <a:off x="7482364" y="49277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7144" y="7144"/>
                  </a:cubicBez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33" name="Freeform: Shape 485">
              <a:extLst>
                <a:ext uri="{FF2B5EF4-FFF2-40B4-BE49-F238E27FC236}">
                  <a16:creationId xmlns="" xmlns:a16="http://schemas.microsoft.com/office/drawing/2014/main" id="{D26FFFCA-C130-4FBC-93C3-665A4D9991C7}"/>
                </a:ext>
              </a:extLst>
            </p:cNvPr>
            <p:cNvSpPr/>
            <p:nvPr/>
          </p:nvSpPr>
          <p:spPr>
            <a:xfrm>
              <a:off x="7366159" y="43648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34" name="Freeform: Shape 486">
              <a:extLst>
                <a:ext uri="{FF2B5EF4-FFF2-40B4-BE49-F238E27FC236}">
                  <a16:creationId xmlns="" xmlns:a16="http://schemas.microsoft.com/office/drawing/2014/main" id="{797677A0-1AAD-4EA5-AA3F-3A7DBF3BCEE5}"/>
                </a:ext>
              </a:extLst>
            </p:cNvPr>
            <p:cNvSpPr/>
            <p:nvPr/>
          </p:nvSpPr>
          <p:spPr>
            <a:xfrm>
              <a:off x="7330916" y="4368620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7144" y="8117"/>
                    <a:pt x="7144" y="5259"/>
                    <a:pt x="7144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35" name="Freeform: Shape 487">
              <a:extLst>
                <a:ext uri="{FF2B5EF4-FFF2-40B4-BE49-F238E27FC236}">
                  <a16:creationId xmlns="" xmlns:a16="http://schemas.microsoft.com/office/drawing/2014/main" id="{F8234B23-9857-4F46-9600-A9672CA50C5B}"/>
                </a:ext>
              </a:extLst>
            </p:cNvPr>
            <p:cNvSpPr/>
            <p:nvPr/>
          </p:nvSpPr>
          <p:spPr>
            <a:xfrm>
              <a:off x="7583329" y="48210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36" name="Freeform: Shape 488">
              <a:extLst>
                <a:ext uri="{FF2B5EF4-FFF2-40B4-BE49-F238E27FC236}">
                  <a16:creationId xmlns="" xmlns:a16="http://schemas.microsoft.com/office/drawing/2014/main" id="{62B59DCE-37B7-4901-A841-2EC6AF3E2E95}"/>
                </a:ext>
              </a:extLst>
            </p:cNvPr>
            <p:cNvSpPr/>
            <p:nvPr/>
          </p:nvSpPr>
          <p:spPr>
            <a:xfrm>
              <a:off x="7607141" y="4574514"/>
              <a:ext cx="19050" cy="9525"/>
            </a:xfrm>
            <a:custGeom>
              <a:avLst/>
              <a:gdLst>
                <a:gd name="connsiteX0" fmla="*/ 12859 w 19050"/>
                <a:gd name="connsiteY0" fmla="*/ 7963 h 9525"/>
                <a:gd name="connsiteX1" fmla="*/ 7144 w 19050"/>
                <a:gd name="connsiteY1" fmla="*/ 8916 h 9525"/>
                <a:gd name="connsiteX2" fmla="*/ 12859 w 19050"/>
                <a:gd name="connsiteY2" fmla="*/ 796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7963"/>
                  </a:moveTo>
                  <a:cubicBezTo>
                    <a:pt x="10954" y="10821"/>
                    <a:pt x="9049" y="4153"/>
                    <a:pt x="7144" y="8916"/>
                  </a:cubicBezTo>
                  <a:cubicBezTo>
                    <a:pt x="8096" y="7011"/>
                    <a:pt x="11906" y="10821"/>
                    <a:pt x="12859" y="79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37" name="Freeform: Shape 489">
              <a:extLst>
                <a:ext uri="{FF2B5EF4-FFF2-40B4-BE49-F238E27FC236}">
                  <a16:creationId xmlns="" xmlns:a16="http://schemas.microsoft.com/office/drawing/2014/main" id="{E8D2F311-8DD5-4DC8-95B8-6B9A034DAC76}"/>
                </a:ext>
              </a:extLst>
            </p:cNvPr>
            <p:cNvSpPr/>
            <p:nvPr/>
          </p:nvSpPr>
          <p:spPr>
            <a:xfrm>
              <a:off x="7428071" y="498776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8096" y="7144"/>
                  </a:cubicBezTo>
                  <a:cubicBezTo>
                    <a:pt x="8096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38" name="Freeform: Shape 490">
              <a:extLst>
                <a:ext uri="{FF2B5EF4-FFF2-40B4-BE49-F238E27FC236}">
                  <a16:creationId xmlns="" xmlns:a16="http://schemas.microsoft.com/office/drawing/2014/main" id="{1325B06D-2751-4C70-835A-8354BE628A34}"/>
                </a:ext>
              </a:extLst>
            </p:cNvPr>
            <p:cNvSpPr/>
            <p:nvPr/>
          </p:nvSpPr>
          <p:spPr>
            <a:xfrm>
              <a:off x="7606718" y="457533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39" name="Freeform: Shape 491">
              <a:extLst>
                <a:ext uri="{FF2B5EF4-FFF2-40B4-BE49-F238E27FC236}">
                  <a16:creationId xmlns="" xmlns:a16="http://schemas.microsoft.com/office/drawing/2014/main" id="{1A7056F0-1571-45B1-831F-D4C6AD7C5018}"/>
                </a:ext>
              </a:extLst>
            </p:cNvPr>
            <p:cNvSpPr/>
            <p:nvPr/>
          </p:nvSpPr>
          <p:spPr>
            <a:xfrm>
              <a:off x="7605236" y="476202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40" name="Freeform: Shape 492">
              <a:extLst>
                <a:ext uri="{FF2B5EF4-FFF2-40B4-BE49-F238E27FC236}">
                  <a16:creationId xmlns="" xmlns:a16="http://schemas.microsoft.com/office/drawing/2014/main" id="{BA524F43-08A6-4D0C-8261-DD6157740953}"/>
                </a:ext>
              </a:extLst>
            </p:cNvPr>
            <p:cNvSpPr/>
            <p:nvPr/>
          </p:nvSpPr>
          <p:spPr>
            <a:xfrm>
              <a:off x="7585234" y="480417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41" name="Freeform: Shape 493">
              <a:extLst>
                <a:ext uri="{FF2B5EF4-FFF2-40B4-BE49-F238E27FC236}">
                  <a16:creationId xmlns="" xmlns:a16="http://schemas.microsoft.com/office/drawing/2014/main" id="{8780E460-73BA-4813-A4F7-B575984511B8}"/>
                </a:ext>
              </a:extLst>
            </p:cNvPr>
            <p:cNvSpPr/>
            <p:nvPr/>
          </p:nvSpPr>
          <p:spPr>
            <a:xfrm>
              <a:off x="7607693" y="4734293"/>
              <a:ext cx="9525" cy="9525"/>
            </a:xfrm>
            <a:custGeom>
              <a:avLst/>
              <a:gdLst>
                <a:gd name="connsiteX0" fmla="*/ 7545 w 9525"/>
                <a:gd name="connsiteY0" fmla="*/ 9156 h 9525"/>
                <a:gd name="connsiteX1" fmla="*/ 7545 w 9525"/>
                <a:gd name="connsiteY1" fmla="*/ 915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45" y="9156"/>
                  </a:moveTo>
                  <a:cubicBezTo>
                    <a:pt x="11355" y="3441"/>
                    <a:pt x="5639" y="12013"/>
                    <a:pt x="7545" y="9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42" name="Freeform: Shape 494">
              <a:extLst>
                <a:ext uri="{FF2B5EF4-FFF2-40B4-BE49-F238E27FC236}">
                  <a16:creationId xmlns="" xmlns:a16="http://schemas.microsoft.com/office/drawing/2014/main" id="{0D0341A3-0405-484F-9103-77474ED55EC8}"/>
                </a:ext>
              </a:extLst>
            </p:cNvPr>
            <p:cNvSpPr/>
            <p:nvPr/>
          </p:nvSpPr>
          <p:spPr>
            <a:xfrm>
              <a:off x="7611057" y="471154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6" y="10001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43" name="Freeform: Shape 495">
              <a:extLst>
                <a:ext uri="{FF2B5EF4-FFF2-40B4-BE49-F238E27FC236}">
                  <a16:creationId xmlns="" xmlns:a16="http://schemas.microsoft.com/office/drawing/2014/main" id="{39155267-73CB-4222-B517-8AAA8DFD72E7}"/>
                </a:ext>
              </a:extLst>
            </p:cNvPr>
            <p:cNvSpPr/>
            <p:nvPr/>
          </p:nvSpPr>
          <p:spPr>
            <a:xfrm>
              <a:off x="7428947" y="4345781"/>
              <a:ext cx="9525" cy="9525"/>
            </a:xfrm>
            <a:custGeom>
              <a:avLst/>
              <a:gdLst>
                <a:gd name="connsiteX0" fmla="*/ 9125 w 9525"/>
                <a:gd name="connsiteY0" fmla="*/ 10001 h 9525"/>
                <a:gd name="connsiteX1" fmla="*/ 8172 w 9525"/>
                <a:gd name="connsiteY1" fmla="*/ 7144 h 9525"/>
                <a:gd name="connsiteX2" fmla="*/ 9125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125" y="10001"/>
                  </a:moveTo>
                  <a:cubicBezTo>
                    <a:pt x="9125" y="9049"/>
                    <a:pt x="8172" y="8096"/>
                    <a:pt x="8172" y="7144"/>
                  </a:cubicBezTo>
                  <a:cubicBezTo>
                    <a:pt x="8172" y="10001"/>
                    <a:pt x="5315" y="10001"/>
                    <a:pt x="9125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44" name="Freeform: Shape 496">
              <a:extLst>
                <a:ext uri="{FF2B5EF4-FFF2-40B4-BE49-F238E27FC236}">
                  <a16:creationId xmlns="" xmlns:a16="http://schemas.microsoft.com/office/drawing/2014/main" id="{F91EB2E1-DA97-437F-9FB1-3354B439298C}"/>
                </a:ext>
              </a:extLst>
            </p:cNvPr>
            <p:cNvSpPr/>
            <p:nvPr/>
          </p:nvSpPr>
          <p:spPr>
            <a:xfrm>
              <a:off x="7427754" y="4988401"/>
              <a:ext cx="9525" cy="9525"/>
            </a:xfrm>
            <a:custGeom>
              <a:avLst/>
              <a:gdLst>
                <a:gd name="connsiteX0" fmla="*/ 8414 w 9525"/>
                <a:gd name="connsiteY0" fmla="*/ 8414 h 9525"/>
                <a:gd name="connsiteX1" fmla="*/ 841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8414"/>
                  </a:moveTo>
                  <a:cubicBezTo>
                    <a:pt x="5556" y="5556"/>
                    <a:pt x="8414" y="8414"/>
                    <a:pt x="841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45" name="Freeform: Shape 497">
              <a:extLst>
                <a:ext uri="{FF2B5EF4-FFF2-40B4-BE49-F238E27FC236}">
                  <a16:creationId xmlns="" xmlns:a16="http://schemas.microsoft.com/office/drawing/2014/main" id="{6EEBBBB2-FEAD-4558-80B4-9F47844857DD}"/>
                </a:ext>
              </a:extLst>
            </p:cNvPr>
            <p:cNvSpPr/>
            <p:nvPr/>
          </p:nvSpPr>
          <p:spPr>
            <a:xfrm>
              <a:off x="7586186" y="4727733"/>
              <a:ext cx="9525" cy="9525"/>
            </a:xfrm>
            <a:custGeom>
              <a:avLst/>
              <a:gdLst>
                <a:gd name="connsiteX0" fmla="*/ 7144 w 9525"/>
                <a:gd name="connsiteY0" fmla="*/ 10954 h 9525"/>
                <a:gd name="connsiteX1" fmla="*/ 8096 w 9525"/>
                <a:gd name="connsiteY1" fmla="*/ 7144 h 9525"/>
                <a:gd name="connsiteX2" fmla="*/ 7144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954"/>
                  </a:moveTo>
                  <a:lnTo>
                    <a:pt x="8096" y="7144"/>
                  </a:lnTo>
                  <a:cubicBezTo>
                    <a:pt x="8096" y="8096"/>
                    <a:pt x="7144" y="9049"/>
                    <a:pt x="7144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46" name="Freeform: Shape 498">
              <a:extLst>
                <a:ext uri="{FF2B5EF4-FFF2-40B4-BE49-F238E27FC236}">
                  <a16:creationId xmlns="" xmlns:a16="http://schemas.microsoft.com/office/drawing/2014/main" id="{7AE45B49-3294-4831-BCBF-5662C8B5EAA7}"/>
                </a:ext>
              </a:extLst>
            </p:cNvPr>
            <p:cNvSpPr/>
            <p:nvPr/>
          </p:nvSpPr>
          <p:spPr>
            <a:xfrm>
              <a:off x="7541419" y="442536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47" name="Freeform: Shape 499">
              <a:extLst>
                <a:ext uri="{FF2B5EF4-FFF2-40B4-BE49-F238E27FC236}">
                  <a16:creationId xmlns="" xmlns:a16="http://schemas.microsoft.com/office/drawing/2014/main" id="{52E463FA-7145-4A30-AEAA-1692C0795EE9}"/>
                </a:ext>
              </a:extLst>
            </p:cNvPr>
            <p:cNvSpPr/>
            <p:nvPr/>
          </p:nvSpPr>
          <p:spPr>
            <a:xfrm>
              <a:off x="7589044" y="4714187"/>
              <a:ext cx="9525" cy="9525"/>
            </a:xfrm>
            <a:custGeom>
              <a:avLst/>
              <a:gdLst>
                <a:gd name="connsiteX0" fmla="*/ 7144 w 9525"/>
                <a:gd name="connsiteY0" fmla="*/ 9260 h 9525"/>
                <a:gd name="connsiteX1" fmla="*/ 7144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60"/>
                  </a:moveTo>
                  <a:cubicBezTo>
                    <a:pt x="8096" y="9260"/>
                    <a:pt x="10954" y="4498"/>
                    <a:pt x="7144" y="9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48" name="Freeform: Shape 500">
              <a:extLst>
                <a:ext uri="{FF2B5EF4-FFF2-40B4-BE49-F238E27FC236}">
                  <a16:creationId xmlns="" xmlns:a16="http://schemas.microsoft.com/office/drawing/2014/main" id="{570163AB-26F8-4D20-89A2-BD2B1C17CB26}"/>
                </a:ext>
              </a:extLst>
            </p:cNvPr>
            <p:cNvSpPr/>
            <p:nvPr/>
          </p:nvSpPr>
          <p:spPr>
            <a:xfrm>
              <a:off x="7429976" y="43457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49" name="Freeform: Shape 501">
              <a:extLst>
                <a:ext uri="{FF2B5EF4-FFF2-40B4-BE49-F238E27FC236}">
                  <a16:creationId xmlns="" xmlns:a16="http://schemas.microsoft.com/office/drawing/2014/main" id="{18D1601F-498C-4F93-8623-B16B225BFB81}"/>
                </a:ext>
              </a:extLst>
            </p:cNvPr>
            <p:cNvSpPr/>
            <p:nvPr/>
          </p:nvSpPr>
          <p:spPr>
            <a:xfrm>
              <a:off x="7329964" y="4328254"/>
              <a:ext cx="295275" cy="685800"/>
            </a:xfrm>
            <a:custGeom>
              <a:avLst/>
              <a:gdLst>
                <a:gd name="connsiteX0" fmla="*/ 84296 w 295275"/>
                <a:gd name="connsiteY0" fmla="*/ 32290 h 685800"/>
                <a:gd name="connsiteX1" fmla="*/ 110966 w 295275"/>
                <a:gd name="connsiteY1" fmla="*/ 19908 h 685800"/>
                <a:gd name="connsiteX2" fmla="*/ 118586 w 295275"/>
                <a:gd name="connsiteY2" fmla="*/ 21813 h 685800"/>
                <a:gd name="connsiteX3" fmla="*/ 111919 w 295275"/>
                <a:gd name="connsiteY3" fmla="*/ 24670 h 685800"/>
                <a:gd name="connsiteX4" fmla="*/ 111919 w 295275"/>
                <a:gd name="connsiteY4" fmla="*/ 30385 h 685800"/>
                <a:gd name="connsiteX5" fmla="*/ 242411 w 295275"/>
                <a:gd name="connsiteY5" fmla="*/ 142780 h 685800"/>
                <a:gd name="connsiteX6" fmla="*/ 243364 w 295275"/>
                <a:gd name="connsiteY6" fmla="*/ 143733 h 685800"/>
                <a:gd name="connsiteX7" fmla="*/ 258604 w 295275"/>
                <a:gd name="connsiteY7" fmla="*/ 451390 h 685800"/>
                <a:gd name="connsiteX8" fmla="*/ 255746 w 295275"/>
                <a:gd name="connsiteY8" fmla="*/ 441865 h 685800"/>
                <a:gd name="connsiteX9" fmla="*/ 245269 w 295275"/>
                <a:gd name="connsiteY9" fmla="*/ 475203 h 685800"/>
                <a:gd name="connsiteX10" fmla="*/ 250031 w 295275"/>
                <a:gd name="connsiteY10" fmla="*/ 484728 h 685800"/>
                <a:gd name="connsiteX11" fmla="*/ 99536 w 295275"/>
                <a:gd name="connsiteY11" fmla="*/ 680943 h 685800"/>
                <a:gd name="connsiteX12" fmla="*/ 99536 w 295275"/>
                <a:gd name="connsiteY12" fmla="*/ 678085 h 685800"/>
                <a:gd name="connsiteX13" fmla="*/ 148114 w 295275"/>
                <a:gd name="connsiteY13" fmla="*/ 601885 h 685800"/>
                <a:gd name="connsiteX14" fmla="*/ 168116 w 295275"/>
                <a:gd name="connsiteY14" fmla="*/ 591408 h 685800"/>
                <a:gd name="connsiteX15" fmla="*/ 225266 w 295275"/>
                <a:gd name="connsiteY15" fmla="*/ 528543 h 685800"/>
                <a:gd name="connsiteX16" fmla="*/ 230981 w 295275"/>
                <a:gd name="connsiteY16" fmla="*/ 533305 h 685800"/>
                <a:gd name="connsiteX17" fmla="*/ 256699 w 295275"/>
                <a:gd name="connsiteY17" fmla="*/ 495205 h 685800"/>
                <a:gd name="connsiteX18" fmla="*/ 271939 w 295275"/>
                <a:gd name="connsiteY18" fmla="*/ 460915 h 685800"/>
                <a:gd name="connsiteX19" fmla="*/ 268129 w 295275"/>
                <a:gd name="connsiteY19" fmla="*/ 468535 h 685800"/>
                <a:gd name="connsiteX20" fmla="*/ 286226 w 295275"/>
                <a:gd name="connsiteY20" fmla="*/ 300895 h 685800"/>
                <a:gd name="connsiteX21" fmla="*/ 290989 w 295275"/>
                <a:gd name="connsiteY21" fmla="*/ 304705 h 685800"/>
                <a:gd name="connsiteX22" fmla="*/ 292894 w 295275"/>
                <a:gd name="connsiteY22" fmla="*/ 241840 h 685800"/>
                <a:gd name="connsiteX23" fmla="*/ 238601 w 295275"/>
                <a:gd name="connsiteY23" fmla="*/ 91345 h 685800"/>
                <a:gd name="connsiteX24" fmla="*/ 154781 w 295275"/>
                <a:gd name="connsiteY24" fmla="*/ 14193 h 685800"/>
                <a:gd name="connsiteX25" fmla="*/ 159544 w 295275"/>
                <a:gd name="connsiteY25" fmla="*/ 13240 h 685800"/>
                <a:gd name="connsiteX26" fmla="*/ 137636 w 295275"/>
                <a:gd name="connsiteY26" fmla="*/ 14193 h 685800"/>
                <a:gd name="connsiteX27" fmla="*/ 134779 w 295275"/>
                <a:gd name="connsiteY27" fmla="*/ 7525 h 685800"/>
                <a:gd name="connsiteX28" fmla="*/ 7144 w 295275"/>
                <a:gd name="connsiteY28" fmla="*/ 44673 h 685800"/>
                <a:gd name="connsiteX29" fmla="*/ 19526 w 295275"/>
                <a:gd name="connsiteY29" fmla="*/ 56103 h 685800"/>
                <a:gd name="connsiteX30" fmla="*/ 20479 w 295275"/>
                <a:gd name="connsiteY30" fmla="*/ 54198 h 685800"/>
                <a:gd name="connsiteX31" fmla="*/ 70961 w 295275"/>
                <a:gd name="connsiteY31" fmla="*/ 22765 h 685800"/>
                <a:gd name="connsiteX32" fmla="*/ 84296 w 295275"/>
                <a:gd name="connsiteY32" fmla="*/ 32290 h 685800"/>
                <a:gd name="connsiteX33" fmla="*/ 136684 w 295275"/>
                <a:gd name="connsiteY33" fmla="*/ 33243 h 685800"/>
                <a:gd name="connsiteX34" fmla="*/ 136684 w 295275"/>
                <a:gd name="connsiteY34" fmla="*/ 33243 h 685800"/>
                <a:gd name="connsiteX35" fmla="*/ 143351 w 295275"/>
                <a:gd name="connsiteY35" fmla="*/ 36100 h 685800"/>
                <a:gd name="connsiteX36" fmla="*/ 143351 w 295275"/>
                <a:gd name="connsiteY36" fmla="*/ 36100 h 685800"/>
                <a:gd name="connsiteX37" fmla="*/ 163354 w 295275"/>
                <a:gd name="connsiteY37" fmla="*/ 12288 h 685800"/>
                <a:gd name="connsiteX38" fmla="*/ 163354 w 295275"/>
                <a:gd name="connsiteY38" fmla="*/ 12288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95275" h="685800">
                  <a:moveTo>
                    <a:pt x="84296" y="32290"/>
                  </a:moveTo>
                  <a:cubicBezTo>
                    <a:pt x="83344" y="32290"/>
                    <a:pt x="111919" y="22765"/>
                    <a:pt x="110966" y="19908"/>
                  </a:cubicBezTo>
                  <a:cubicBezTo>
                    <a:pt x="104299" y="18955"/>
                    <a:pt x="117634" y="20860"/>
                    <a:pt x="118586" y="21813"/>
                  </a:cubicBezTo>
                  <a:cubicBezTo>
                    <a:pt x="118586" y="25623"/>
                    <a:pt x="110966" y="25623"/>
                    <a:pt x="111919" y="24670"/>
                  </a:cubicBezTo>
                  <a:cubicBezTo>
                    <a:pt x="111919" y="26575"/>
                    <a:pt x="111919" y="28480"/>
                    <a:pt x="111919" y="30385"/>
                  </a:cubicBezTo>
                  <a:cubicBezTo>
                    <a:pt x="187166" y="50388"/>
                    <a:pt x="201454" y="75153"/>
                    <a:pt x="242411" y="142780"/>
                  </a:cubicBezTo>
                  <a:cubicBezTo>
                    <a:pt x="238601" y="144685"/>
                    <a:pt x="238601" y="145638"/>
                    <a:pt x="243364" y="143733"/>
                  </a:cubicBezTo>
                  <a:cubicBezTo>
                    <a:pt x="263366" y="237078"/>
                    <a:pt x="281464" y="339948"/>
                    <a:pt x="258604" y="451390"/>
                  </a:cubicBezTo>
                  <a:cubicBezTo>
                    <a:pt x="258604" y="448533"/>
                    <a:pt x="257651" y="445675"/>
                    <a:pt x="255746" y="441865"/>
                  </a:cubicBezTo>
                  <a:cubicBezTo>
                    <a:pt x="255746" y="447580"/>
                    <a:pt x="245269" y="476155"/>
                    <a:pt x="245269" y="475203"/>
                  </a:cubicBezTo>
                  <a:cubicBezTo>
                    <a:pt x="244316" y="477108"/>
                    <a:pt x="246221" y="481870"/>
                    <a:pt x="250031" y="484728"/>
                  </a:cubicBezTo>
                  <a:cubicBezTo>
                    <a:pt x="266224" y="501873"/>
                    <a:pt x="88106" y="665703"/>
                    <a:pt x="99536" y="680943"/>
                  </a:cubicBezTo>
                  <a:cubicBezTo>
                    <a:pt x="102394" y="679990"/>
                    <a:pt x="102394" y="679038"/>
                    <a:pt x="99536" y="678085"/>
                  </a:cubicBezTo>
                  <a:cubicBezTo>
                    <a:pt x="99536" y="675228"/>
                    <a:pt x="140494" y="618078"/>
                    <a:pt x="148114" y="601885"/>
                  </a:cubicBezTo>
                  <a:cubicBezTo>
                    <a:pt x="158591" y="611410"/>
                    <a:pt x="156686" y="601885"/>
                    <a:pt x="168116" y="591408"/>
                  </a:cubicBezTo>
                  <a:cubicBezTo>
                    <a:pt x="201454" y="560928"/>
                    <a:pt x="211931" y="561880"/>
                    <a:pt x="225266" y="528543"/>
                  </a:cubicBezTo>
                  <a:cubicBezTo>
                    <a:pt x="232886" y="520923"/>
                    <a:pt x="230029" y="533305"/>
                    <a:pt x="230981" y="533305"/>
                  </a:cubicBezTo>
                  <a:cubicBezTo>
                    <a:pt x="236696" y="526638"/>
                    <a:pt x="261461" y="497110"/>
                    <a:pt x="256699" y="495205"/>
                  </a:cubicBezTo>
                  <a:cubicBezTo>
                    <a:pt x="253841" y="499015"/>
                    <a:pt x="274796" y="469488"/>
                    <a:pt x="271939" y="460915"/>
                  </a:cubicBezTo>
                  <a:cubicBezTo>
                    <a:pt x="261461" y="476155"/>
                    <a:pt x="278606" y="456153"/>
                    <a:pt x="268129" y="468535"/>
                  </a:cubicBezTo>
                  <a:cubicBezTo>
                    <a:pt x="256699" y="437103"/>
                    <a:pt x="296704" y="343758"/>
                    <a:pt x="286226" y="300895"/>
                  </a:cubicBezTo>
                  <a:cubicBezTo>
                    <a:pt x="301466" y="310420"/>
                    <a:pt x="289084" y="307563"/>
                    <a:pt x="290989" y="304705"/>
                  </a:cubicBezTo>
                  <a:cubicBezTo>
                    <a:pt x="278606" y="295180"/>
                    <a:pt x="290036" y="249460"/>
                    <a:pt x="292894" y="241840"/>
                  </a:cubicBezTo>
                  <a:cubicBezTo>
                    <a:pt x="297656" y="239935"/>
                    <a:pt x="250984" y="111348"/>
                    <a:pt x="238601" y="91345"/>
                  </a:cubicBezTo>
                  <a:cubicBezTo>
                    <a:pt x="220504" y="62770"/>
                    <a:pt x="153829" y="14193"/>
                    <a:pt x="154781" y="14193"/>
                  </a:cubicBezTo>
                  <a:cubicBezTo>
                    <a:pt x="150971" y="15145"/>
                    <a:pt x="157639" y="10383"/>
                    <a:pt x="159544" y="13240"/>
                  </a:cubicBezTo>
                  <a:cubicBezTo>
                    <a:pt x="158591" y="12288"/>
                    <a:pt x="140494" y="15145"/>
                    <a:pt x="137636" y="14193"/>
                  </a:cubicBezTo>
                  <a:cubicBezTo>
                    <a:pt x="129064" y="18955"/>
                    <a:pt x="136684" y="4668"/>
                    <a:pt x="134779" y="7525"/>
                  </a:cubicBezTo>
                  <a:cubicBezTo>
                    <a:pt x="120491" y="11335"/>
                    <a:pt x="7144" y="44673"/>
                    <a:pt x="7144" y="44673"/>
                  </a:cubicBezTo>
                  <a:cubicBezTo>
                    <a:pt x="10954" y="42768"/>
                    <a:pt x="11906" y="57055"/>
                    <a:pt x="19526" y="56103"/>
                  </a:cubicBezTo>
                  <a:cubicBezTo>
                    <a:pt x="27146" y="47530"/>
                    <a:pt x="20479" y="54198"/>
                    <a:pt x="20479" y="54198"/>
                  </a:cubicBezTo>
                  <a:cubicBezTo>
                    <a:pt x="18574" y="54198"/>
                    <a:pt x="66199" y="32290"/>
                    <a:pt x="70961" y="22765"/>
                  </a:cubicBezTo>
                  <a:cubicBezTo>
                    <a:pt x="76676" y="30385"/>
                    <a:pt x="75724" y="26575"/>
                    <a:pt x="84296" y="32290"/>
                  </a:cubicBezTo>
                  <a:close/>
                  <a:moveTo>
                    <a:pt x="136684" y="33243"/>
                  </a:moveTo>
                  <a:cubicBezTo>
                    <a:pt x="136684" y="33243"/>
                    <a:pt x="132874" y="32290"/>
                    <a:pt x="136684" y="33243"/>
                  </a:cubicBezTo>
                  <a:close/>
                  <a:moveTo>
                    <a:pt x="143351" y="36100"/>
                  </a:moveTo>
                  <a:cubicBezTo>
                    <a:pt x="139541" y="34195"/>
                    <a:pt x="141446" y="32290"/>
                    <a:pt x="143351" y="36100"/>
                  </a:cubicBezTo>
                  <a:close/>
                  <a:moveTo>
                    <a:pt x="163354" y="12288"/>
                  </a:moveTo>
                  <a:cubicBezTo>
                    <a:pt x="168116" y="11335"/>
                    <a:pt x="160496" y="15145"/>
                    <a:pt x="163354" y="12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50" name="Freeform: Shape 502">
              <a:extLst>
                <a:ext uri="{FF2B5EF4-FFF2-40B4-BE49-F238E27FC236}">
                  <a16:creationId xmlns="" xmlns:a16="http://schemas.microsoft.com/office/drawing/2014/main" id="{D09F1AC3-F698-455D-A93A-9AE9E7481774}"/>
                </a:ext>
              </a:extLst>
            </p:cNvPr>
            <p:cNvSpPr/>
            <p:nvPr/>
          </p:nvSpPr>
          <p:spPr>
            <a:xfrm>
              <a:off x="7482893" y="433625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51" name="Freeform: Shape 503">
              <a:extLst>
                <a:ext uri="{FF2B5EF4-FFF2-40B4-BE49-F238E27FC236}">
                  <a16:creationId xmlns="" xmlns:a16="http://schemas.microsoft.com/office/drawing/2014/main" id="{DBD17BE0-4E47-4076-992D-1204A8F5D01B}"/>
                </a:ext>
              </a:extLst>
            </p:cNvPr>
            <p:cNvSpPr/>
            <p:nvPr/>
          </p:nvSpPr>
          <p:spPr>
            <a:xfrm>
              <a:off x="7491465" y="491442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52" name="Freeform: Shape 504">
              <a:extLst>
                <a:ext uri="{FF2B5EF4-FFF2-40B4-BE49-F238E27FC236}">
                  <a16:creationId xmlns="" xmlns:a16="http://schemas.microsoft.com/office/drawing/2014/main" id="{B7A7BB53-B54C-4468-AF77-E359F5C52316}"/>
                </a:ext>
              </a:extLst>
            </p:cNvPr>
            <p:cNvSpPr/>
            <p:nvPr/>
          </p:nvSpPr>
          <p:spPr>
            <a:xfrm>
              <a:off x="7536656" y="441936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53" name="Freeform: Shape 505">
              <a:extLst>
                <a:ext uri="{FF2B5EF4-FFF2-40B4-BE49-F238E27FC236}">
                  <a16:creationId xmlns="" xmlns:a16="http://schemas.microsoft.com/office/drawing/2014/main" id="{C8B3C38D-A540-412C-A9A8-A788BC171344}"/>
                </a:ext>
              </a:extLst>
            </p:cNvPr>
            <p:cNvSpPr/>
            <p:nvPr/>
          </p:nvSpPr>
          <p:spPr>
            <a:xfrm>
              <a:off x="7483554" y="493442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54" name="Freeform: Shape 506">
              <a:extLst>
                <a:ext uri="{FF2B5EF4-FFF2-40B4-BE49-F238E27FC236}">
                  <a16:creationId xmlns="" xmlns:a16="http://schemas.microsoft.com/office/drawing/2014/main" id="{6940041E-8424-47B8-8911-2F204F1E726E}"/>
                </a:ext>
              </a:extLst>
            </p:cNvPr>
            <p:cNvSpPr/>
            <p:nvPr/>
          </p:nvSpPr>
          <p:spPr>
            <a:xfrm>
              <a:off x="7468076" y="4945856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8096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8096"/>
                  </a:lnTo>
                  <a:cubicBezTo>
                    <a:pt x="8096" y="8096"/>
                    <a:pt x="9049" y="8096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55" name="Freeform: Shape 507">
              <a:extLst>
                <a:ext uri="{FF2B5EF4-FFF2-40B4-BE49-F238E27FC236}">
                  <a16:creationId xmlns="" xmlns:a16="http://schemas.microsoft.com/office/drawing/2014/main" id="{203BE2D8-BBAA-4A41-981E-3961279CFC3A}"/>
                </a:ext>
              </a:extLst>
            </p:cNvPr>
            <p:cNvSpPr/>
            <p:nvPr/>
          </p:nvSpPr>
          <p:spPr>
            <a:xfrm>
              <a:off x="7460456" y="49544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56" name="Freeform: Shape 508">
              <a:extLst>
                <a:ext uri="{FF2B5EF4-FFF2-40B4-BE49-F238E27FC236}">
                  <a16:creationId xmlns="" xmlns:a16="http://schemas.microsoft.com/office/drawing/2014/main" id="{3C6C9F23-6D47-4DAD-909A-EDDD570FBA3B}"/>
                </a:ext>
              </a:extLst>
            </p:cNvPr>
            <p:cNvSpPr/>
            <p:nvPr/>
          </p:nvSpPr>
          <p:spPr>
            <a:xfrm>
              <a:off x="7568089" y="4796166"/>
              <a:ext cx="9525" cy="9525"/>
            </a:xfrm>
            <a:custGeom>
              <a:avLst/>
              <a:gdLst>
                <a:gd name="connsiteX0" fmla="*/ 7144 w 9525"/>
                <a:gd name="connsiteY0" fmla="*/ 8244 h 9525"/>
                <a:gd name="connsiteX1" fmla="*/ 7144 w 9525"/>
                <a:gd name="connsiteY1" fmla="*/ 8244 h 9525"/>
                <a:gd name="connsiteX2" fmla="*/ 7144 w 9525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244"/>
                  </a:moveTo>
                  <a:cubicBezTo>
                    <a:pt x="7144" y="7291"/>
                    <a:pt x="7144" y="7291"/>
                    <a:pt x="7144" y="8244"/>
                  </a:cubicBezTo>
                  <a:cubicBezTo>
                    <a:pt x="7144" y="6339"/>
                    <a:pt x="7144" y="7291"/>
                    <a:pt x="7144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57" name="Freeform: Shape 509">
              <a:extLst>
                <a:ext uri="{FF2B5EF4-FFF2-40B4-BE49-F238E27FC236}">
                  <a16:creationId xmlns="" xmlns:a16="http://schemas.microsoft.com/office/drawing/2014/main" id="{261DB150-1743-4AD5-A11E-ABB5BC26F692}"/>
                </a:ext>
              </a:extLst>
            </p:cNvPr>
            <p:cNvSpPr/>
            <p:nvPr/>
          </p:nvSpPr>
          <p:spPr>
            <a:xfrm>
              <a:off x="7539366" y="4849653"/>
              <a:ext cx="9525" cy="9525"/>
            </a:xfrm>
            <a:custGeom>
              <a:avLst/>
              <a:gdLst>
                <a:gd name="connsiteX0" fmla="*/ 8244 w 9525"/>
                <a:gd name="connsiteY0" fmla="*/ 10001 h 9525"/>
                <a:gd name="connsiteX1" fmla="*/ 8244 w 9525"/>
                <a:gd name="connsiteY1" fmla="*/ 7144 h 9525"/>
                <a:gd name="connsiteX2" fmla="*/ 82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10001"/>
                  </a:moveTo>
                  <a:cubicBezTo>
                    <a:pt x="8244" y="9049"/>
                    <a:pt x="8244" y="8096"/>
                    <a:pt x="8244" y="7144"/>
                  </a:cubicBezTo>
                  <a:cubicBezTo>
                    <a:pt x="7291" y="8096"/>
                    <a:pt x="6339" y="8096"/>
                    <a:pt x="82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58" name="Freeform: Shape 510">
              <a:extLst>
                <a:ext uri="{FF2B5EF4-FFF2-40B4-BE49-F238E27FC236}">
                  <a16:creationId xmlns="" xmlns:a16="http://schemas.microsoft.com/office/drawing/2014/main" id="{7E1C453C-F994-4636-9E78-DCF0AB3C71BE}"/>
                </a:ext>
              </a:extLst>
            </p:cNvPr>
            <p:cNvSpPr/>
            <p:nvPr/>
          </p:nvSpPr>
          <p:spPr>
            <a:xfrm>
              <a:off x="7586186" y="473112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59" name="Freeform: Shape 511">
              <a:extLst>
                <a:ext uri="{FF2B5EF4-FFF2-40B4-BE49-F238E27FC236}">
                  <a16:creationId xmlns="" xmlns:a16="http://schemas.microsoft.com/office/drawing/2014/main" id="{A402C53B-44E0-4893-8BDC-8BB1073949F3}"/>
                </a:ext>
              </a:extLst>
            </p:cNvPr>
            <p:cNvSpPr/>
            <p:nvPr/>
          </p:nvSpPr>
          <p:spPr>
            <a:xfrm>
              <a:off x="7540466" y="484774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8096"/>
                    <a:pt x="7144" y="8096"/>
                    <a:pt x="7144" y="9049"/>
                  </a:cubicBezTo>
                  <a:cubicBezTo>
                    <a:pt x="8096" y="8096"/>
                    <a:pt x="9049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60" name="Freeform: Shape 512">
              <a:extLst>
                <a:ext uri="{FF2B5EF4-FFF2-40B4-BE49-F238E27FC236}">
                  <a16:creationId xmlns="" xmlns:a16="http://schemas.microsoft.com/office/drawing/2014/main" id="{0C417C98-285F-4B41-AB60-39633CDCFA0A}"/>
                </a:ext>
              </a:extLst>
            </p:cNvPr>
            <p:cNvSpPr/>
            <p:nvPr/>
          </p:nvSpPr>
          <p:spPr>
            <a:xfrm>
              <a:off x="7419076" y="499824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61" name="Freeform: Shape 513">
              <a:extLst>
                <a:ext uri="{FF2B5EF4-FFF2-40B4-BE49-F238E27FC236}">
                  <a16:creationId xmlns="" xmlns:a16="http://schemas.microsoft.com/office/drawing/2014/main" id="{54E889E9-DF3C-411C-BD40-98D3AFEDCC50}"/>
                </a:ext>
              </a:extLst>
            </p:cNvPr>
            <p:cNvSpPr/>
            <p:nvPr/>
          </p:nvSpPr>
          <p:spPr>
            <a:xfrm>
              <a:off x="7419499" y="49991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62" name="Freeform: Shape 514">
              <a:extLst>
                <a:ext uri="{FF2B5EF4-FFF2-40B4-BE49-F238E27FC236}">
                  <a16:creationId xmlns="" xmlns:a16="http://schemas.microsoft.com/office/drawing/2014/main" id="{0270856B-9198-4147-90E8-B9D98C6828D9}"/>
                </a:ext>
              </a:extLst>
            </p:cNvPr>
            <p:cNvSpPr/>
            <p:nvPr/>
          </p:nvSpPr>
          <p:spPr>
            <a:xfrm>
              <a:off x="7418546" y="4999196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63" name="Freeform: Shape 515">
              <a:extLst>
                <a:ext uri="{FF2B5EF4-FFF2-40B4-BE49-F238E27FC236}">
                  <a16:creationId xmlns="" xmlns:a16="http://schemas.microsoft.com/office/drawing/2014/main" id="{F4184BB9-AA66-47AA-9892-737ACE1F1F38}"/>
                </a:ext>
              </a:extLst>
            </p:cNvPr>
            <p:cNvSpPr/>
            <p:nvPr/>
          </p:nvSpPr>
          <p:spPr>
            <a:xfrm>
              <a:off x="7431881" y="498448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64" name="Freeform: Shape 516">
              <a:extLst>
                <a:ext uri="{FF2B5EF4-FFF2-40B4-BE49-F238E27FC236}">
                  <a16:creationId xmlns="" xmlns:a16="http://schemas.microsoft.com/office/drawing/2014/main" id="{87FBC06F-1279-4AA8-AB83-19824A48C9E5}"/>
                </a:ext>
              </a:extLst>
            </p:cNvPr>
            <p:cNvSpPr/>
            <p:nvPr/>
          </p:nvSpPr>
          <p:spPr>
            <a:xfrm>
              <a:off x="7430611" y="4980146"/>
              <a:ext cx="19050" cy="9525"/>
            </a:xfrm>
            <a:custGeom>
              <a:avLst/>
              <a:gdLst>
                <a:gd name="connsiteX0" fmla="*/ 12224 w 19050"/>
                <a:gd name="connsiteY0" fmla="*/ 7144 h 9525"/>
                <a:gd name="connsiteX1" fmla="*/ 12224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2224" y="7144"/>
                  </a:moveTo>
                  <a:cubicBezTo>
                    <a:pt x="794" y="16669"/>
                    <a:pt x="12224" y="7144"/>
                    <a:pt x="1222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65" name="Freeform: Shape 517">
              <a:extLst>
                <a:ext uri="{FF2B5EF4-FFF2-40B4-BE49-F238E27FC236}">
                  <a16:creationId xmlns="" xmlns:a16="http://schemas.microsoft.com/office/drawing/2014/main" id="{AA2E43D6-AC52-4451-900D-2BB06668BD40}"/>
                </a:ext>
              </a:extLst>
            </p:cNvPr>
            <p:cNvSpPr/>
            <p:nvPr/>
          </p:nvSpPr>
          <p:spPr>
            <a:xfrm>
              <a:off x="7457555" y="4972526"/>
              <a:ext cx="9525" cy="9525"/>
            </a:xfrm>
            <a:custGeom>
              <a:avLst/>
              <a:gdLst>
                <a:gd name="connsiteX0" fmla="*/ 10045 w 9525"/>
                <a:gd name="connsiteY0" fmla="*/ 7144 h 9525"/>
                <a:gd name="connsiteX1" fmla="*/ 10045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045" y="7144"/>
                  </a:moveTo>
                  <a:cubicBezTo>
                    <a:pt x="5282" y="14764"/>
                    <a:pt x="7187" y="9049"/>
                    <a:pt x="1004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66" name="Freeform: Shape 518">
              <a:extLst>
                <a:ext uri="{FF2B5EF4-FFF2-40B4-BE49-F238E27FC236}">
                  <a16:creationId xmlns="" xmlns:a16="http://schemas.microsoft.com/office/drawing/2014/main" id="{D277BA2F-5849-4FA2-B049-AB9EE3D2546B}"/>
                </a:ext>
              </a:extLst>
            </p:cNvPr>
            <p:cNvSpPr/>
            <p:nvPr/>
          </p:nvSpPr>
          <p:spPr>
            <a:xfrm>
              <a:off x="7470674" y="4963579"/>
              <a:ext cx="9525" cy="9525"/>
            </a:xfrm>
            <a:custGeom>
              <a:avLst/>
              <a:gdLst>
                <a:gd name="connsiteX0" fmla="*/ 7403 w 9525"/>
                <a:gd name="connsiteY0" fmla="*/ 7517 h 9525"/>
                <a:gd name="connsiteX1" fmla="*/ 9308 w 9525"/>
                <a:gd name="connsiteY1" fmla="*/ 9423 h 9525"/>
                <a:gd name="connsiteX2" fmla="*/ 7403 w 9525"/>
                <a:gd name="connsiteY2" fmla="*/ 751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03" y="7517"/>
                  </a:moveTo>
                  <a:cubicBezTo>
                    <a:pt x="6451" y="9423"/>
                    <a:pt x="8356" y="8470"/>
                    <a:pt x="9308" y="9423"/>
                  </a:cubicBezTo>
                  <a:cubicBezTo>
                    <a:pt x="9308" y="7517"/>
                    <a:pt x="9308" y="6565"/>
                    <a:pt x="7403" y="75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67" name="Freeform: Shape 519">
              <a:extLst>
                <a:ext uri="{FF2B5EF4-FFF2-40B4-BE49-F238E27FC236}">
                  <a16:creationId xmlns="" xmlns:a16="http://schemas.microsoft.com/office/drawing/2014/main" id="{545D1CE3-6FDA-4472-8E55-C00B6CA3F68D}"/>
                </a:ext>
              </a:extLst>
            </p:cNvPr>
            <p:cNvSpPr/>
            <p:nvPr/>
          </p:nvSpPr>
          <p:spPr>
            <a:xfrm>
              <a:off x="7516654" y="48944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9049"/>
                  </a:lnTo>
                  <a:cubicBezTo>
                    <a:pt x="9049" y="7144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68" name="Freeform: Shape 520">
              <a:extLst>
                <a:ext uri="{FF2B5EF4-FFF2-40B4-BE49-F238E27FC236}">
                  <a16:creationId xmlns="" xmlns:a16="http://schemas.microsoft.com/office/drawing/2014/main" id="{596252E6-8617-4A15-94BE-87EBCD5101F2}"/>
                </a:ext>
              </a:extLst>
            </p:cNvPr>
            <p:cNvSpPr/>
            <p:nvPr/>
          </p:nvSpPr>
          <p:spPr>
            <a:xfrm>
              <a:off x="7517951" y="4870608"/>
              <a:ext cx="9525" cy="9525"/>
            </a:xfrm>
            <a:custGeom>
              <a:avLst/>
              <a:gdLst>
                <a:gd name="connsiteX0" fmla="*/ 9657 w 9525"/>
                <a:gd name="connsiteY0" fmla="*/ 7144 h 9525"/>
                <a:gd name="connsiteX1" fmla="*/ 965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657" y="7144"/>
                  </a:moveTo>
                  <a:cubicBezTo>
                    <a:pt x="6799" y="9049"/>
                    <a:pt x="5847" y="10001"/>
                    <a:pt x="965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69" name="Freeform: Shape 521">
              <a:extLst>
                <a:ext uri="{FF2B5EF4-FFF2-40B4-BE49-F238E27FC236}">
                  <a16:creationId xmlns="" xmlns:a16="http://schemas.microsoft.com/office/drawing/2014/main" id="{F12A3DD1-E75D-4905-9939-51B222D69AAA}"/>
                </a:ext>
              </a:extLst>
            </p:cNvPr>
            <p:cNvSpPr/>
            <p:nvPr/>
          </p:nvSpPr>
          <p:spPr>
            <a:xfrm>
              <a:off x="7541018" y="4872141"/>
              <a:ext cx="9525" cy="9525"/>
            </a:xfrm>
            <a:custGeom>
              <a:avLst/>
              <a:gdLst>
                <a:gd name="connsiteX0" fmla="*/ 7545 w 9525"/>
                <a:gd name="connsiteY0" fmla="*/ 9421 h 9525"/>
                <a:gd name="connsiteX1" fmla="*/ 7545 w 9525"/>
                <a:gd name="connsiteY1" fmla="*/ 942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45" y="9421"/>
                  </a:moveTo>
                  <a:cubicBezTo>
                    <a:pt x="5639" y="13231"/>
                    <a:pt x="11355" y="2754"/>
                    <a:pt x="7545" y="94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70" name="Freeform: Shape 522">
              <a:extLst>
                <a:ext uri="{FF2B5EF4-FFF2-40B4-BE49-F238E27FC236}">
                  <a16:creationId xmlns="" xmlns:a16="http://schemas.microsoft.com/office/drawing/2014/main" id="{E9B002D8-8C34-4244-8AC8-8EE7A995FF55}"/>
                </a:ext>
              </a:extLst>
            </p:cNvPr>
            <p:cNvSpPr/>
            <p:nvPr/>
          </p:nvSpPr>
          <p:spPr>
            <a:xfrm>
              <a:off x="7610951" y="471630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7144" y="9049"/>
                    <a:pt x="10954" y="10001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71" name="Freeform: Shape 523">
              <a:extLst>
                <a:ext uri="{FF2B5EF4-FFF2-40B4-BE49-F238E27FC236}">
                  <a16:creationId xmlns="" xmlns:a16="http://schemas.microsoft.com/office/drawing/2014/main" id="{094E3014-7BC1-403F-B1D7-DECB3C6176E2}"/>
                </a:ext>
              </a:extLst>
            </p:cNvPr>
            <p:cNvSpPr/>
            <p:nvPr/>
          </p:nvSpPr>
          <p:spPr>
            <a:xfrm>
              <a:off x="7614495" y="4638198"/>
              <a:ext cx="9525" cy="9525"/>
            </a:xfrm>
            <a:custGeom>
              <a:avLst/>
              <a:gdLst>
                <a:gd name="connsiteX0" fmla="*/ 7410 w 9525"/>
                <a:gd name="connsiteY0" fmla="*/ 10954 h 9525"/>
                <a:gd name="connsiteX1" fmla="*/ 8363 w 9525"/>
                <a:gd name="connsiteY1" fmla="*/ 7144 h 9525"/>
                <a:gd name="connsiteX2" fmla="*/ 7410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0" y="10954"/>
                  </a:moveTo>
                  <a:cubicBezTo>
                    <a:pt x="9315" y="10001"/>
                    <a:pt x="10268" y="8096"/>
                    <a:pt x="8363" y="7144"/>
                  </a:cubicBezTo>
                  <a:cubicBezTo>
                    <a:pt x="8363" y="8096"/>
                    <a:pt x="6458" y="10001"/>
                    <a:pt x="7410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72" name="Freeform: Shape 524">
              <a:extLst>
                <a:ext uri="{FF2B5EF4-FFF2-40B4-BE49-F238E27FC236}">
                  <a16:creationId xmlns="" xmlns:a16="http://schemas.microsoft.com/office/drawing/2014/main" id="{2397DC92-9044-4540-BB1C-10ABA3B212F8}"/>
                </a:ext>
              </a:extLst>
            </p:cNvPr>
            <p:cNvSpPr/>
            <p:nvPr/>
          </p:nvSpPr>
          <p:spPr>
            <a:xfrm>
              <a:off x="7567960" y="4422510"/>
              <a:ext cx="9525" cy="9525"/>
            </a:xfrm>
            <a:custGeom>
              <a:avLst/>
              <a:gdLst>
                <a:gd name="connsiteX0" fmla="*/ 7273 w 9525"/>
                <a:gd name="connsiteY0" fmla="*/ 7567 h 9525"/>
                <a:gd name="connsiteX1" fmla="*/ 7273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73" y="7567"/>
                  </a:moveTo>
                  <a:cubicBezTo>
                    <a:pt x="11083" y="6615"/>
                    <a:pt x="6320" y="7567"/>
                    <a:pt x="7273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73" name="Freeform: Shape 525">
              <a:extLst>
                <a:ext uri="{FF2B5EF4-FFF2-40B4-BE49-F238E27FC236}">
                  <a16:creationId xmlns="" xmlns:a16="http://schemas.microsoft.com/office/drawing/2014/main" id="{3083D0A6-E472-4C64-B717-48CA88E40D3F}"/>
                </a:ext>
              </a:extLst>
            </p:cNvPr>
            <p:cNvSpPr/>
            <p:nvPr/>
          </p:nvSpPr>
          <p:spPr>
            <a:xfrm>
              <a:off x="7140416" y="434250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001" y="7567"/>
                    <a:pt x="714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74" name="Freeform: Shape 526">
              <a:extLst>
                <a:ext uri="{FF2B5EF4-FFF2-40B4-BE49-F238E27FC236}">
                  <a16:creationId xmlns="" xmlns:a16="http://schemas.microsoft.com/office/drawing/2014/main" id="{CC9A3973-E31D-4780-989C-DE86FEF7BE79}"/>
                </a:ext>
              </a:extLst>
            </p:cNvPr>
            <p:cNvSpPr/>
            <p:nvPr/>
          </p:nvSpPr>
          <p:spPr>
            <a:xfrm>
              <a:off x="7140863" y="4337314"/>
              <a:ext cx="9525" cy="9525"/>
            </a:xfrm>
            <a:custGeom>
              <a:avLst/>
              <a:gdLst>
                <a:gd name="connsiteX0" fmla="*/ 11459 w 9525"/>
                <a:gd name="connsiteY0" fmla="*/ 7990 h 9525"/>
                <a:gd name="connsiteX1" fmla="*/ 11459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459" y="7990"/>
                  </a:moveTo>
                  <a:cubicBezTo>
                    <a:pt x="4792" y="6085"/>
                    <a:pt x="6697" y="7990"/>
                    <a:pt x="11459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75" name="Freeform: Shape 527">
              <a:extLst>
                <a:ext uri="{FF2B5EF4-FFF2-40B4-BE49-F238E27FC236}">
                  <a16:creationId xmlns="" xmlns:a16="http://schemas.microsoft.com/office/drawing/2014/main" id="{01814461-E52E-4840-AA2E-0C17C9756856}"/>
                </a:ext>
              </a:extLst>
            </p:cNvPr>
            <p:cNvSpPr/>
            <p:nvPr/>
          </p:nvSpPr>
          <p:spPr>
            <a:xfrm>
              <a:off x="7137559" y="42781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76" name="Freeform: Shape 528">
              <a:extLst>
                <a:ext uri="{FF2B5EF4-FFF2-40B4-BE49-F238E27FC236}">
                  <a16:creationId xmlns="" xmlns:a16="http://schemas.microsoft.com/office/drawing/2014/main" id="{4CB33748-9633-4FD8-A10F-7C5071018D37}"/>
                </a:ext>
              </a:extLst>
            </p:cNvPr>
            <p:cNvSpPr/>
            <p:nvPr/>
          </p:nvSpPr>
          <p:spPr>
            <a:xfrm>
              <a:off x="7121366" y="42429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77" name="Freeform: Shape 529">
              <a:extLst>
                <a:ext uri="{FF2B5EF4-FFF2-40B4-BE49-F238E27FC236}">
                  <a16:creationId xmlns="" xmlns:a16="http://schemas.microsoft.com/office/drawing/2014/main" id="{D1456A50-A2A3-4D6D-BE14-45918BBF7C94}"/>
                </a:ext>
              </a:extLst>
            </p:cNvPr>
            <p:cNvSpPr/>
            <p:nvPr/>
          </p:nvSpPr>
          <p:spPr>
            <a:xfrm>
              <a:off x="7120414" y="42352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78" name="Freeform: Shape 530">
              <a:extLst>
                <a:ext uri="{FF2B5EF4-FFF2-40B4-BE49-F238E27FC236}">
                  <a16:creationId xmlns="" xmlns:a16="http://schemas.microsoft.com/office/drawing/2014/main" id="{4A4BF3A5-0B17-4962-B037-4E3BD5AA6EF4}"/>
                </a:ext>
              </a:extLst>
            </p:cNvPr>
            <p:cNvSpPr/>
            <p:nvPr/>
          </p:nvSpPr>
          <p:spPr>
            <a:xfrm>
              <a:off x="7137559" y="427720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79" name="Freeform: Shape 531">
              <a:extLst>
                <a:ext uri="{FF2B5EF4-FFF2-40B4-BE49-F238E27FC236}">
                  <a16:creationId xmlns="" xmlns:a16="http://schemas.microsoft.com/office/drawing/2014/main" id="{50C62753-C488-4B15-ADBD-59D012B21976}"/>
                </a:ext>
              </a:extLst>
            </p:cNvPr>
            <p:cNvSpPr/>
            <p:nvPr/>
          </p:nvSpPr>
          <p:spPr>
            <a:xfrm>
              <a:off x="7136606" y="43305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80" name="Freeform: Shape 532">
              <a:extLst>
                <a:ext uri="{FF2B5EF4-FFF2-40B4-BE49-F238E27FC236}">
                  <a16:creationId xmlns="" xmlns:a16="http://schemas.microsoft.com/office/drawing/2014/main" id="{F162FD49-9610-4D9B-AFDE-DB8C873267E7}"/>
                </a:ext>
              </a:extLst>
            </p:cNvPr>
            <p:cNvSpPr/>
            <p:nvPr/>
          </p:nvSpPr>
          <p:spPr>
            <a:xfrm>
              <a:off x="7145179" y="42933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95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81" name="Freeform: Shape 533">
              <a:extLst>
                <a:ext uri="{FF2B5EF4-FFF2-40B4-BE49-F238E27FC236}">
                  <a16:creationId xmlns="" xmlns:a16="http://schemas.microsoft.com/office/drawing/2014/main" id="{AE456B9D-47F5-4DE3-8EA2-5BB397C855C8}"/>
                </a:ext>
              </a:extLst>
            </p:cNvPr>
            <p:cNvSpPr/>
            <p:nvPr/>
          </p:nvSpPr>
          <p:spPr>
            <a:xfrm>
              <a:off x="7145602" y="4305312"/>
              <a:ext cx="9525" cy="9525"/>
            </a:xfrm>
            <a:custGeom>
              <a:avLst/>
              <a:gdLst>
                <a:gd name="connsiteX0" fmla="*/ 10530 w 9525"/>
                <a:gd name="connsiteY0" fmla="*/ 7608 h 9525"/>
                <a:gd name="connsiteX1" fmla="*/ 10530 w 9525"/>
                <a:gd name="connsiteY1" fmla="*/ 760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530" y="7608"/>
                  </a:moveTo>
                  <a:cubicBezTo>
                    <a:pt x="10530" y="5703"/>
                    <a:pt x="2910" y="10465"/>
                    <a:pt x="10530" y="76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82" name="Freeform: Shape 534">
              <a:extLst>
                <a:ext uri="{FF2B5EF4-FFF2-40B4-BE49-F238E27FC236}">
                  <a16:creationId xmlns="" xmlns:a16="http://schemas.microsoft.com/office/drawing/2014/main" id="{A0F53A6B-34D3-4A68-8E87-F78DD4E86A9D}"/>
                </a:ext>
              </a:extLst>
            </p:cNvPr>
            <p:cNvSpPr/>
            <p:nvPr/>
          </p:nvSpPr>
          <p:spPr>
            <a:xfrm>
              <a:off x="7147084" y="43267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83" name="Freeform: Shape 535">
              <a:extLst>
                <a:ext uri="{FF2B5EF4-FFF2-40B4-BE49-F238E27FC236}">
                  <a16:creationId xmlns="" xmlns:a16="http://schemas.microsoft.com/office/drawing/2014/main" id="{C86C4C54-4646-452C-A0E8-37E49606EEB3}"/>
                </a:ext>
              </a:extLst>
            </p:cNvPr>
            <p:cNvSpPr/>
            <p:nvPr/>
          </p:nvSpPr>
          <p:spPr>
            <a:xfrm>
              <a:off x="7143274" y="428410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8096" y="6906"/>
                    <a:pt x="7144" y="7858"/>
                  </a:cubicBez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84" name="Freeform: Shape 536">
              <a:extLst>
                <a:ext uri="{FF2B5EF4-FFF2-40B4-BE49-F238E27FC236}">
                  <a16:creationId xmlns="" xmlns:a16="http://schemas.microsoft.com/office/drawing/2014/main" id="{ECC0C728-2B45-481C-A7CD-3FC2B8574926}"/>
                </a:ext>
              </a:extLst>
            </p:cNvPr>
            <p:cNvSpPr/>
            <p:nvPr/>
          </p:nvSpPr>
          <p:spPr>
            <a:xfrm>
              <a:off x="6871097" y="432387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85" name="Freeform: Shape 537">
              <a:extLst>
                <a:ext uri="{FF2B5EF4-FFF2-40B4-BE49-F238E27FC236}">
                  <a16:creationId xmlns="" xmlns:a16="http://schemas.microsoft.com/office/drawing/2014/main" id="{7F1AEA21-5300-42B8-8708-16B64EF70150}"/>
                </a:ext>
              </a:extLst>
            </p:cNvPr>
            <p:cNvSpPr/>
            <p:nvPr/>
          </p:nvSpPr>
          <p:spPr>
            <a:xfrm>
              <a:off x="6850300" y="4325461"/>
              <a:ext cx="9525" cy="9525"/>
            </a:xfrm>
            <a:custGeom>
              <a:avLst/>
              <a:gdLst>
                <a:gd name="connsiteX0" fmla="*/ 8653 w 9525"/>
                <a:gd name="connsiteY0" fmla="*/ 8414 h 9525"/>
                <a:gd name="connsiteX1" fmla="*/ 8653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8414"/>
                  </a:moveTo>
                  <a:cubicBezTo>
                    <a:pt x="7700" y="8414"/>
                    <a:pt x="5795" y="5556"/>
                    <a:pt x="8653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86" name="Freeform: Shape 538">
              <a:extLst>
                <a:ext uri="{FF2B5EF4-FFF2-40B4-BE49-F238E27FC236}">
                  <a16:creationId xmlns="" xmlns:a16="http://schemas.microsoft.com/office/drawing/2014/main" id="{00E2AF75-E8EE-4899-9614-A1184F8616D7}"/>
                </a:ext>
              </a:extLst>
            </p:cNvPr>
            <p:cNvSpPr/>
            <p:nvPr/>
          </p:nvSpPr>
          <p:spPr>
            <a:xfrm>
              <a:off x="7114699" y="42238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87" name="Freeform: Shape 539">
              <a:extLst>
                <a:ext uri="{FF2B5EF4-FFF2-40B4-BE49-F238E27FC236}">
                  <a16:creationId xmlns="" xmlns:a16="http://schemas.microsoft.com/office/drawing/2014/main" id="{5A2548C1-3B10-46BD-9F34-3E05DFC7605C}"/>
                </a:ext>
              </a:extLst>
            </p:cNvPr>
            <p:cNvSpPr/>
            <p:nvPr/>
          </p:nvSpPr>
          <p:spPr>
            <a:xfrm>
              <a:off x="7003256" y="4202906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8096 w 9525"/>
                <a:gd name="connsiteY1" fmla="*/ 12859 h 19050"/>
                <a:gd name="connsiteX2" fmla="*/ 7144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9049" y="9049"/>
                    <a:pt x="6191" y="10954"/>
                    <a:pt x="8096" y="12859"/>
                  </a:cubicBezTo>
                  <a:cubicBezTo>
                    <a:pt x="8096" y="11906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88" name="Freeform: Shape 540">
              <a:extLst>
                <a:ext uri="{FF2B5EF4-FFF2-40B4-BE49-F238E27FC236}">
                  <a16:creationId xmlns="" xmlns:a16="http://schemas.microsoft.com/office/drawing/2014/main" id="{7F8A7517-8522-4A0B-9CFA-3B6759BCD023}"/>
                </a:ext>
              </a:extLst>
            </p:cNvPr>
            <p:cNvSpPr/>
            <p:nvPr/>
          </p:nvSpPr>
          <p:spPr>
            <a:xfrm>
              <a:off x="7136606" y="43305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89" name="Freeform: Shape 541">
              <a:extLst>
                <a:ext uri="{FF2B5EF4-FFF2-40B4-BE49-F238E27FC236}">
                  <a16:creationId xmlns="" xmlns:a16="http://schemas.microsoft.com/office/drawing/2014/main" id="{DE034319-E198-4EB6-A06D-D214DF70D5EE}"/>
                </a:ext>
              </a:extLst>
            </p:cNvPr>
            <p:cNvSpPr/>
            <p:nvPr/>
          </p:nvSpPr>
          <p:spPr>
            <a:xfrm>
              <a:off x="7004209" y="42086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90" name="Freeform: Shape 542">
              <a:extLst>
                <a:ext uri="{FF2B5EF4-FFF2-40B4-BE49-F238E27FC236}">
                  <a16:creationId xmlns="" xmlns:a16="http://schemas.microsoft.com/office/drawing/2014/main" id="{86A18AE8-0963-4F93-81BC-5AE63370060D}"/>
                </a:ext>
              </a:extLst>
            </p:cNvPr>
            <p:cNvSpPr/>
            <p:nvPr/>
          </p:nvSpPr>
          <p:spPr>
            <a:xfrm>
              <a:off x="7088981" y="4207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91" name="Freeform: Shape 543">
              <a:extLst>
                <a:ext uri="{FF2B5EF4-FFF2-40B4-BE49-F238E27FC236}">
                  <a16:creationId xmlns="" xmlns:a16="http://schemas.microsoft.com/office/drawing/2014/main" id="{54B80FC8-9BAA-4413-9884-627D42852BBD}"/>
                </a:ext>
              </a:extLst>
            </p:cNvPr>
            <p:cNvSpPr/>
            <p:nvPr/>
          </p:nvSpPr>
          <p:spPr>
            <a:xfrm>
              <a:off x="7105174" y="42229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92" name="Freeform: Shape 544">
              <a:extLst>
                <a:ext uri="{FF2B5EF4-FFF2-40B4-BE49-F238E27FC236}">
                  <a16:creationId xmlns="" xmlns:a16="http://schemas.microsoft.com/office/drawing/2014/main" id="{9061A030-416E-4DDD-95B4-5704023A9CC0}"/>
                </a:ext>
              </a:extLst>
            </p:cNvPr>
            <p:cNvSpPr/>
            <p:nvPr/>
          </p:nvSpPr>
          <p:spPr>
            <a:xfrm>
              <a:off x="7075752" y="4205777"/>
              <a:ext cx="9525" cy="9525"/>
            </a:xfrm>
            <a:custGeom>
              <a:avLst/>
              <a:gdLst>
                <a:gd name="connsiteX0" fmla="*/ 7990 w 9525"/>
                <a:gd name="connsiteY0" fmla="*/ 8082 h 9525"/>
                <a:gd name="connsiteX1" fmla="*/ 7990 w 9525"/>
                <a:gd name="connsiteY1" fmla="*/ 80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8082"/>
                  </a:moveTo>
                  <a:cubicBezTo>
                    <a:pt x="6085" y="5225"/>
                    <a:pt x="7990" y="9987"/>
                    <a:pt x="7990" y="80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93" name="Freeform: Shape 545">
              <a:extLst>
                <a:ext uri="{FF2B5EF4-FFF2-40B4-BE49-F238E27FC236}">
                  <a16:creationId xmlns="" xmlns:a16="http://schemas.microsoft.com/office/drawing/2014/main" id="{858D5741-9E7A-4A82-9AA0-1A6CB4FC138A}"/>
                </a:ext>
              </a:extLst>
            </p:cNvPr>
            <p:cNvSpPr/>
            <p:nvPr/>
          </p:nvSpPr>
          <p:spPr>
            <a:xfrm>
              <a:off x="7065169" y="42038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94" name="Freeform: Shape 546">
              <a:extLst>
                <a:ext uri="{FF2B5EF4-FFF2-40B4-BE49-F238E27FC236}">
                  <a16:creationId xmlns="" xmlns:a16="http://schemas.microsoft.com/office/drawing/2014/main" id="{B0CF682A-614E-447C-8726-4CE6447FB806}"/>
                </a:ext>
              </a:extLst>
            </p:cNvPr>
            <p:cNvSpPr/>
            <p:nvPr/>
          </p:nvSpPr>
          <p:spPr>
            <a:xfrm>
              <a:off x="6888004" y="4298156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9049" y="8096"/>
                    <a:pt x="8096" y="10001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95" name="Freeform: Shape 547">
              <a:extLst>
                <a:ext uri="{FF2B5EF4-FFF2-40B4-BE49-F238E27FC236}">
                  <a16:creationId xmlns="" xmlns:a16="http://schemas.microsoft.com/office/drawing/2014/main" id="{17E29838-A01F-4121-9BBE-8D85E37974A2}"/>
                </a:ext>
              </a:extLst>
            </p:cNvPr>
            <p:cNvSpPr/>
            <p:nvPr/>
          </p:nvSpPr>
          <p:spPr>
            <a:xfrm>
              <a:off x="7136289" y="4330541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5556" y="7144"/>
                    <a:pt x="8414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96" name="Freeform: Shape 548">
              <a:extLst>
                <a:ext uri="{FF2B5EF4-FFF2-40B4-BE49-F238E27FC236}">
                  <a16:creationId xmlns="" xmlns:a16="http://schemas.microsoft.com/office/drawing/2014/main" id="{11F575E6-FE46-4569-BE49-74BE68FF9EF5}"/>
                </a:ext>
              </a:extLst>
            </p:cNvPr>
            <p:cNvSpPr/>
            <p:nvPr/>
          </p:nvSpPr>
          <p:spPr>
            <a:xfrm>
              <a:off x="7068026" y="4227671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7144"/>
                    <a:pt x="8096" y="7144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97" name="Freeform: Shape 549">
              <a:extLst>
                <a:ext uri="{FF2B5EF4-FFF2-40B4-BE49-F238E27FC236}">
                  <a16:creationId xmlns="" xmlns:a16="http://schemas.microsoft.com/office/drawing/2014/main" id="{80F2CC2A-935E-4D69-A65F-228592EECD04}"/>
                </a:ext>
              </a:extLst>
            </p:cNvPr>
            <p:cNvSpPr/>
            <p:nvPr/>
          </p:nvSpPr>
          <p:spPr>
            <a:xfrm>
              <a:off x="6946106" y="42514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98" name="Freeform: Shape 550">
              <a:extLst>
                <a:ext uri="{FF2B5EF4-FFF2-40B4-BE49-F238E27FC236}">
                  <a16:creationId xmlns="" xmlns:a16="http://schemas.microsoft.com/office/drawing/2014/main" id="{E7D91959-7D6E-4688-8F3A-85A1FA0B1AC4}"/>
                </a:ext>
              </a:extLst>
            </p:cNvPr>
            <p:cNvSpPr/>
            <p:nvPr/>
          </p:nvSpPr>
          <p:spPr>
            <a:xfrm>
              <a:off x="7063793" y="4224575"/>
              <a:ext cx="9525" cy="9525"/>
            </a:xfrm>
            <a:custGeom>
              <a:avLst/>
              <a:gdLst>
                <a:gd name="connsiteX0" fmla="*/ 7567 w 9525"/>
                <a:gd name="connsiteY0" fmla="*/ 9287 h 9525"/>
                <a:gd name="connsiteX1" fmla="*/ 7567 w 9525"/>
                <a:gd name="connsiteY1" fmla="*/ 92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287"/>
                  </a:moveTo>
                  <a:cubicBezTo>
                    <a:pt x="7567" y="6429"/>
                    <a:pt x="6615" y="6429"/>
                    <a:pt x="7567" y="9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99" name="Freeform: Shape 551">
              <a:extLst>
                <a:ext uri="{FF2B5EF4-FFF2-40B4-BE49-F238E27FC236}">
                  <a16:creationId xmlns="" xmlns:a16="http://schemas.microsoft.com/office/drawing/2014/main" id="{BE3E1B56-F0B2-4FA1-87C8-F59BF18A363E}"/>
                </a:ext>
              </a:extLst>
            </p:cNvPr>
            <p:cNvSpPr/>
            <p:nvPr/>
          </p:nvSpPr>
          <p:spPr>
            <a:xfrm>
              <a:off x="6888004" y="42981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00" name="Freeform: Shape 552">
              <a:extLst>
                <a:ext uri="{FF2B5EF4-FFF2-40B4-BE49-F238E27FC236}">
                  <a16:creationId xmlns="" xmlns:a16="http://schemas.microsoft.com/office/drawing/2014/main" id="{E061E194-0291-4CDA-811E-02C3F13D6FB3}"/>
                </a:ext>
              </a:extLst>
            </p:cNvPr>
            <p:cNvSpPr/>
            <p:nvPr/>
          </p:nvSpPr>
          <p:spPr>
            <a:xfrm>
              <a:off x="6844150" y="4198102"/>
              <a:ext cx="314325" cy="142875"/>
            </a:xfrm>
            <a:custGeom>
              <a:avLst/>
              <a:gdLst>
                <a:gd name="connsiteX0" fmla="*/ 49092 w 314325"/>
                <a:gd name="connsiteY0" fmla="*/ 119580 h 142875"/>
                <a:gd name="connsiteX1" fmla="*/ 48140 w 314325"/>
                <a:gd name="connsiteY1" fmla="*/ 102435 h 142875"/>
                <a:gd name="connsiteX2" fmla="*/ 49092 w 314325"/>
                <a:gd name="connsiteY2" fmla="*/ 102435 h 142875"/>
                <a:gd name="connsiteX3" fmla="*/ 51950 w 314325"/>
                <a:gd name="connsiteY3" fmla="*/ 100530 h 142875"/>
                <a:gd name="connsiteX4" fmla="*/ 55760 w 314325"/>
                <a:gd name="connsiteY4" fmla="*/ 108150 h 142875"/>
                <a:gd name="connsiteX5" fmla="*/ 124340 w 314325"/>
                <a:gd name="connsiteY5" fmla="*/ 48142 h 142875"/>
                <a:gd name="connsiteX6" fmla="*/ 124340 w 314325"/>
                <a:gd name="connsiteY6" fmla="*/ 47190 h 142875"/>
                <a:gd name="connsiteX7" fmla="*/ 263405 w 314325"/>
                <a:gd name="connsiteY7" fmla="*/ 41475 h 142875"/>
                <a:gd name="connsiteX8" fmla="*/ 277692 w 314325"/>
                <a:gd name="connsiteY8" fmla="*/ 57667 h 142875"/>
                <a:gd name="connsiteX9" fmla="*/ 299600 w 314325"/>
                <a:gd name="connsiteY9" fmla="*/ 105292 h 142875"/>
                <a:gd name="connsiteX10" fmla="*/ 302457 w 314325"/>
                <a:gd name="connsiteY10" fmla="*/ 119580 h 142875"/>
                <a:gd name="connsiteX11" fmla="*/ 306267 w 314325"/>
                <a:gd name="connsiteY11" fmla="*/ 134820 h 142875"/>
                <a:gd name="connsiteX12" fmla="*/ 298647 w 314325"/>
                <a:gd name="connsiteY12" fmla="*/ 139582 h 142875"/>
                <a:gd name="connsiteX13" fmla="*/ 303410 w 314325"/>
                <a:gd name="connsiteY13" fmla="*/ 144345 h 142875"/>
                <a:gd name="connsiteX14" fmla="*/ 301505 w 314325"/>
                <a:gd name="connsiteY14" fmla="*/ 143392 h 142875"/>
                <a:gd name="connsiteX15" fmla="*/ 302457 w 314325"/>
                <a:gd name="connsiteY15" fmla="*/ 128153 h 142875"/>
                <a:gd name="connsiteX16" fmla="*/ 295790 w 314325"/>
                <a:gd name="connsiteY16" fmla="*/ 97672 h 142875"/>
                <a:gd name="connsiteX17" fmla="*/ 299600 w 314325"/>
                <a:gd name="connsiteY17" fmla="*/ 95767 h 142875"/>
                <a:gd name="connsiteX18" fmla="*/ 299600 w 314325"/>
                <a:gd name="connsiteY18" fmla="*/ 86242 h 142875"/>
                <a:gd name="connsiteX19" fmla="*/ 281502 w 314325"/>
                <a:gd name="connsiteY19" fmla="*/ 53857 h 142875"/>
                <a:gd name="connsiteX20" fmla="*/ 288169 w 314325"/>
                <a:gd name="connsiteY20" fmla="*/ 50047 h 142875"/>
                <a:gd name="connsiteX21" fmla="*/ 288169 w 314325"/>
                <a:gd name="connsiteY21" fmla="*/ 47190 h 142875"/>
                <a:gd name="connsiteX22" fmla="*/ 282455 w 314325"/>
                <a:gd name="connsiteY22" fmla="*/ 34807 h 142875"/>
                <a:gd name="connsiteX23" fmla="*/ 274835 w 314325"/>
                <a:gd name="connsiteY23" fmla="*/ 37665 h 142875"/>
                <a:gd name="connsiteX24" fmla="*/ 265310 w 314325"/>
                <a:gd name="connsiteY24" fmla="*/ 31950 h 142875"/>
                <a:gd name="connsiteX25" fmla="*/ 259594 w 314325"/>
                <a:gd name="connsiteY25" fmla="*/ 23378 h 142875"/>
                <a:gd name="connsiteX26" fmla="*/ 259594 w 314325"/>
                <a:gd name="connsiteY26" fmla="*/ 29092 h 142875"/>
                <a:gd name="connsiteX27" fmla="*/ 203397 w 314325"/>
                <a:gd name="connsiteY27" fmla="*/ 15757 h 142875"/>
                <a:gd name="connsiteX28" fmla="*/ 200540 w 314325"/>
                <a:gd name="connsiteY28" fmla="*/ 8138 h 142875"/>
                <a:gd name="connsiteX29" fmla="*/ 188157 w 314325"/>
                <a:gd name="connsiteY29" fmla="*/ 15757 h 142875"/>
                <a:gd name="connsiteX30" fmla="*/ 168155 w 314325"/>
                <a:gd name="connsiteY30" fmla="*/ 16710 h 142875"/>
                <a:gd name="connsiteX31" fmla="*/ 160535 w 314325"/>
                <a:gd name="connsiteY31" fmla="*/ 7185 h 142875"/>
                <a:gd name="connsiteX32" fmla="*/ 55760 w 314325"/>
                <a:gd name="connsiteY32" fmla="*/ 66240 h 142875"/>
                <a:gd name="connsiteX33" fmla="*/ 52902 w 314325"/>
                <a:gd name="connsiteY33" fmla="*/ 77670 h 142875"/>
                <a:gd name="connsiteX34" fmla="*/ 55760 w 314325"/>
                <a:gd name="connsiteY34" fmla="*/ 81480 h 142875"/>
                <a:gd name="connsiteX35" fmla="*/ 7182 w 314325"/>
                <a:gd name="connsiteY35" fmla="*/ 127200 h 142875"/>
                <a:gd name="connsiteX36" fmla="*/ 24327 w 314325"/>
                <a:gd name="connsiteY36" fmla="*/ 140535 h 142875"/>
                <a:gd name="connsiteX37" fmla="*/ 24327 w 314325"/>
                <a:gd name="connsiteY37" fmla="*/ 139582 h 142875"/>
                <a:gd name="connsiteX38" fmla="*/ 24327 w 314325"/>
                <a:gd name="connsiteY38" fmla="*/ 132915 h 142875"/>
                <a:gd name="connsiteX39" fmla="*/ 36710 w 314325"/>
                <a:gd name="connsiteY39" fmla="*/ 115770 h 142875"/>
                <a:gd name="connsiteX40" fmla="*/ 49092 w 314325"/>
                <a:gd name="connsiteY40" fmla="*/ 119580 h 142875"/>
                <a:gd name="connsiteX41" fmla="*/ 68142 w 314325"/>
                <a:gd name="connsiteY41" fmla="*/ 87195 h 142875"/>
                <a:gd name="connsiteX42" fmla="*/ 68142 w 314325"/>
                <a:gd name="connsiteY42" fmla="*/ 87195 h 142875"/>
                <a:gd name="connsiteX43" fmla="*/ 70047 w 314325"/>
                <a:gd name="connsiteY43" fmla="*/ 85290 h 142875"/>
                <a:gd name="connsiteX44" fmla="*/ 70047 w 314325"/>
                <a:gd name="connsiteY44" fmla="*/ 85290 h 142875"/>
                <a:gd name="connsiteX45" fmla="*/ 51950 w 314325"/>
                <a:gd name="connsiteY45" fmla="*/ 74813 h 142875"/>
                <a:gd name="connsiteX46" fmla="*/ 51950 w 314325"/>
                <a:gd name="connsiteY46" fmla="*/ 7481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14325" h="142875">
                  <a:moveTo>
                    <a:pt x="49092" y="119580"/>
                  </a:moveTo>
                  <a:cubicBezTo>
                    <a:pt x="47187" y="121485"/>
                    <a:pt x="52902" y="106245"/>
                    <a:pt x="48140" y="102435"/>
                  </a:cubicBezTo>
                  <a:cubicBezTo>
                    <a:pt x="49092" y="104340"/>
                    <a:pt x="49092" y="104340"/>
                    <a:pt x="49092" y="102435"/>
                  </a:cubicBezTo>
                  <a:cubicBezTo>
                    <a:pt x="50997" y="107197"/>
                    <a:pt x="51950" y="107197"/>
                    <a:pt x="51950" y="100530"/>
                  </a:cubicBezTo>
                  <a:cubicBezTo>
                    <a:pt x="57665" y="105292"/>
                    <a:pt x="49092" y="104340"/>
                    <a:pt x="55760" y="108150"/>
                  </a:cubicBezTo>
                  <a:cubicBezTo>
                    <a:pt x="65285" y="104340"/>
                    <a:pt x="116719" y="56715"/>
                    <a:pt x="124340" y="48142"/>
                  </a:cubicBezTo>
                  <a:cubicBezTo>
                    <a:pt x="126244" y="51953"/>
                    <a:pt x="127197" y="51953"/>
                    <a:pt x="124340" y="47190"/>
                  </a:cubicBezTo>
                  <a:cubicBezTo>
                    <a:pt x="134817" y="45285"/>
                    <a:pt x="268167" y="37665"/>
                    <a:pt x="263405" y="41475"/>
                  </a:cubicBezTo>
                  <a:cubicBezTo>
                    <a:pt x="249117" y="52905"/>
                    <a:pt x="277692" y="58620"/>
                    <a:pt x="277692" y="57667"/>
                  </a:cubicBezTo>
                  <a:cubicBezTo>
                    <a:pt x="271977" y="56715"/>
                    <a:pt x="297694" y="96720"/>
                    <a:pt x="299600" y="105292"/>
                  </a:cubicBezTo>
                  <a:cubicBezTo>
                    <a:pt x="300552" y="106245"/>
                    <a:pt x="290075" y="116722"/>
                    <a:pt x="302457" y="119580"/>
                  </a:cubicBezTo>
                  <a:cubicBezTo>
                    <a:pt x="285312" y="115770"/>
                    <a:pt x="302457" y="131963"/>
                    <a:pt x="306267" y="134820"/>
                  </a:cubicBezTo>
                  <a:cubicBezTo>
                    <a:pt x="302457" y="137678"/>
                    <a:pt x="302457" y="140535"/>
                    <a:pt x="298647" y="139582"/>
                  </a:cubicBezTo>
                  <a:cubicBezTo>
                    <a:pt x="301505" y="142440"/>
                    <a:pt x="298647" y="144345"/>
                    <a:pt x="303410" y="144345"/>
                  </a:cubicBezTo>
                  <a:cubicBezTo>
                    <a:pt x="305315" y="143392"/>
                    <a:pt x="304362" y="142440"/>
                    <a:pt x="301505" y="143392"/>
                  </a:cubicBezTo>
                  <a:cubicBezTo>
                    <a:pt x="300552" y="143392"/>
                    <a:pt x="315792" y="132915"/>
                    <a:pt x="302457" y="128153"/>
                  </a:cubicBezTo>
                  <a:cubicBezTo>
                    <a:pt x="310077" y="117675"/>
                    <a:pt x="308172" y="106245"/>
                    <a:pt x="295790" y="97672"/>
                  </a:cubicBezTo>
                  <a:cubicBezTo>
                    <a:pt x="300552" y="97672"/>
                    <a:pt x="301505" y="97672"/>
                    <a:pt x="299600" y="95767"/>
                  </a:cubicBezTo>
                  <a:cubicBezTo>
                    <a:pt x="307219" y="92910"/>
                    <a:pt x="302457" y="91957"/>
                    <a:pt x="299600" y="86242"/>
                  </a:cubicBezTo>
                  <a:cubicBezTo>
                    <a:pt x="293885" y="64335"/>
                    <a:pt x="297694" y="59572"/>
                    <a:pt x="281502" y="53857"/>
                  </a:cubicBezTo>
                  <a:cubicBezTo>
                    <a:pt x="279597" y="48142"/>
                    <a:pt x="287217" y="51000"/>
                    <a:pt x="288169" y="50047"/>
                  </a:cubicBezTo>
                  <a:cubicBezTo>
                    <a:pt x="286265" y="51000"/>
                    <a:pt x="286265" y="50047"/>
                    <a:pt x="288169" y="47190"/>
                  </a:cubicBezTo>
                  <a:cubicBezTo>
                    <a:pt x="276740" y="45285"/>
                    <a:pt x="283407" y="43380"/>
                    <a:pt x="282455" y="34807"/>
                  </a:cubicBezTo>
                  <a:cubicBezTo>
                    <a:pt x="275787" y="34807"/>
                    <a:pt x="284360" y="35760"/>
                    <a:pt x="274835" y="37665"/>
                  </a:cubicBezTo>
                  <a:cubicBezTo>
                    <a:pt x="277692" y="25282"/>
                    <a:pt x="274835" y="33855"/>
                    <a:pt x="265310" y="31950"/>
                  </a:cubicBezTo>
                  <a:cubicBezTo>
                    <a:pt x="268167" y="27188"/>
                    <a:pt x="265310" y="21472"/>
                    <a:pt x="259594" y="23378"/>
                  </a:cubicBezTo>
                  <a:cubicBezTo>
                    <a:pt x="261500" y="26235"/>
                    <a:pt x="262452" y="23378"/>
                    <a:pt x="259594" y="29092"/>
                  </a:cubicBezTo>
                  <a:cubicBezTo>
                    <a:pt x="264357" y="11947"/>
                    <a:pt x="211017" y="12900"/>
                    <a:pt x="203397" y="15757"/>
                  </a:cubicBezTo>
                  <a:cubicBezTo>
                    <a:pt x="201492" y="10042"/>
                    <a:pt x="203397" y="10042"/>
                    <a:pt x="200540" y="8138"/>
                  </a:cubicBezTo>
                  <a:cubicBezTo>
                    <a:pt x="194825" y="9090"/>
                    <a:pt x="191015" y="13853"/>
                    <a:pt x="188157" y="15757"/>
                  </a:cubicBezTo>
                  <a:cubicBezTo>
                    <a:pt x="191015" y="3375"/>
                    <a:pt x="167202" y="13853"/>
                    <a:pt x="168155" y="16710"/>
                  </a:cubicBezTo>
                  <a:cubicBezTo>
                    <a:pt x="165297" y="18615"/>
                    <a:pt x="162440" y="8138"/>
                    <a:pt x="160535" y="7185"/>
                  </a:cubicBezTo>
                  <a:cubicBezTo>
                    <a:pt x="159582" y="5280"/>
                    <a:pt x="56712" y="70050"/>
                    <a:pt x="55760" y="66240"/>
                  </a:cubicBezTo>
                  <a:cubicBezTo>
                    <a:pt x="56712" y="71955"/>
                    <a:pt x="49092" y="76717"/>
                    <a:pt x="52902" y="77670"/>
                  </a:cubicBezTo>
                  <a:cubicBezTo>
                    <a:pt x="54807" y="78622"/>
                    <a:pt x="50997" y="72907"/>
                    <a:pt x="55760" y="81480"/>
                  </a:cubicBezTo>
                  <a:cubicBezTo>
                    <a:pt x="50044" y="77670"/>
                    <a:pt x="11944" y="121485"/>
                    <a:pt x="7182" y="127200"/>
                  </a:cubicBezTo>
                  <a:cubicBezTo>
                    <a:pt x="6230" y="131963"/>
                    <a:pt x="23375" y="140535"/>
                    <a:pt x="24327" y="140535"/>
                  </a:cubicBezTo>
                  <a:cubicBezTo>
                    <a:pt x="26232" y="134820"/>
                    <a:pt x="22422" y="138630"/>
                    <a:pt x="24327" y="139582"/>
                  </a:cubicBezTo>
                  <a:cubicBezTo>
                    <a:pt x="28137" y="140535"/>
                    <a:pt x="24327" y="132915"/>
                    <a:pt x="24327" y="132915"/>
                  </a:cubicBezTo>
                  <a:cubicBezTo>
                    <a:pt x="30994" y="134820"/>
                    <a:pt x="40519" y="123390"/>
                    <a:pt x="36710" y="115770"/>
                  </a:cubicBezTo>
                  <a:cubicBezTo>
                    <a:pt x="47187" y="121485"/>
                    <a:pt x="38615" y="119580"/>
                    <a:pt x="49092" y="119580"/>
                  </a:cubicBezTo>
                  <a:close/>
                  <a:moveTo>
                    <a:pt x="68142" y="87195"/>
                  </a:moveTo>
                  <a:cubicBezTo>
                    <a:pt x="68142" y="87195"/>
                    <a:pt x="67190" y="89100"/>
                    <a:pt x="68142" y="87195"/>
                  </a:cubicBezTo>
                  <a:close/>
                  <a:moveTo>
                    <a:pt x="70047" y="85290"/>
                  </a:moveTo>
                  <a:cubicBezTo>
                    <a:pt x="69094" y="86242"/>
                    <a:pt x="66237" y="83385"/>
                    <a:pt x="70047" y="85290"/>
                  </a:cubicBezTo>
                  <a:close/>
                  <a:moveTo>
                    <a:pt x="51950" y="74813"/>
                  </a:moveTo>
                  <a:cubicBezTo>
                    <a:pt x="51950" y="73860"/>
                    <a:pt x="53855" y="78622"/>
                    <a:pt x="51950" y="74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01" name="Freeform: Shape 553">
              <a:extLst>
                <a:ext uri="{FF2B5EF4-FFF2-40B4-BE49-F238E27FC236}">
                  <a16:creationId xmlns="" xmlns:a16="http://schemas.microsoft.com/office/drawing/2014/main" id="{9A315710-60A1-42A2-956C-4C4FE6993C69}"/>
                </a:ext>
              </a:extLst>
            </p:cNvPr>
            <p:cNvSpPr/>
            <p:nvPr/>
          </p:nvSpPr>
          <p:spPr>
            <a:xfrm>
              <a:off x="6890861" y="42695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02" name="Freeform: Shape 554">
              <a:extLst>
                <a:ext uri="{FF2B5EF4-FFF2-40B4-BE49-F238E27FC236}">
                  <a16:creationId xmlns="" xmlns:a16="http://schemas.microsoft.com/office/drawing/2014/main" id="{27250603-F335-4DD0-A8F3-BF8E6979162F}"/>
                </a:ext>
              </a:extLst>
            </p:cNvPr>
            <p:cNvSpPr/>
            <p:nvPr/>
          </p:nvSpPr>
          <p:spPr>
            <a:xfrm>
              <a:off x="7137135" y="427910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03" name="Freeform: Shape 555">
              <a:extLst>
                <a:ext uri="{FF2B5EF4-FFF2-40B4-BE49-F238E27FC236}">
                  <a16:creationId xmlns="" xmlns:a16="http://schemas.microsoft.com/office/drawing/2014/main" id="{E2544965-B5B9-4069-BCD6-4DDD00F9F76D}"/>
                </a:ext>
              </a:extLst>
            </p:cNvPr>
            <p:cNvSpPr/>
            <p:nvPr/>
          </p:nvSpPr>
          <p:spPr>
            <a:xfrm>
              <a:off x="6943778" y="4253917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6615" y="6615"/>
                    <a:pt x="7567" y="7567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04" name="Freeform: Shape 556">
              <a:extLst>
                <a:ext uri="{FF2B5EF4-FFF2-40B4-BE49-F238E27FC236}">
                  <a16:creationId xmlns="" xmlns:a16="http://schemas.microsoft.com/office/drawing/2014/main" id="{7224FC19-E347-4076-A73C-0ED74C0D496D}"/>
                </a:ext>
              </a:extLst>
            </p:cNvPr>
            <p:cNvSpPr/>
            <p:nvPr/>
          </p:nvSpPr>
          <p:spPr>
            <a:xfrm>
              <a:off x="7132796" y="42981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05" name="Freeform: Shape 557">
              <a:extLst>
                <a:ext uri="{FF2B5EF4-FFF2-40B4-BE49-F238E27FC236}">
                  <a16:creationId xmlns="" xmlns:a16="http://schemas.microsoft.com/office/drawing/2014/main" id="{123E4B46-A2B3-4A82-AE3C-1DD944ADBB65}"/>
                </a:ext>
              </a:extLst>
            </p:cNvPr>
            <p:cNvSpPr/>
            <p:nvPr/>
          </p:nvSpPr>
          <p:spPr>
            <a:xfrm>
              <a:off x="7132796" y="430577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8096" y="8096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06" name="Freeform: Shape 558">
              <a:extLst>
                <a:ext uri="{FF2B5EF4-FFF2-40B4-BE49-F238E27FC236}">
                  <a16:creationId xmlns="" xmlns:a16="http://schemas.microsoft.com/office/drawing/2014/main" id="{6B933A2C-673A-4DDF-AAB6-0AD1740CABBB}"/>
                </a:ext>
              </a:extLst>
            </p:cNvPr>
            <p:cNvSpPr/>
            <p:nvPr/>
          </p:nvSpPr>
          <p:spPr>
            <a:xfrm>
              <a:off x="7133749" y="43114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07" name="Freeform: Shape 559">
              <a:extLst>
                <a:ext uri="{FF2B5EF4-FFF2-40B4-BE49-F238E27FC236}">
                  <a16:creationId xmlns="" xmlns:a16="http://schemas.microsoft.com/office/drawing/2014/main" id="{ECBDB86D-3CF0-4E9D-950C-2CA3B9D8B5AB}"/>
                </a:ext>
              </a:extLst>
            </p:cNvPr>
            <p:cNvSpPr/>
            <p:nvPr/>
          </p:nvSpPr>
          <p:spPr>
            <a:xfrm>
              <a:off x="7092368" y="423814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7144"/>
                    <a:pt x="7567" y="7144"/>
                  </a:cubicBez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08" name="Freeform: Shape 560">
              <a:extLst>
                <a:ext uri="{FF2B5EF4-FFF2-40B4-BE49-F238E27FC236}">
                  <a16:creationId xmlns="" xmlns:a16="http://schemas.microsoft.com/office/drawing/2014/main" id="{07ED7603-EF1E-4B91-8903-698758126A44}"/>
                </a:ext>
              </a:extLst>
            </p:cNvPr>
            <p:cNvSpPr/>
            <p:nvPr/>
          </p:nvSpPr>
          <p:spPr>
            <a:xfrm>
              <a:off x="7112794" y="425243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09" name="Freeform: Shape 561">
              <a:extLst>
                <a:ext uri="{FF2B5EF4-FFF2-40B4-BE49-F238E27FC236}">
                  <a16:creationId xmlns="" xmlns:a16="http://schemas.microsoft.com/office/drawing/2014/main" id="{3B3D7752-02D8-451B-B2C5-12A3EE649214}"/>
                </a:ext>
              </a:extLst>
            </p:cNvPr>
            <p:cNvSpPr/>
            <p:nvPr/>
          </p:nvSpPr>
          <p:spPr>
            <a:xfrm>
              <a:off x="7068979" y="422820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10" name="Freeform: Shape 562">
              <a:extLst>
                <a:ext uri="{FF2B5EF4-FFF2-40B4-BE49-F238E27FC236}">
                  <a16:creationId xmlns="" xmlns:a16="http://schemas.microsoft.com/office/drawing/2014/main" id="{F89B15AA-0E0D-4BE7-98E7-402C2FE02235}"/>
                </a:ext>
              </a:extLst>
            </p:cNvPr>
            <p:cNvSpPr/>
            <p:nvPr/>
          </p:nvSpPr>
          <p:spPr>
            <a:xfrm>
              <a:off x="7112794" y="42514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8096" y="8096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11" name="Freeform: Shape 563">
              <a:extLst>
                <a:ext uri="{FF2B5EF4-FFF2-40B4-BE49-F238E27FC236}">
                  <a16:creationId xmlns="" xmlns:a16="http://schemas.microsoft.com/office/drawing/2014/main" id="{4ECFC1A4-4506-4CF8-8380-54662E33E8AE}"/>
                </a:ext>
              </a:extLst>
            </p:cNvPr>
            <p:cNvSpPr/>
            <p:nvPr/>
          </p:nvSpPr>
          <p:spPr>
            <a:xfrm>
              <a:off x="7136606" y="43362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12" name="Freeform: Shape 564">
              <a:extLst>
                <a:ext uri="{FF2B5EF4-FFF2-40B4-BE49-F238E27FC236}">
                  <a16:creationId xmlns="" xmlns:a16="http://schemas.microsoft.com/office/drawing/2014/main" id="{C4E224F6-C5CC-48DE-AE6D-A0F0EA3A2AE1}"/>
                </a:ext>
              </a:extLst>
            </p:cNvPr>
            <p:cNvSpPr/>
            <p:nvPr/>
          </p:nvSpPr>
          <p:spPr>
            <a:xfrm>
              <a:off x="7137559" y="43362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13" name="Freeform: Shape 565">
              <a:extLst>
                <a:ext uri="{FF2B5EF4-FFF2-40B4-BE49-F238E27FC236}">
                  <a16:creationId xmlns="" xmlns:a16="http://schemas.microsoft.com/office/drawing/2014/main" id="{5CC10A3A-C244-486F-89B9-DC1C9FB35C42}"/>
                </a:ext>
              </a:extLst>
            </p:cNvPr>
            <p:cNvSpPr/>
            <p:nvPr/>
          </p:nvSpPr>
          <p:spPr>
            <a:xfrm>
              <a:off x="7137797" y="433720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14" name="Freeform: Shape 566">
              <a:extLst>
                <a:ext uri="{FF2B5EF4-FFF2-40B4-BE49-F238E27FC236}">
                  <a16:creationId xmlns="" xmlns:a16="http://schemas.microsoft.com/office/drawing/2014/main" id="{7F9AD8A1-15A9-4C7E-9638-7AC3C7613518}"/>
                </a:ext>
              </a:extLst>
            </p:cNvPr>
            <p:cNvSpPr/>
            <p:nvPr/>
          </p:nvSpPr>
          <p:spPr>
            <a:xfrm>
              <a:off x="7135654" y="432863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15" name="Freeform: Shape 567">
              <a:extLst>
                <a:ext uri="{FF2B5EF4-FFF2-40B4-BE49-F238E27FC236}">
                  <a16:creationId xmlns="" xmlns:a16="http://schemas.microsoft.com/office/drawing/2014/main" id="{77393620-9A84-4306-A56D-86A094278DB6}"/>
                </a:ext>
              </a:extLst>
            </p:cNvPr>
            <p:cNvSpPr/>
            <p:nvPr/>
          </p:nvSpPr>
          <p:spPr>
            <a:xfrm>
              <a:off x="7135506" y="432577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13811"/>
                    <a:pt x="7291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16" name="Freeform: Shape 568">
              <a:extLst>
                <a:ext uri="{FF2B5EF4-FFF2-40B4-BE49-F238E27FC236}">
                  <a16:creationId xmlns="" xmlns:a16="http://schemas.microsoft.com/office/drawing/2014/main" id="{6AF3782E-9201-44B2-A28E-94C72EE07066}"/>
                </a:ext>
              </a:extLst>
            </p:cNvPr>
            <p:cNvSpPr/>
            <p:nvPr/>
          </p:nvSpPr>
          <p:spPr>
            <a:xfrm>
              <a:off x="7147084" y="43143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954" y="1095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17" name="Freeform: Shape 569">
              <a:extLst>
                <a:ext uri="{FF2B5EF4-FFF2-40B4-BE49-F238E27FC236}">
                  <a16:creationId xmlns="" xmlns:a16="http://schemas.microsoft.com/office/drawing/2014/main" id="{B483E0BE-5DD5-448F-96F1-8171BAF5E5D0}"/>
                </a:ext>
              </a:extLst>
            </p:cNvPr>
            <p:cNvSpPr/>
            <p:nvPr/>
          </p:nvSpPr>
          <p:spPr>
            <a:xfrm>
              <a:off x="7148036" y="430696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8811"/>
                    <a:pt x="9049" y="7858"/>
                    <a:pt x="9049" y="7858"/>
                  </a:cubicBez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18" name="Freeform: Shape 570">
              <a:extLst>
                <a:ext uri="{FF2B5EF4-FFF2-40B4-BE49-F238E27FC236}">
                  <a16:creationId xmlns="" xmlns:a16="http://schemas.microsoft.com/office/drawing/2014/main" id="{DC237D3F-8AFB-4427-9C72-69BE57B9FA2D}"/>
                </a:ext>
              </a:extLst>
            </p:cNvPr>
            <p:cNvSpPr/>
            <p:nvPr/>
          </p:nvSpPr>
          <p:spPr>
            <a:xfrm>
              <a:off x="7134701" y="4263471"/>
              <a:ext cx="9525" cy="9525"/>
            </a:xfrm>
            <a:custGeom>
              <a:avLst/>
              <a:gdLst>
                <a:gd name="connsiteX0" fmla="*/ 7144 w 9525"/>
                <a:gd name="connsiteY0" fmla="*/ 8491 h 9525"/>
                <a:gd name="connsiteX1" fmla="*/ 10001 w 9525"/>
                <a:gd name="connsiteY1" fmla="*/ 7538 h 9525"/>
                <a:gd name="connsiteX2" fmla="*/ 7144 w 9525"/>
                <a:gd name="connsiteY2" fmla="*/ 84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491"/>
                  </a:moveTo>
                  <a:lnTo>
                    <a:pt x="10001" y="7538"/>
                  </a:lnTo>
                  <a:cubicBezTo>
                    <a:pt x="8096" y="6586"/>
                    <a:pt x="8096" y="7538"/>
                    <a:pt x="7144" y="84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19" name="Freeform: Shape 571">
              <a:extLst>
                <a:ext uri="{FF2B5EF4-FFF2-40B4-BE49-F238E27FC236}">
                  <a16:creationId xmlns="" xmlns:a16="http://schemas.microsoft.com/office/drawing/2014/main" id="{35489889-3239-409E-B494-E46083174596}"/>
                </a:ext>
              </a:extLst>
            </p:cNvPr>
            <p:cNvSpPr/>
            <p:nvPr/>
          </p:nvSpPr>
          <p:spPr>
            <a:xfrm>
              <a:off x="7118509" y="42629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20" name="Freeform: Shape 572">
              <a:extLst>
                <a:ext uri="{FF2B5EF4-FFF2-40B4-BE49-F238E27FC236}">
                  <a16:creationId xmlns="" xmlns:a16="http://schemas.microsoft.com/office/drawing/2014/main" id="{8A2C63B6-E7C1-4FD5-94E9-EDB0AB260EF9}"/>
                </a:ext>
              </a:extLst>
            </p:cNvPr>
            <p:cNvSpPr/>
            <p:nvPr/>
          </p:nvSpPr>
          <p:spPr>
            <a:xfrm>
              <a:off x="7130906" y="4249028"/>
              <a:ext cx="9525" cy="9525"/>
            </a:xfrm>
            <a:custGeom>
              <a:avLst/>
              <a:gdLst>
                <a:gd name="connsiteX0" fmla="*/ 8082 w 9525"/>
                <a:gd name="connsiteY0" fmla="*/ 7694 h 9525"/>
                <a:gd name="connsiteX1" fmla="*/ 8082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082" y="7694"/>
                  </a:moveTo>
                  <a:cubicBezTo>
                    <a:pt x="9987" y="9599"/>
                    <a:pt x="5225" y="5789"/>
                    <a:pt x="8082" y="7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21" name="Freeform: Shape 573">
              <a:extLst>
                <a:ext uri="{FF2B5EF4-FFF2-40B4-BE49-F238E27FC236}">
                  <a16:creationId xmlns="" xmlns:a16="http://schemas.microsoft.com/office/drawing/2014/main" id="{9BA5519B-B2C3-45E6-8CDE-CFDCFA3B7DD5}"/>
                </a:ext>
              </a:extLst>
            </p:cNvPr>
            <p:cNvSpPr/>
            <p:nvPr/>
          </p:nvSpPr>
          <p:spPr>
            <a:xfrm>
              <a:off x="7068026" y="4201800"/>
              <a:ext cx="9525" cy="9525"/>
            </a:xfrm>
            <a:custGeom>
              <a:avLst/>
              <a:gdLst>
                <a:gd name="connsiteX0" fmla="*/ 7144 w 9525"/>
                <a:gd name="connsiteY0" fmla="*/ 7297 h 9525"/>
                <a:gd name="connsiteX1" fmla="*/ 7144 w 9525"/>
                <a:gd name="connsiteY1" fmla="*/ 10154 h 9525"/>
                <a:gd name="connsiteX2" fmla="*/ 7144 w 9525"/>
                <a:gd name="connsiteY2" fmla="*/ 72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297"/>
                  </a:moveTo>
                  <a:lnTo>
                    <a:pt x="7144" y="10154"/>
                  </a:lnTo>
                  <a:cubicBezTo>
                    <a:pt x="7144" y="10154"/>
                    <a:pt x="8096" y="6344"/>
                    <a:pt x="7144" y="72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22" name="Freeform: Shape 574">
              <a:extLst>
                <a:ext uri="{FF2B5EF4-FFF2-40B4-BE49-F238E27FC236}">
                  <a16:creationId xmlns="" xmlns:a16="http://schemas.microsoft.com/office/drawing/2014/main" id="{97944147-FD46-48E2-9950-FC7C9EAEFC65}"/>
                </a:ext>
              </a:extLst>
            </p:cNvPr>
            <p:cNvSpPr/>
            <p:nvPr/>
          </p:nvSpPr>
          <p:spPr>
            <a:xfrm>
              <a:off x="7031831" y="4200915"/>
              <a:ext cx="9525" cy="9525"/>
            </a:xfrm>
            <a:custGeom>
              <a:avLst/>
              <a:gdLst>
                <a:gd name="connsiteX0" fmla="*/ 9049 w 9525"/>
                <a:gd name="connsiteY0" fmla="*/ 9135 h 9525"/>
                <a:gd name="connsiteX1" fmla="*/ 7144 w 9525"/>
                <a:gd name="connsiteY1" fmla="*/ 8182 h 9525"/>
                <a:gd name="connsiteX2" fmla="*/ 9049 w 9525"/>
                <a:gd name="connsiteY2" fmla="*/ 91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135"/>
                  </a:moveTo>
                  <a:cubicBezTo>
                    <a:pt x="9049" y="7230"/>
                    <a:pt x="7144" y="6277"/>
                    <a:pt x="7144" y="8182"/>
                  </a:cubicBezTo>
                  <a:cubicBezTo>
                    <a:pt x="7144" y="8182"/>
                    <a:pt x="8096" y="10087"/>
                    <a:pt x="9049" y="9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23" name="Freeform: Shape 575">
              <a:extLst>
                <a:ext uri="{FF2B5EF4-FFF2-40B4-BE49-F238E27FC236}">
                  <a16:creationId xmlns="" xmlns:a16="http://schemas.microsoft.com/office/drawing/2014/main" id="{0B13D0E0-1968-4874-B9BB-4310E0EA13DF}"/>
                </a:ext>
              </a:extLst>
            </p:cNvPr>
            <p:cNvSpPr/>
            <p:nvPr/>
          </p:nvSpPr>
          <p:spPr>
            <a:xfrm>
              <a:off x="6937110" y="4227353"/>
              <a:ext cx="9525" cy="9525"/>
            </a:xfrm>
            <a:custGeom>
              <a:avLst/>
              <a:gdLst>
                <a:gd name="connsiteX0" fmla="*/ 7567 w 9525"/>
                <a:gd name="connsiteY0" fmla="*/ 8414 h 9525"/>
                <a:gd name="connsiteX1" fmla="*/ 7567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414"/>
                  </a:moveTo>
                  <a:cubicBezTo>
                    <a:pt x="6615" y="5556"/>
                    <a:pt x="7567" y="8414"/>
                    <a:pt x="7567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24" name="Freeform: Shape 576">
              <a:extLst>
                <a:ext uri="{FF2B5EF4-FFF2-40B4-BE49-F238E27FC236}">
                  <a16:creationId xmlns="" xmlns:a16="http://schemas.microsoft.com/office/drawing/2014/main" id="{2B9C8388-ACC1-43B6-8E84-3F4A2992D9F2}"/>
                </a:ext>
              </a:extLst>
            </p:cNvPr>
            <p:cNvSpPr/>
            <p:nvPr/>
          </p:nvSpPr>
          <p:spPr>
            <a:xfrm>
              <a:off x="7542371" y="440316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10001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25" name="Freeform: Shape 577">
              <a:extLst>
                <a:ext uri="{FF2B5EF4-FFF2-40B4-BE49-F238E27FC236}">
                  <a16:creationId xmlns="" xmlns:a16="http://schemas.microsoft.com/office/drawing/2014/main" id="{5D1B1D0E-D177-4BEA-BEF9-0F769B14DF6F}"/>
                </a:ext>
              </a:extLst>
            </p:cNvPr>
            <p:cNvSpPr/>
            <p:nvPr/>
          </p:nvSpPr>
          <p:spPr>
            <a:xfrm>
              <a:off x="7539877" y="4396263"/>
              <a:ext cx="9525" cy="9525"/>
            </a:xfrm>
            <a:custGeom>
              <a:avLst/>
              <a:gdLst>
                <a:gd name="connsiteX0" fmla="*/ 11543 w 9525"/>
                <a:gd name="connsiteY0" fmla="*/ 7144 h 9525"/>
                <a:gd name="connsiteX1" fmla="*/ 115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543" y="7144"/>
                  </a:moveTo>
                  <a:cubicBezTo>
                    <a:pt x="3923" y="9049"/>
                    <a:pt x="7733" y="10001"/>
                    <a:pt x="115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26" name="Freeform: Shape 578">
              <a:extLst>
                <a:ext uri="{FF2B5EF4-FFF2-40B4-BE49-F238E27FC236}">
                  <a16:creationId xmlns="" xmlns:a16="http://schemas.microsoft.com/office/drawing/2014/main" id="{F4D91C8B-0AE3-4B02-BC96-2150DE22974F}"/>
                </a:ext>
              </a:extLst>
            </p:cNvPr>
            <p:cNvSpPr/>
            <p:nvPr/>
          </p:nvSpPr>
          <p:spPr>
            <a:xfrm>
              <a:off x="7500461" y="43486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27" name="Freeform: Shape 579">
              <a:extLst>
                <a:ext uri="{FF2B5EF4-FFF2-40B4-BE49-F238E27FC236}">
                  <a16:creationId xmlns="" xmlns:a16="http://schemas.microsoft.com/office/drawing/2014/main" id="{237B6075-1989-436A-AC53-E7FDC3217965}"/>
                </a:ext>
              </a:extLst>
            </p:cNvPr>
            <p:cNvSpPr/>
            <p:nvPr/>
          </p:nvSpPr>
          <p:spPr>
            <a:xfrm>
              <a:off x="7469029" y="43229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28" name="Freeform: Shape 580">
              <a:extLst>
                <a:ext uri="{FF2B5EF4-FFF2-40B4-BE49-F238E27FC236}">
                  <a16:creationId xmlns="" xmlns:a16="http://schemas.microsoft.com/office/drawing/2014/main" id="{2EE80DA2-BC06-4FDA-AC3A-F6C7A932B22B}"/>
                </a:ext>
              </a:extLst>
            </p:cNvPr>
            <p:cNvSpPr/>
            <p:nvPr/>
          </p:nvSpPr>
          <p:spPr>
            <a:xfrm>
              <a:off x="7465219" y="43162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29" name="Freeform: Shape 581">
              <a:extLst>
                <a:ext uri="{FF2B5EF4-FFF2-40B4-BE49-F238E27FC236}">
                  <a16:creationId xmlns="" xmlns:a16="http://schemas.microsoft.com/office/drawing/2014/main" id="{CA7DFE1F-0E59-419A-A09F-F40410705475}"/>
                </a:ext>
              </a:extLst>
            </p:cNvPr>
            <p:cNvSpPr/>
            <p:nvPr/>
          </p:nvSpPr>
          <p:spPr>
            <a:xfrm>
              <a:off x="7500038" y="4346733"/>
              <a:ext cx="9525" cy="9525"/>
            </a:xfrm>
            <a:custGeom>
              <a:avLst/>
              <a:gdLst>
                <a:gd name="connsiteX0" fmla="*/ 7567 w 9525"/>
                <a:gd name="connsiteY0" fmla="*/ 9049 h 9525"/>
                <a:gd name="connsiteX1" fmla="*/ 7567 w 9525"/>
                <a:gd name="connsiteY1" fmla="*/ 7144 h 9525"/>
                <a:gd name="connsiteX2" fmla="*/ 7567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9049"/>
                  </a:moveTo>
                  <a:lnTo>
                    <a:pt x="7567" y="7144"/>
                  </a:lnTo>
                  <a:cubicBezTo>
                    <a:pt x="6615" y="8096"/>
                    <a:pt x="7567" y="8096"/>
                    <a:pt x="7567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30" name="Freeform: Shape 582">
              <a:extLst>
                <a:ext uri="{FF2B5EF4-FFF2-40B4-BE49-F238E27FC236}">
                  <a16:creationId xmlns="" xmlns:a16="http://schemas.microsoft.com/office/drawing/2014/main" id="{0F990AF4-0BBF-4F68-9794-274E282B209D}"/>
                </a:ext>
              </a:extLst>
            </p:cNvPr>
            <p:cNvSpPr/>
            <p:nvPr/>
          </p:nvSpPr>
          <p:spPr>
            <a:xfrm>
              <a:off x="7531894" y="43953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31" name="Freeform: Shape 583">
              <a:extLst>
                <a:ext uri="{FF2B5EF4-FFF2-40B4-BE49-F238E27FC236}">
                  <a16:creationId xmlns="" xmlns:a16="http://schemas.microsoft.com/office/drawing/2014/main" id="{2B07CF67-46D2-47F7-9F12-FF951D9254E0}"/>
                </a:ext>
              </a:extLst>
            </p:cNvPr>
            <p:cNvSpPr/>
            <p:nvPr/>
          </p:nvSpPr>
          <p:spPr>
            <a:xfrm>
              <a:off x="7516654" y="4357317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10001" y="6086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32" name="Freeform: Shape 584">
              <a:extLst>
                <a:ext uri="{FF2B5EF4-FFF2-40B4-BE49-F238E27FC236}">
                  <a16:creationId xmlns="" xmlns:a16="http://schemas.microsoft.com/office/drawing/2014/main" id="{E1641C8B-7FE6-4C1C-95CA-68CF2DC91BF1}"/>
                </a:ext>
              </a:extLst>
            </p:cNvPr>
            <p:cNvSpPr/>
            <p:nvPr/>
          </p:nvSpPr>
          <p:spPr>
            <a:xfrm>
              <a:off x="7524787" y="4366422"/>
              <a:ext cx="9525" cy="9525"/>
            </a:xfrm>
            <a:custGeom>
              <a:avLst/>
              <a:gdLst>
                <a:gd name="connsiteX0" fmla="*/ 9488 w 9525"/>
                <a:gd name="connsiteY0" fmla="*/ 7458 h 9525"/>
                <a:gd name="connsiteX1" fmla="*/ 9488 w 9525"/>
                <a:gd name="connsiteY1" fmla="*/ 74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7458"/>
                  </a:moveTo>
                  <a:cubicBezTo>
                    <a:pt x="8536" y="5553"/>
                    <a:pt x="4726" y="13173"/>
                    <a:pt x="9488" y="74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33" name="Freeform: Shape 585">
              <a:extLst>
                <a:ext uri="{FF2B5EF4-FFF2-40B4-BE49-F238E27FC236}">
                  <a16:creationId xmlns="" xmlns:a16="http://schemas.microsoft.com/office/drawing/2014/main" id="{589C515B-CBEA-44F9-93DD-8063F9DF3051}"/>
                </a:ext>
              </a:extLst>
            </p:cNvPr>
            <p:cNvSpPr/>
            <p:nvPr/>
          </p:nvSpPr>
          <p:spPr>
            <a:xfrm>
              <a:off x="7538561" y="43857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34" name="Freeform: Shape 586">
              <a:extLst>
                <a:ext uri="{FF2B5EF4-FFF2-40B4-BE49-F238E27FC236}">
                  <a16:creationId xmlns="" xmlns:a16="http://schemas.microsoft.com/office/drawing/2014/main" id="{4F2512B5-155E-4231-9C4D-90D275BDD7DF}"/>
                </a:ext>
              </a:extLst>
            </p:cNvPr>
            <p:cNvSpPr/>
            <p:nvPr/>
          </p:nvSpPr>
          <p:spPr>
            <a:xfrm>
              <a:off x="7509034" y="43505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35" name="Freeform: Shape 587">
              <a:extLst>
                <a:ext uri="{FF2B5EF4-FFF2-40B4-BE49-F238E27FC236}">
                  <a16:creationId xmlns="" xmlns:a16="http://schemas.microsoft.com/office/drawing/2014/main" id="{4A572591-80B3-43F0-B9FC-F57F6915680D}"/>
                </a:ext>
              </a:extLst>
            </p:cNvPr>
            <p:cNvSpPr/>
            <p:nvPr/>
          </p:nvSpPr>
          <p:spPr>
            <a:xfrm>
              <a:off x="7211854" y="43657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36" name="Freeform: Shape 588">
              <a:extLst>
                <a:ext uri="{FF2B5EF4-FFF2-40B4-BE49-F238E27FC236}">
                  <a16:creationId xmlns="" xmlns:a16="http://schemas.microsoft.com/office/drawing/2014/main" id="{30B4894B-0451-4289-AE3E-85E8A6C1BEAA}"/>
                </a:ext>
              </a:extLst>
            </p:cNvPr>
            <p:cNvSpPr/>
            <p:nvPr/>
          </p:nvSpPr>
          <p:spPr>
            <a:xfrm>
              <a:off x="7189629" y="4368323"/>
              <a:ext cx="9525" cy="9525"/>
            </a:xfrm>
            <a:custGeom>
              <a:avLst/>
              <a:gdLst>
                <a:gd name="connsiteX0" fmla="*/ 8414 w 9525"/>
                <a:gd name="connsiteY0" fmla="*/ 8414 h 9525"/>
                <a:gd name="connsiteX1" fmla="*/ 841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8414"/>
                  </a:moveTo>
                  <a:cubicBezTo>
                    <a:pt x="8414" y="8414"/>
                    <a:pt x="5556" y="5556"/>
                    <a:pt x="841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37" name="Freeform: Shape 589">
              <a:extLst>
                <a:ext uri="{FF2B5EF4-FFF2-40B4-BE49-F238E27FC236}">
                  <a16:creationId xmlns="" xmlns:a16="http://schemas.microsoft.com/office/drawing/2014/main" id="{55C53241-C2CC-48BA-BB28-92A925CE5391}"/>
                </a:ext>
              </a:extLst>
            </p:cNvPr>
            <p:cNvSpPr/>
            <p:nvPr/>
          </p:nvSpPr>
          <p:spPr>
            <a:xfrm>
              <a:off x="7485221" y="43067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38" name="Freeform: Shape 590">
              <a:extLst>
                <a:ext uri="{FF2B5EF4-FFF2-40B4-BE49-F238E27FC236}">
                  <a16:creationId xmlns="" xmlns:a16="http://schemas.microsoft.com/office/drawing/2014/main" id="{5804D856-C3E9-4254-ADCD-210EE4F8430B}"/>
                </a:ext>
              </a:extLst>
            </p:cNvPr>
            <p:cNvSpPr/>
            <p:nvPr/>
          </p:nvSpPr>
          <p:spPr>
            <a:xfrm>
              <a:off x="7370380" y="4270533"/>
              <a:ext cx="9525" cy="19050"/>
            </a:xfrm>
            <a:custGeom>
              <a:avLst/>
              <a:gdLst>
                <a:gd name="connsiteX0" fmla="*/ 8638 w 9525"/>
                <a:gd name="connsiteY0" fmla="*/ 7144 h 19050"/>
                <a:gd name="connsiteX1" fmla="*/ 7685 w 9525"/>
                <a:gd name="connsiteY1" fmla="*/ 12859 h 19050"/>
                <a:gd name="connsiteX2" fmla="*/ 8638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638" y="7144"/>
                  </a:moveTo>
                  <a:cubicBezTo>
                    <a:pt x="9590" y="10001"/>
                    <a:pt x="5780" y="10001"/>
                    <a:pt x="7685" y="12859"/>
                  </a:cubicBezTo>
                  <a:cubicBezTo>
                    <a:pt x="7685" y="11906"/>
                    <a:pt x="10543" y="9049"/>
                    <a:pt x="863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39" name="Freeform: Shape 591">
              <a:extLst>
                <a:ext uri="{FF2B5EF4-FFF2-40B4-BE49-F238E27FC236}">
                  <a16:creationId xmlns="" xmlns:a16="http://schemas.microsoft.com/office/drawing/2014/main" id="{6F70ABAB-5B23-4FCD-B32B-6CC6F39367D8}"/>
                </a:ext>
              </a:extLst>
            </p:cNvPr>
            <p:cNvSpPr/>
            <p:nvPr/>
          </p:nvSpPr>
          <p:spPr>
            <a:xfrm>
              <a:off x="7531894" y="43953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40" name="Freeform: Shape 592">
              <a:extLst>
                <a:ext uri="{FF2B5EF4-FFF2-40B4-BE49-F238E27FC236}">
                  <a16:creationId xmlns="" xmlns:a16="http://schemas.microsoft.com/office/drawing/2014/main" id="{A19C766C-CCDB-47A6-9A47-732D2475FD78}"/>
                </a:ext>
              </a:extLst>
            </p:cNvPr>
            <p:cNvSpPr/>
            <p:nvPr/>
          </p:nvSpPr>
          <p:spPr>
            <a:xfrm>
              <a:off x="7370921" y="42772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41" name="Freeform: Shape 593">
              <a:extLst>
                <a:ext uri="{FF2B5EF4-FFF2-40B4-BE49-F238E27FC236}">
                  <a16:creationId xmlns="" xmlns:a16="http://schemas.microsoft.com/office/drawing/2014/main" id="{2C87589C-0B04-4B10-9A66-028372A3F33B}"/>
                </a:ext>
              </a:extLst>
            </p:cNvPr>
            <p:cNvSpPr/>
            <p:nvPr/>
          </p:nvSpPr>
          <p:spPr>
            <a:xfrm>
              <a:off x="7457599" y="42943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42" name="Freeform: Shape 594">
              <a:extLst>
                <a:ext uri="{FF2B5EF4-FFF2-40B4-BE49-F238E27FC236}">
                  <a16:creationId xmlns="" xmlns:a16="http://schemas.microsoft.com/office/drawing/2014/main" id="{6FA5CC3D-3558-449A-8EA5-A1049BBF4A70}"/>
                </a:ext>
              </a:extLst>
            </p:cNvPr>
            <p:cNvSpPr/>
            <p:nvPr/>
          </p:nvSpPr>
          <p:spPr>
            <a:xfrm>
              <a:off x="7475273" y="4307919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  <a:gd name="connsiteX2" fmla="*/ 7567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lnTo>
                    <a:pt x="7567" y="7858"/>
                  </a:lnTo>
                  <a:cubicBezTo>
                    <a:pt x="6615" y="6906"/>
                    <a:pt x="7567" y="6906"/>
                    <a:pt x="7567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43" name="Freeform: Shape 595">
              <a:extLst>
                <a:ext uri="{FF2B5EF4-FFF2-40B4-BE49-F238E27FC236}">
                  <a16:creationId xmlns="" xmlns:a16="http://schemas.microsoft.com/office/drawing/2014/main" id="{20AF69CE-B6D2-41A3-AB42-2C4A2EE7786B}"/>
                </a:ext>
              </a:extLst>
            </p:cNvPr>
            <p:cNvSpPr/>
            <p:nvPr/>
          </p:nvSpPr>
          <p:spPr>
            <a:xfrm>
              <a:off x="7444546" y="4292455"/>
              <a:ext cx="9525" cy="9525"/>
            </a:xfrm>
            <a:custGeom>
              <a:avLst/>
              <a:gdLst>
                <a:gd name="connsiteX0" fmla="*/ 7814 w 9525"/>
                <a:gd name="connsiteY0" fmla="*/ 8082 h 9525"/>
                <a:gd name="connsiteX1" fmla="*/ 7814 w 9525"/>
                <a:gd name="connsiteY1" fmla="*/ 80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4" y="8082"/>
                  </a:moveTo>
                  <a:cubicBezTo>
                    <a:pt x="5910" y="5225"/>
                    <a:pt x="8767" y="9987"/>
                    <a:pt x="7814" y="80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44" name="Freeform: Shape 596">
              <a:extLst>
                <a:ext uri="{FF2B5EF4-FFF2-40B4-BE49-F238E27FC236}">
                  <a16:creationId xmlns="" xmlns:a16="http://schemas.microsoft.com/office/drawing/2014/main" id="{18981A37-558F-4A8A-9347-CB12FA5BEBC8}"/>
                </a:ext>
              </a:extLst>
            </p:cNvPr>
            <p:cNvSpPr/>
            <p:nvPr/>
          </p:nvSpPr>
          <p:spPr>
            <a:xfrm>
              <a:off x="7434739" y="42895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45" name="Freeform: Shape 597">
              <a:extLst>
                <a:ext uri="{FF2B5EF4-FFF2-40B4-BE49-F238E27FC236}">
                  <a16:creationId xmlns="" xmlns:a16="http://schemas.microsoft.com/office/drawing/2014/main" id="{408614E3-D6E0-4F47-B0A4-4B10FA804845}"/>
                </a:ext>
              </a:extLst>
            </p:cNvPr>
            <p:cNvSpPr/>
            <p:nvPr/>
          </p:nvSpPr>
          <p:spPr>
            <a:xfrm>
              <a:off x="7230904" y="4338161"/>
              <a:ext cx="9525" cy="9525"/>
            </a:xfrm>
            <a:custGeom>
              <a:avLst/>
              <a:gdLst>
                <a:gd name="connsiteX0" fmla="*/ 9049 w 9525"/>
                <a:gd name="connsiteY0" fmla="*/ 9049 h 9525"/>
                <a:gd name="connsiteX1" fmla="*/ 7144 w 9525"/>
                <a:gd name="connsiteY1" fmla="*/ 7144 h 9525"/>
                <a:gd name="connsiteX2" fmla="*/ 9049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049"/>
                  </a:moveTo>
                  <a:cubicBezTo>
                    <a:pt x="8096" y="9049"/>
                    <a:pt x="7144" y="8096"/>
                    <a:pt x="7144" y="7144"/>
                  </a:cubicBezTo>
                  <a:cubicBezTo>
                    <a:pt x="8096" y="9049"/>
                    <a:pt x="8096" y="10954"/>
                    <a:pt x="9049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46" name="Freeform: Shape 598">
              <a:extLst>
                <a:ext uri="{FF2B5EF4-FFF2-40B4-BE49-F238E27FC236}">
                  <a16:creationId xmlns="" xmlns:a16="http://schemas.microsoft.com/office/drawing/2014/main" id="{2E817581-1CAB-4522-B56F-A51A609BAA04}"/>
                </a:ext>
              </a:extLst>
            </p:cNvPr>
            <p:cNvSpPr/>
            <p:nvPr/>
          </p:nvSpPr>
          <p:spPr>
            <a:xfrm>
              <a:off x="7532000" y="4394358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9049"/>
                    <a:pt x="7990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47" name="Freeform: Shape 599">
              <a:extLst>
                <a:ext uri="{FF2B5EF4-FFF2-40B4-BE49-F238E27FC236}">
                  <a16:creationId xmlns="" xmlns:a16="http://schemas.microsoft.com/office/drawing/2014/main" id="{78A8AB5F-E711-45AA-B42A-8874080B5A80}"/>
                </a:ext>
              </a:extLst>
            </p:cNvPr>
            <p:cNvSpPr/>
            <p:nvPr/>
          </p:nvSpPr>
          <p:spPr>
            <a:xfrm>
              <a:off x="7434739" y="4313396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lnTo>
                    <a:pt x="7144" y="7144"/>
                  </a:lnTo>
                  <a:cubicBezTo>
                    <a:pt x="8096" y="7144"/>
                    <a:pt x="8096" y="8096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48" name="Freeform: Shape 600">
              <a:extLst>
                <a:ext uri="{FF2B5EF4-FFF2-40B4-BE49-F238E27FC236}">
                  <a16:creationId xmlns="" xmlns:a16="http://schemas.microsoft.com/office/drawing/2014/main" id="{3695E14B-4325-4E4B-8CEB-54258B04414C}"/>
                </a:ext>
              </a:extLst>
            </p:cNvPr>
            <p:cNvSpPr/>
            <p:nvPr/>
          </p:nvSpPr>
          <p:spPr>
            <a:xfrm>
              <a:off x="7297579" y="43010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49" name="Freeform: Shape 601">
              <a:extLst>
                <a:ext uri="{FF2B5EF4-FFF2-40B4-BE49-F238E27FC236}">
                  <a16:creationId xmlns="" xmlns:a16="http://schemas.microsoft.com/office/drawing/2014/main" id="{C61B7DE6-4481-48EF-8E8D-B70335B5FE5B}"/>
                </a:ext>
              </a:extLst>
            </p:cNvPr>
            <p:cNvSpPr/>
            <p:nvPr/>
          </p:nvSpPr>
          <p:spPr>
            <a:xfrm>
              <a:off x="7429553" y="4309687"/>
              <a:ext cx="9525" cy="9525"/>
            </a:xfrm>
            <a:custGeom>
              <a:avLst/>
              <a:gdLst>
                <a:gd name="connsiteX0" fmla="*/ 7567 w 9525"/>
                <a:gd name="connsiteY0" fmla="*/ 8947 h 9525"/>
                <a:gd name="connsiteX1" fmla="*/ 7567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947"/>
                  </a:moveTo>
                  <a:cubicBezTo>
                    <a:pt x="7567" y="7042"/>
                    <a:pt x="6615" y="6090"/>
                    <a:pt x="7567" y="89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50" name="Freeform: Shape 602">
              <a:extLst>
                <a:ext uri="{FF2B5EF4-FFF2-40B4-BE49-F238E27FC236}">
                  <a16:creationId xmlns="" xmlns:a16="http://schemas.microsoft.com/office/drawing/2014/main" id="{85F22FBE-44B4-4E4D-94B7-FC2EC7A169D2}"/>
                </a:ext>
              </a:extLst>
            </p:cNvPr>
            <p:cNvSpPr/>
            <p:nvPr/>
          </p:nvSpPr>
          <p:spPr>
            <a:xfrm>
              <a:off x="7230904" y="43391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51" name="Freeform: Shape 603">
              <a:extLst>
                <a:ext uri="{FF2B5EF4-FFF2-40B4-BE49-F238E27FC236}">
                  <a16:creationId xmlns="" xmlns:a16="http://schemas.microsoft.com/office/drawing/2014/main" id="{F4504E48-BD01-46A4-97B0-FD27ACDEE7EA}"/>
                </a:ext>
              </a:extLst>
            </p:cNvPr>
            <p:cNvSpPr/>
            <p:nvPr/>
          </p:nvSpPr>
          <p:spPr>
            <a:xfrm>
              <a:off x="7186098" y="4262999"/>
              <a:ext cx="361950" cy="142875"/>
            </a:xfrm>
            <a:custGeom>
              <a:avLst/>
              <a:gdLst>
                <a:gd name="connsiteX0" fmla="*/ 48139 w 361950"/>
                <a:gd name="connsiteY0" fmla="*/ 95641 h 142875"/>
                <a:gd name="connsiteX1" fmla="*/ 49092 w 361950"/>
                <a:gd name="connsiteY1" fmla="*/ 78496 h 142875"/>
                <a:gd name="connsiteX2" fmla="*/ 50045 w 361950"/>
                <a:gd name="connsiteY2" fmla="*/ 78496 h 142875"/>
                <a:gd name="connsiteX3" fmla="*/ 52902 w 361950"/>
                <a:gd name="connsiteY3" fmla="*/ 76591 h 142875"/>
                <a:gd name="connsiteX4" fmla="*/ 56712 w 361950"/>
                <a:gd name="connsiteY4" fmla="*/ 84211 h 142875"/>
                <a:gd name="connsiteX5" fmla="*/ 138627 w 361950"/>
                <a:gd name="connsiteY5" fmla="*/ 35633 h 142875"/>
                <a:gd name="connsiteX6" fmla="*/ 139579 w 361950"/>
                <a:gd name="connsiteY6" fmla="*/ 34681 h 142875"/>
                <a:gd name="connsiteX7" fmla="*/ 295789 w 361950"/>
                <a:gd name="connsiteY7" fmla="*/ 62304 h 142875"/>
                <a:gd name="connsiteX8" fmla="*/ 288170 w 361950"/>
                <a:gd name="connsiteY8" fmla="*/ 74686 h 142875"/>
                <a:gd name="connsiteX9" fmla="*/ 345320 w 361950"/>
                <a:gd name="connsiteY9" fmla="*/ 118501 h 142875"/>
                <a:gd name="connsiteX10" fmla="*/ 358654 w 361950"/>
                <a:gd name="connsiteY10" fmla="*/ 129931 h 142875"/>
                <a:gd name="connsiteX11" fmla="*/ 355797 w 361950"/>
                <a:gd name="connsiteY11" fmla="*/ 138504 h 142875"/>
                <a:gd name="connsiteX12" fmla="*/ 363417 w 361950"/>
                <a:gd name="connsiteY12" fmla="*/ 140408 h 142875"/>
                <a:gd name="connsiteX13" fmla="*/ 361512 w 361950"/>
                <a:gd name="connsiteY13" fmla="*/ 141361 h 142875"/>
                <a:gd name="connsiteX14" fmla="*/ 352939 w 361950"/>
                <a:gd name="connsiteY14" fmla="*/ 128026 h 142875"/>
                <a:gd name="connsiteX15" fmla="*/ 328174 w 361950"/>
                <a:gd name="connsiteY15" fmla="*/ 104213 h 142875"/>
                <a:gd name="connsiteX16" fmla="*/ 330079 w 361950"/>
                <a:gd name="connsiteY16" fmla="*/ 101356 h 142875"/>
                <a:gd name="connsiteX17" fmla="*/ 324364 w 361950"/>
                <a:gd name="connsiteY17" fmla="*/ 93736 h 142875"/>
                <a:gd name="connsiteX18" fmla="*/ 291027 w 361950"/>
                <a:gd name="connsiteY18" fmla="*/ 71829 h 142875"/>
                <a:gd name="connsiteX19" fmla="*/ 294837 w 361950"/>
                <a:gd name="connsiteY19" fmla="*/ 65161 h 142875"/>
                <a:gd name="connsiteX20" fmla="*/ 284359 w 361950"/>
                <a:gd name="connsiteY20" fmla="*/ 51826 h 142875"/>
                <a:gd name="connsiteX21" fmla="*/ 306267 w 361950"/>
                <a:gd name="connsiteY21" fmla="*/ 57541 h 142875"/>
                <a:gd name="connsiteX22" fmla="*/ 295789 w 361950"/>
                <a:gd name="connsiteY22" fmla="*/ 53731 h 142875"/>
                <a:gd name="connsiteX23" fmla="*/ 289122 w 361950"/>
                <a:gd name="connsiteY23" fmla="*/ 46111 h 142875"/>
                <a:gd name="connsiteX24" fmla="*/ 290074 w 361950"/>
                <a:gd name="connsiteY24" fmla="*/ 51826 h 142875"/>
                <a:gd name="connsiteX25" fmla="*/ 231972 w 361950"/>
                <a:gd name="connsiteY25" fmla="*/ 31823 h 142875"/>
                <a:gd name="connsiteX26" fmla="*/ 231020 w 361950"/>
                <a:gd name="connsiteY26" fmla="*/ 23251 h 142875"/>
                <a:gd name="connsiteX27" fmla="*/ 215779 w 361950"/>
                <a:gd name="connsiteY27" fmla="*/ 27061 h 142875"/>
                <a:gd name="connsiteX28" fmla="*/ 193872 w 361950"/>
                <a:gd name="connsiteY28" fmla="*/ 21346 h 142875"/>
                <a:gd name="connsiteX29" fmla="*/ 190062 w 361950"/>
                <a:gd name="connsiteY29" fmla="*/ 9916 h 142875"/>
                <a:gd name="connsiteX30" fmla="*/ 65284 w 361950"/>
                <a:gd name="connsiteY30" fmla="*/ 50873 h 142875"/>
                <a:gd name="connsiteX31" fmla="*/ 63379 w 361950"/>
                <a:gd name="connsiteY31" fmla="*/ 42301 h 142875"/>
                <a:gd name="connsiteX32" fmla="*/ 58617 w 361950"/>
                <a:gd name="connsiteY32" fmla="*/ 54683 h 142875"/>
                <a:gd name="connsiteX33" fmla="*/ 61474 w 361950"/>
                <a:gd name="connsiteY33" fmla="*/ 58494 h 142875"/>
                <a:gd name="connsiteX34" fmla="*/ 7182 w 361950"/>
                <a:gd name="connsiteY34" fmla="*/ 106119 h 142875"/>
                <a:gd name="connsiteX35" fmla="*/ 24327 w 361950"/>
                <a:gd name="connsiteY35" fmla="*/ 119454 h 142875"/>
                <a:gd name="connsiteX36" fmla="*/ 24327 w 361950"/>
                <a:gd name="connsiteY36" fmla="*/ 118501 h 142875"/>
                <a:gd name="connsiteX37" fmla="*/ 37662 w 361950"/>
                <a:gd name="connsiteY37" fmla="*/ 93736 h 142875"/>
                <a:gd name="connsiteX38" fmla="*/ 48139 w 361950"/>
                <a:gd name="connsiteY38" fmla="*/ 95641 h 142875"/>
                <a:gd name="connsiteX39" fmla="*/ 70999 w 361950"/>
                <a:gd name="connsiteY39" fmla="*/ 64208 h 142875"/>
                <a:gd name="connsiteX40" fmla="*/ 70999 w 361950"/>
                <a:gd name="connsiteY40" fmla="*/ 64208 h 142875"/>
                <a:gd name="connsiteX41" fmla="*/ 73857 w 361950"/>
                <a:gd name="connsiteY41" fmla="*/ 62304 h 142875"/>
                <a:gd name="connsiteX42" fmla="*/ 73857 w 361950"/>
                <a:gd name="connsiteY42" fmla="*/ 62304 h 142875"/>
                <a:gd name="connsiteX43" fmla="*/ 56712 w 361950"/>
                <a:gd name="connsiteY43" fmla="*/ 49921 h 142875"/>
                <a:gd name="connsiteX44" fmla="*/ 56712 w 361950"/>
                <a:gd name="connsiteY44" fmla="*/ 49921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61950" h="142875">
                  <a:moveTo>
                    <a:pt x="48139" y="95641"/>
                  </a:moveTo>
                  <a:cubicBezTo>
                    <a:pt x="46234" y="97546"/>
                    <a:pt x="52902" y="81354"/>
                    <a:pt x="49092" y="78496"/>
                  </a:cubicBezTo>
                  <a:cubicBezTo>
                    <a:pt x="50045" y="80401"/>
                    <a:pt x="50045" y="80401"/>
                    <a:pt x="50045" y="78496"/>
                  </a:cubicBezTo>
                  <a:cubicBezTo>
                    <a:pt x="51949" y="84211"/>
                    <a:pt x="52902" y="83258"/>
                    <a:pt x="52902" y="76591"/>
                  </a:cubicBezTo>
                  <a:cubicBezTo>
                    <a:pt x="58617" y="81354"/>
                    <a:pt x="50045" y="80401"/>
                    <a:pt x="56712" y="84211"/>
                  </a:cubicBezTo>
                  <a:cubicBezTo>
                    <a:pt x="72904" y="77544"/>
                    <a:pt x="122434" y="45158"/>
                    <a:pt x="138627" y="35633"/>
                  </a:cubicBezTo>
                  <a:cubicBezTo>
                    <a:pt x="139579" y="40396"/>
                    <a:pt x="139579" y="39444"/>
                    <a:pt x="139579" y="34681"/>
                  </a:cubicBezTo>
                  <a:cubicBezTo>
                    <a:pt x="153867" y="36586"/>
                    <a:pt x="295789" y="62304"/>
                    <a:pt x="295789" y="62304"/>
                  </a:cubicBezTo>
                  <a:cubicBezTo>
                    <a:pt x="284359" y="77544"/>
                    <a:pt x="288170" y="75638"/>
                    <a:pt x="288170" y="74686"/>
                  </a:cubicBezTo>
                  <a:cubicBezTo>
                    <a:pt x="295789" y="72781"/>
                    <a:pt x="334842" y="123263"/>
                    <a:pt x="345320" y="118501"/>
                  </a:cubicBezTo>
                  <a:cubicBezTo>
                    <a:pt x="329127" y="125169"/>
                    <a:pt x="353892" y="128979"/>
                    <a:pt x="358654" y="129931"/>
                  </a:cubicBezTo>
                  <a:cubicBezTo>
                    <a:pt x="356749" y="134694"/>
                    <a:pt x="358654" y="137551"/>
                    <a:pt x="355797" y="138504"/>
                  </a:cubicBezTo>
                  <a:cubicBezTo>
                    <a:pt x="359607" y="139456"/>
                    <a:pt x="358654" y="143266"/>
                    <a:pt x="363417" y="140408"/>
                  </a:cubicBezTo>
                  <a:cubicBezTo>
                    <a:pt x="364370" y="138504"/>
                    <a:pt x="363417" y="138504"/>
                    <a:pt x="361512" y="141361"/>
                  </a:cubicBezTo>
                  <a:cubicBezTo>
                    <a:pt x="360559" y="141361"/>
                    <a:pt x="367227" y="124216"/>
                    <a:pt x="352939" y="128026"/>
                  </a:cubicBezTo>
                  <a:cubicBezTo>
                    <a:pt x="352939" y="114691"/>
                    <a:pt x="343414" y="106119"/>
                    <a:pt x="328174" y="104213"/>
                  </a:cubicBezTo>
                  <a:cubicBezTo>
                    <a:pt x="331984" y="102308"/>
                    <a:pt x="332937" y="101356"/>
                    <a:pt x="330079" y="101356"/>
                  </a:cubicBezTo>
                  <a:cubicBezTo>
                    <a:pt x="334842" y="94688"/>
                    <a:pt x="330079" y="96594"/>
                    <a:pt x="324364" y="93736"/>
                  </a:cubicBezTo>
                  <a:cubicBezTo>
                    <a:pt x="309124" y="75638"/>
                    <a:pt x="308172" y="71829"/>
                    <a:pt x="291027" y="71829"/>
                  </a:cubicBezTo>
                  <a:cubicBezTo>
                    <a:pt x="287217" y="67066"/>
                    <a:pt x="294837" y="67066"/>
                    <a:pt x="294837" y="65161"/>
                  </a:cubicBezTo>
                  <a:cubicBezTo>
                    <a:pt x="289122" y="58494"/>
                    <a:pt x="289122" y="63256"/>
                    <a:pt x="284359" y="51826"/>
                  </a:cubicBezTo>
                  <a:cubicBezTo>
                    <a:pt x="278645" y="53731"/>
                    <a:pt x="314839" y="51826"/>
                    <a:pt x="306267" y="57541"/>
                  </a:cubicBezTo>
                  <a:cubicBezTo>
                    <a:pt x="305314" y="44206"/>
                    <a:pt x="305314" y="54683"/>
                    <a:pt x="295789" y="53731"/>
                  </a:cubicBezTo>
                  <a:cubicBezTo>
                    <a:pt x="297695" y="48969"/>
                    <a:pt x="293884" y="43254"/>
                    <a:pt x="289122" y="46111"/>
                  </a:cubicBezTo>
                  <a:cubicBezTo>
                    <a:pt x="292932" y="48016"/>
                    <a:pt x="291979" y="46111"/>
                    <a:pt x="290074" y="51826"/>
                  </a:cubicBezTo>
                  <a:cubicBezTo>
                    <a:pt x="291979" y="39444"/>
                    <a:pt x="241497" y="29919"/>
                    <a:pt x="231972" y="31823"/>
                  </a:cubicBezTo>
                  <a:cubicBezTo>
                    <a:pt x="231020" y="25156"/>
                    <a:pt x="233877" y="26108"/>
                    <a:pt x="231020" y="23251"/>
                  </a:cubicBezTo>
                  <a:cubicBezTo>
                    <a:pt x="223399" y="23251"/>
                    <a:pt x="221495" y="26108"/>
                    <a:pt x="215779" y="27061"/>
                  </a:cubicBezTo>
                  <a:cubicBezTo>
                    <a:pt x="223399" y="13726"/>
                    <a:pt x="193872" y="21346"/>
                    <a:pt x="193872" y="21346"/>
                  </a:cubicBezTo>
                  <a:cubicBezTo>
                    <a:pt x="189109" y="16583"/>
                    <a:pt x="193872" y="15631"/>
                    <a:pt x="190062" y="9916"/>
                  </a:cubicBezTo>
                  <a:cubicBezTo>
                    <a:pt x="189109" y="-5324"/>
                    <a:pt x="55759" y="47063"/>
                    <a:pt x="65284" y="50873"/>
                  </a:cubicBezTo>
                  <a:cubicBezTo>
                    <a:pt x="66237" y="51826"/>
                    <a:pt x="63379" y="43254"/>
                    <a:pt x="63379" y="42301"/>
                  </a:cubicBezTo>
                  <a:cubicBezTo>
                    <a:pt x="63379" y="48016"/>
                    <a:pt x="55759" y="52779"/>
                    <a:pt x="58617" y="54683"/>
                  </a:cubicBezTo>
                  <a:cubicBezTo>
                    <a:pt x="60522" y="55636"/>
                    <a:pt x="56712" y="48969"/>
                    <a:pt x="61474" y="58494"/>
                  </a:cubicBezTo>
                  <a:cubicBezTo>
                    <a:pt x="53854" y="52779"/>
                    <a:pt x="12897" y="99451"/>
                    <a:pt x="7182" y="106119"/>
                  </a:cubicBezTo>
                  <a:cubicBezTo>
                    <a:pt x="6229" y="110881"/>
                    <a:pt x="23374" y="119454"/>
                    <a:pt x="24327" y="119454"/>
                  </a:cubicBezTo>
                  <a:cubicBezTo>
                    <a:pt x="26232" y="113738"/>
                    <a:pt x="22422" y="117548"/>
                    <a:pt x="24327" y="118501"/>
                  </a:cubicBezTo>
                  <a:cubicBezTo>
                    <a:pt x="19564" y="117548"/>
                    <a:pt x="43377" y="105166"/>
                    <a:pt x="37662" y="93736"/>
                  </a:cubicBezTo>
                  <a:cubicBezTo>
                    <a:pt x="47187" y="97546"/>
                    <a:pt x="37662" y="95641"/>
                    <a:pt x="48139" y="95641"/>
                  </a:cubicBezTo>
                  <a:close/>
                  <a:moveTo>
                    <a:pt x="70999" y="64208"/>
                  </a:moveTo>
                  <a:cubicBezTo>
                    <a:pt x="70999" y="64208"/>
                    <a:pt x="70047" y="65161"/>
                    <a:pt x="70999" y="64208"/>
                  </a:cubicBezTo>
                  <a:close/>
                  <a:moveTo>
                    <a:pt x="73857" y="62304"/>
                  </a:moveTo>
                  <a:cubicBezTo>
                    <a:pt x="71952" y="62304"/>
                    <a:pt x="70047" y="60398"/>
                    <a:pt x="73857" y="62304"/>
                  </a:cubicBezTo>
                  <a:close/>
                  <a:moveTo>
                    <a:pt x="56712" y="49921"/>
                  </a:moveTo>
                  <a:cubicBezTo>
                    <a:pt x="56712" y="48969"/>
                    <a:pt x="57664" y="53731"/>
                    <a:pt x="56712" y="499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52" name="Freeform: Shape 604">
              <a:extLst>
                <a:ext uri="{FF2B5EF4-FFF2-40B4-BE49-F238E27FC236}">
                  <a16:creationId xmlns="" xmlns:a16="http://schemas.microsoft.com/office/drawing/2014/main" id="{4EA410F6-FF76-46E8-9A8A-D40E881A5F6D}"/>
                </a:ext>
              </a:extLst>
            </p:cNvPr>
            <p:cNvSpPr/>
            <p:nvPr/>
          </p:nvSpPr>
          <p:spPr>
            <a:xfrm>
              <a:off x="7236619" y="43095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53" name="Freeform: Shape 605">
              <a:extLst>
                <a:ext uri="{FF2B5EF4-FFF2-40B4-BE49-F238E27FC236}">
                  <a16:creationId xmlns="" xmlns:a16="http://schemas.microsoft.com/office/drawing/2014/main" id="{0CE6FDA6-87BB-4A09-A12B-67A425A418C1}"/>
                </a:ext>
              </a:extLst>
            </p:cNvPr>
            <p:cNvSpPr/>
            <p:nvPr/>
          </p:nvSpPr>
          <p:spPr>
            <a:xfrm>
              <a:off x="7500990" y="434863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54" name="Freeform: Shape 606">
              <a:extLst>
                <a:ext uri="{FF2B5EF4-FFF2-40B4-BE49-F238E27FC236}">
                  <a16:creationId xmlns="" xmlns:a16="http://schemas.microsoft.com/office/drawing/2014/main" id="{48D9E26B-BD33-457A-80C0-21ACF14F3FB1}"/>
                </a:ext>
              </a:extLst>
            </p:cNvPr>
            <p:cNvSpPr/>
            <p:nvPr/>
          </p:nvSpPr>
          <p:spPr>
            <a:xfrm>
              <a:off x="7294298" y="4302495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6615" y="6615"/>
                    <a:pt x="7567" y="7567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55" name="Freeform: Shape 607">
              <a:extLst>
                <a:ext uri="{FF2B5EF4-FFF2-40B4-BE49-F238E27FC236}">
                  <a16:creationId xmlns="" xmlns:a16="http://schemas.microsoft.com/office/drawing/2014/main" id="{70F9CD3D-81F0-43CC-AD45-054AF146BF33}"/>
                </a:ext>
              </a:extLst>
            </p:cNvPr>
            <p:cNvSpPr/>
            <p:nvPr/>
          </p:nvSpPr>
          <p:spPr>
            <a:xfrm>
              <a:off x="7509034" y="43686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56" name="Freeform: Shape 608">
              <a:extLst>
                <a:ext uri="{FF2B5EF4-FFF2-40B4-BE49-F238E27FC236}">
                  <a16:creationId xmlns="" xmlns:a16="http://schemas.microsoft.com/office/drawing/2014/main" id="{821A2F12-D4D0-4B37-A268-D458A53C9B42}"/>
                </a:ext>
              </a:extLst>
            </p:cNvPr>
            <p:cNvSpPr/>
            <p:nvPr/>
          </p:nvSpPr>
          <p:spPr>
            <a:xfrm>
              <a:off x="7514749" y="43743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57" name="Freeform: Shape 609">
              <a:extLst>
                <a:ext uri="{FF2B5EF4-FFF2-40B4-BE49-F238E27FC236}">
                  <a16:creationId xmlns="" xmlns:a16="http://schemas.microsoft.com/office/drawing/2014/main" id="{4CA0BBE0-38FC-4815-A179-158245571BFA}"/>
                </a:ext>
              </a:extLst>
            </p:cNvPr>
            <p:cNvSpPr/>
            <p:nvPr/>
          </p:nvSpPr>
          <p:spPr>
            <a:xfrm>
              <a:off x="7517606" y="4379224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8096" y="7990"/>
                    <a:pt x="10001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58" name="Freeform: Shape 610">
              <a:extLst>
                <a:ext uri="{FF2B5EF4-FFF2-40B4-BE49-F238E27FC236}">
                  <a16:creationId xmlns="" xmlns:a16="http://schemas.microsoft.com/office/drawing/2014/main" id="{5C414464-2DA1-4C9E-A52B-5DD154DEB33A}"/>
                </a:ext>
              </a:extLst>
            </p:cNvPr>
            <p:cNvSpPr/>
            <p:nvPr/>
          </p:nvSpPr>
          <p:spPr>
            <a:xfrm>
              <a:off x="7466024" y="432482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  <a:gd name="connsiteX2" fmla="*/ 82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7291" y="7144"/>
                    <a:pt x="8244" y="7144"/>
                  </a:cubicBezTo>
                  <a:cubicBezTo>
                    <a:pt x="6339" y="8096"/>
                    <a:pt x="7291" y="8096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59" name="Freeform: Shape 611">
              <a:extLst>
                <a:ext uri="{FF2B5EF4-FFF2-40B4-BE49-F238E27FC236}">
                  <a16:creationId xmlns="" xmlns:a16="http://schemas.microsoft.com/office/drawing/2014/main" id="{F38E16A5-B83F-4D42-8967-E09D1E98AEE4}"/>
                </a:ext>
              </a:extLst>
            </p:cNvPr>
            <p:cNvSpPr/>
            <p:nvPr/>
          </p:nvSpPr>
          <p:spPr>
            <a:xfrm>
              <a:off x="7464266" y="433435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8096"/>
                    <a:pt x="7144" y="8096"/>
                  </a:cubicBezTo>
                  <a:cubicBezTo>
                    <a:pt x="8096" y="809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60" name="Freeform: Shape 612">
              <a:extLst>
                <a:ext uri="{FF2B5EF4-FFF2-40B4-BE49-F238E27FC236}">
                  <a16:creationId xmlns="" xmlns:a16="http://schemas.microsoft.com/office/drawing/2014/main" id="{B060E70C-F5D6-4AC7-8256-F9038FEE5160}"/>
                </a:ext>
              </a:extLst>
            </p:cNvPr>
            <p:cNvSpPr/>
            <p:nvPr/>
          </p:nvSpPr>
          <p:spPr>
            <a:xfrm>
              <a:off x="7436644" y="43143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61" name="Freeform: Shape 613">
              <a:extLst>
                <a:ext uri="{FF2B5EF4-FFF2-40B4-BE49-F238E27FC236}">
                  <a16:creationId xmlns="" xmlns:a16="http://schemas.microsoft.com/office/drawing/2014/main" id="{CEDEC555-5A48-4EED-BDEF-FC5C8A56B46C}"/>
                </a:ext>
              </a:extLst>
            </p:cNvPr>
            <p:cNvSpPr/>
            <p:nvPr/>
          </p:nvSpPr>
          <p:spPr>
            <a:xfrm>
              <a:off x="7463314" y="43343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8096" y="8096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62" name="Freeform: Shape 614">
              <a:extLst>
                <a:ext uri="{FF2B5EF4-FFF2-40B4-BE49-F238E27FC236}">
                  <a16:creationId xmlns="" xmlns:a16="http://schemas.microsoft.com/office/drawing/2014/main" id="{917CC9A6-AA4A-4118-A263-9A501DF1CEEB}"/>
                </a:ext>
              </a:extLst>
            </p:cNvPr>
            <p:cNvSpPr/>
            <p:nvPr/>
          </p:nvSpPr>
          <p:spPr>
            <a:xfrm>
              <a:off x="7535704" y="44000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63" name="Freeform: Shape 615">
              <a:extLst>
                <a:ext uri="{FF2B5EF4-FFF2-40B4-BE49-F238E27FC236}">
                  <a16:creationId xmlns="" xmlns:a16="http://schemas.microsoft.com/office/drawing/2014/main" id="{8CEF6364-35E9-49E8-B3AB-E49786DD3779}"/>
                </a:ext>
              </a:extLst>
            </p:cNvPr>
            <p:cNvSpPr/>
            <p:nvPr/>
          </p:nvSpPr>
          <p:spPr>
            <a:xfrm>
              <a:off x="7535704" y="439965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8096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64" name="Freeform: Shape 616">
              <a:extLst>
                <a:ext uri="{FF2B5EF4-FFF2-40B4-BE49-F238E27FC236}">
                  <a16:creationId xmlns="" xmlns:a16="http://schemas.microsoft.com/office/drawing/2014/main" id="{B2ECF2F3-1C45-482C-9340-8EF9ABBB986E}"/>
                </a:ext>
              </a:extLst>
            </p:cNvPr>
            <p:cNvSpPr/>
            <p:nvPr/>
          </p:nvSpPr>
          <p:spPr>
            <a:xfrm>
              <a:off x="7536656" y="440007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65" name="Freeform: Shape 617">
              <a:extLst>
                <a:ext uri="{FF2B5EF4-FFF2-40B4-BE49-F238E27FC236}">
                  <a16:creationId xmlns="" xmlns:a16="http://schemas.microsoft.com/office/drawing/2014/main" id="{CBBB142D-8A77-41B2-B3CE-6A77003525A6}"/>
                </a:ext>
              </a:extLst>
            </p:cNvPr>
            <p:cNvSpPr/>
            <p:nvPr/>
          </p:nvSpPr>
          <p:spPr>
            <a:xfrm>
              <a:off x="7530518" y="439340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66" name="Freeform: Shape 618">
              <a:extLst>
                <a:ext uri="{FF2B5EF4-FFF2-40B4-BE49-F238E27FC236}">
                  <a16:creationId xmlns="" xmlns:a16="http://schemas.microsoft.com/office/drawing/2014/main" id="{47ACD314-5A17-4EE4-A69E-37D0A74B153F}"/>
                </a:ext>
              </a:extLst>
            </p:cNvPr>
            <p:cNvSpPr/>
            <p:nvPr/>
          </p:nvSpPr>
          <p:spPr>
            <a:xfrm>
              <a:off x="7529036" y="43915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13811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67" name="Freeform: Shape 619">
              <a:extLst>
                <a:ext uri="{FF2B5EF4-FFF2-40B4-BE49-F238E27FC236}">
                  <a16:creationId xmlns="" xmlns:a16="http://schemas.microsoft.com/office/drawing/2014/main" id="{A8F55AA6-EAF6-4A77-8E0F-C9BA06C5A324}"/>
                </a:ext>
              </a:extLst>
            </p:cNvPr>
            <p:cNvSpPr/>
            <p:nvPr/>
          </p:nvSpPr>
          <p:spPr>
            <a:xfrm>
              <a:off x="7530941" y="43743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1906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68" name="Freeform: Shape 620">
              <a:extLst>
                <a:ext uri="{FF2B5EF4-FFF2-40B4-BE49-F238E27FC236}">
                  <a16:creationId xmlns="" xmlns:a16="http://schemas.microsoft.com/office/drawing/2014/main" id="{79A85F13-F560-4D9D-8FD3-3EAEC129E50A}"/>
                </a:ext>
              </a:extLst>
            </p:cNvPr>
            <p:cNvSpPr/>
            <p:nvPr/>
          </p:nvSpPr>
          <p:spPr>
            <a:xfrm>
              <a:off x="7527131" y="4366736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8096" y="8096"/>
                    <a:pt x="9049" y="7144"/>
                  </a:cubicBez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69" name="Freeform: Shape 621">
              <a:extLst>
                <a:ext uri="{FF2B5EF4-FFF2-40B4-BE49-F238E27FC236}">
                  <a16:creationId xmlns="" xmlns:a16="http://schemas.microsoft.com/office/drawing/2014/main" id="{51B0136D-4C72-40BE-BD5C-4D22B9231930}"/>
                </a:ext>
              </a:extLst>
            </p:cNvPr>
            <p:cNvSpPr/>
            <p:nvPr/>
          </p:nvSpPr>
          <p:spPr>
            <a:xfrm>
              <a:off x="7490936" y="4335996"/>
              <a:ext cx="9525" cy="9525"/>
            </a:xfrm>
            <a:custGeom>
              <a:avLst/>
              <a:gdLst>
                <a:gd name="connsiteX0" fmla="*/ 7144 w 9525"/>
                <a:gd name="connsiteY0" fmla="*/ 9308 h 9525"/>
                <a:gd name="connsiteX1" fmla="*/ 9049 w 9525"/>
                <a:gd name="connsiteY1" fmla="*/ 7403 h 9525"/>
                <a:gd name="connsiteX2" fmla="*/ 7144 w 9525"/>
                <a:gd name="connsiteY2" fmla="*/ 930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308"/>
                  </a:moveTo>
                  <a:lnTo>
                    <a:pt x="9049" y="7403"/>
                  </a:lnTo>
                  <a:cubicBezTo>
                    <a:pt x="7144" y="6451"/>
                    <a:pt x="8096" y="8356"/>
                    <a:pt x="7144" y="93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70" name="Freeform: Shape 622">
              <a:extLst>
                <a:ext uri="{FF2B5EF4-FFF2-40B4-BE49-F238E27FC236}">
                  <a16:creationId xmlns="" xmlns:a16="http://schemas.microsoft.com/office/drawing/2014/main" id="{4DC9C350-5D43-4D9E-B7C6-0FEC3EE5FA13}"/>
                </a:ext>
              </a:extLst>
            </p:cNvPr>
            <p:cNvSpPr/>
            <p:nvPr/>
          </p:nvSpPr>
          <p:spPr>
            <a:xfrm>
              <a:off x="7475696" y="43438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9049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71" name="Freeform: Shape 623">
              <a:extLst>
                <a:ext uri="{FF2B5EF4-FFF2-40B4-BE49-F238E27FC236}">
                  <a16:creationId xmlns="" xmlns:a16="http://schemas.microsoft.com/office/drawing/2014/main" id="{E6570B6B-6C1A-4ECC-B382-CAFFA1583C5F}"/>
                </a:ext>
              </a:extLst>
            </p:cNvPr>
            <p:cNvSpPr/>
            <p:nvPr/>
          </p:nvSpPr>
          <p:spPr>
            <a:xfrm>
              <a:off x="7480070" y="4325355"/>
              <a:ext cx="9525" cy="9525"/>
            </a:xfrm>
            <a:custGeom>
              <a:avLst/>
              <a:gdLst>
                <a:gd name="connsiteX0" fmla="*/ 8485 w 9525"/>
                <a:gd name="connsiteY0" fmla="*/ 7567 h 9525"/>
                <a:gd name="connsiteX1" fmla="*/ 8485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85" y="7567"/>
                  </a:moveTo>
                  <a:cubicBezTo>
                    <a:pt x="10390" y="7567"/>
                    <a:pt x="4675" y="6615"/>
                    <a:pt x="8485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72" name="Freeform: Shape 624">
              <a:extLst>
                <a:ext uri="{FF2B5EF4-FFF2-40B4-BE49-F238E27FC236}">
                  <a16:creationId xmlns="" xmlns:a16="http://schemas.microsoft.com/office/drawing/2014/main" id="{4FA0CF07-3BDA-4082-ADCC-CA1BF29C6649}"/>
                </a:ext>
              </a:extLst>
            </p:cNvPr>
            <p:cNvSpPr/>
            <p:nvPr/>
          </p:nvSpPr>
          <p:spPr>
            <a:xfrm>
              <a:off x="7436644" y="4287525"/>
              <a:ext cx="9525" cy="9525"/>
            </a:xfrm>
            <a:custGeom>
              <a:avLst/>
              <a:gdLst>
                <a:gd name="connsiteX0" fmla="*/ 8096 w 9525"/>
                <a:gd name="connsiteY0" fmla="*/ 7297 h 9525"/>
                <a:gd name="connsiteX1" fmla="*/ 7144 w 9525"/>
                <a:gd name="connsiteY1" fmla="*/ 10154 h 9525"/>
                <a:gd name="connsiteX2" fmla="*/ 8096 w 9525"/>
                <a:gd name="connsiteY2" fmla="*/ 72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297"/>
                  </a:moveTo>
                  <a:lnTo>
                    <a:pt x="7144" y="10154"/>
                  </a:lnTo>
                  <a:cubicBezTo>
                    <a:pt x="8096" y="10154"/>
                    <a:pt x="9049" y="6344"/>
                    <a:pt x="8096" y="72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73" name="Freeform: Shape 625">
              <a:extLst>
                <a:ext uri="{FF2B5EF4-FFF2-40B4-BE49-F238E27FC236}">
                  <a16:creationId xmlns="" xmlns:a16="http://schemas.microsoft.com/office/drawing/2014/main" id="{A7D39D16-D629-4061-98BA-723FADA628FC}"/>
                </a:ext>
              </a:extLst>
            </p:cNvPr>
            <p:cNvSpPr/>
            <p:nvPr/>
          </p:nvSpPr>
          <p:spPr>
            <a:xfrm>
              <a:off x="7400449" y="4277779"/>
              <a:ext cx="9525" cy="9525"/>
            </a:xfrm>
            <a:custGeom>
              <a:avLst/>
              <a:gdLst>
                <a:gd name="connsiteX0" fmla="*/ 9049 w 9525"/>
                <a:gd name="connsiteY0" fmla="*/ 9423 h 9525"/>
                <a:gd name="connsiteX1" fmla="*/ 7144 w 9525"/>
                <a:gd name="connsiteY1" fmla="*/ 7517 h 9525"/>
                <a:gd name="connsiteX2" fmla="*/ 9049 w 9525"/>
                <a:gd name="connsiteY2" fmla="*/ 942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423"/>
                  </a:moveTo>
                  <a:cubicBezTo>
                    <a:pt x="9049" y="7517"/>
                    <a:pt x="8096" y="6565"/>
                    <a:pt x="7144" y="7517"/>
                  </a:cubicBezTo>
                  <a:cubicBezTo>
                    <a:pt x="8096" y="8470"/>
                    <a:pt x="9049" y="10375"/>
                    <a:pt x="9049" y="94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74" name="Freeform: Shape 626">
              <a:extLst>
                <a:ext uri="{FF2B5EF4-FFF2-40B4-BE49-F238E27FC236}">
                  <a16:creationId xmlns="" xmlns:a16="http://schemas.microsoft.com/office/drawing/2014/main" id="{A904E847-2D0B-4C78-B789-D3477AAD9401}"/>
                </a:ext>
              </a:extLst>
            </p:cNvPr>
            <p:cNvSpPr/>
            <p:nvPr/>
          </p:nvSpPr>
          <p:spPr>
            <a:xfrm>
              <a:off x="7295674" y="4274213"/>
              <a:ext cx="9525" cy="9525"/>
            </a:xfrm>
            <a:custGeom>
              <a:avLst/>
              <a:gdLst>
                <a:gd name="connsiteX0" fmla="*/ 7144 w 9525"/>
                <a:gd name="connsiteY0" fmla="*/ 8227 h 9525"/>
                <a:gd name="connsiteX1" fmla="*/ 7144 w 9525"/>
                <a:gd name="connsiteY1" fmla="*/ 82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227"/>
                  </a:moveTo>
                  <a:cubicBezTo>
                    <a:pt x="7144" y="5369"/>
                    <a:pt x="7144" y="9179"/>
                    <a:pt x="7144" y="8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75" name="Freeform: Shape 627">
              <a:extLst>
                <a:ext uri="{FF2B5EF4-FFF2-40B4-BE49-F238E27FC236}">
                  <a16:creationId xmlns="" xmlns:a16="http://schemas.microsoft.com/office/drawing/2014/main" id="{52A2DEF8-F399-48B3-A36A-14CF3C5329DE}"/>
                </a:ext>
              </a:extLst>
            </p:cNvPr>
            <p:cNvSpPr/>
            <p:nvPr/>
          </p:nvSpPr>
          <p:spPr>
            <a:xfrm>
              <a:off x="7577614" y="482893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10001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76" name="Freeform: Shape 628">
              <a:extLst>
                <a:ext uri="{FF2B5EF4-FFF2-40B4-BE49-F238E27FC236}">
                  <a16:creationId xmlns="" xmlns:a16="http://schemas.microsoft.com/office/drawing/2014/main" id="{69EE243C-C16D-4982-B49B-0A7D6C437B14}"/>
                </a:ext>
              </a:extLst>
            </p:cNvPr>
            <p:cNvSpPr/>
            <p:nvPr/>
          </p:nvSpPr>
          <p:spPr>
            <a:xfrm>
              <a:off x="7574994" y="4822031"/>
              <a:ext cx="9525" cy="9525"/>
            </a:xfrm>
            <a:custGeom>
              <a:avLst/>
              <a:gdLst>
                <a:gd name="connsiteX0" fmla="*/ 10716 w 9525"/>
                <a:gd name="connsiteY0" fmla="*/ 7144 h 9525"/>
                <a:gd name="connsiteX1" fmla="*/ 10716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16" y="7144"/>
                  </a:moveTo>
                  <a:cubicBezTo>
                    <a:pt x="5953" y="9049"/>
                    <a:pt x="5953" y="11906"/>
                    <a:pt x="107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77" name="Freeform: Shape 629">
              <a:extLst>
                <a:ext uri="{FF2B5EF4-FFF2-40B4-BE49-F238E27FC236}">
                  <a16:creationId xmlns="" xmlns:a16="http://schemas.microsoft.com/office/drawing/2014/main" id="{3055525F-6769-4816-94A2-101F2A8E8BF5}"/>
                </a:ext>
              </a:extLst>
            </p:cNvPr>
            <p:cNvSpPr/>
            <p:nvPr/>
          </p:nvSpPr>
          <p:spPr>
            <a:xfrm>
              <a:off x="7515701" y="47896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78" name="Freeform: Shape 630">
              <a:extLst>
                <a:ext uri="{FF2B5EF4-FFF2-40B4-BE49-F238E27FC236}">
                  <a16:creationId xmlns="" xmlns:a16="http://schemas.microsoft.com/office/drawing/2014/main" id="{30A0D910-BC36-4626-93E1-6D140B484A83}"/>
                </a:ext>
              </a:extLst>
            </p:cNvPr>
            <p:cNvSpPr/>
            <p:nvPr/>
          </p:nvSpPr>
          <p:spPr>
            <a:xfrm>
              <a:off x="7521416" y="47420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79" name="Freeform: Shape 631">
              <a:extLst>
                <a:ext uri="{FF2B5EF4-FFF2-40B4-BE49-F238E27FC236}">
                  <a16:creationId xmlns="" xmlns:a16="http://schemas.microsoft.com/office/drawing/2014/main" id="{FDC50E6B-3FC9-4690-A475-85AA6CA4D9F0}"/>
                </a:ext>
              </a:extLst>
            </p:cNvPr>
            <p:cNvSpPr/>
            <p:nvPr/>
          </p:nvSpPr>
          <p:spPr>
            <a:xfrm>
              <a:off x="7526179" y="47344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80" name="Freeform: Shape 632">
              <a:extLst>
                <a:ext uri="{FF2B5EF4-FFF2-40B4-BE49-F238E27FC236}">
                  <a16:creationId xmlns="" xmlns:a16="http://schemas.microsoft.com/office/drawing/2014/main" id="{61CFF0EF-38E3-4EAB-B419-C33EAD2ABE88}"/>
                </a:ext>
              </a:extLst>
            </p:cNvPr>
            <p:cNvSpPr/>
            <p:nvPr/>
          </p:nvSpPr>
          <p:spPr>
            <a:xfrm>
              <a:off x="7515701" y="4788299"/>
              <a:ext cx="9525" cy="9525"/>
            </a:xfrm>
            <a:custGeom>
              <a:avLst/>
              <a:gdLst>
                <a:gd name="connsiteX0" fmla="*/ 7144 w 9525"/>
                <a:gd name="connsiteY0" fmla="*/ 8491 h 9525"/>
                <a:gd name="connsiteX1" fmla="*/ 8096 w 9525"/>
                <a:gd name="connsiteY1" fmla="*/ 7538 h 9525"/>
                <a:gd name="connsiteX2" fmla="*/ 7144 w 9525"/>
                <a:gd name="connsiteY2" fmla="*/ 84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491"/>
                  </a:moveTo>
                  <a:lnTo>
                    <a:pt x="8096" y="7538"/>
                  </a:lnTo>
                  <a:cubicBezTo>
                    <a:pt x="7144" y="6586"/>
                    <a:pt x="7144" y="7538"/>
                    <a:pt x="7144" y="84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81" name="Freeform: Shape 633">
              <a:extLst>
                <a:ext uri="{FF2B5EF4-FFF2-40B4-BE49-F238E27FC236}">
                  <a16:creationId xmlns="" xmlns:a16="http://schemas.microsoft.com/office/drawing/2014/main" id="{F343D9CD-57DA-41ED-82D2-2CDF08C5B716}"/>
                </a:ext>
              </a:extLst>
            </p:cNvPr>
            <p:cNvSpPr/>
            <p:nvPr/>
          </p:nvSpPr>
          <p:spPr>
            <a:xfrm>
              <a:off x="7566184" y="482446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82" name="Freeform: Shape 634">
              <a:extLst>
                <a:ext uri="{FF2B5EF4-FFF2-40B4-BE49-F238E27FC236}">
                  <a16:creationId xmlns="" xmlns:a16="http://schemas.microsoft.com/office/drawing/2014/main" id="{8DF10771-13CB-477C-AF1A-A6B139539348}"/>
                </a:ext>
              </a:extLst>
            </p:cNvPr>
            <p:cNvSpPr/>
            <p:nvPr/>
          </p:nvSpPr>
          <p:spPr>
            <a:xfrm>
              <a:off x="7526179" y="4798324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8096" y="7990"/>
                    <a:pt x="10001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83" name="Freeform: Shape 635">
              <a:extLst>
                <a:ext uri="{FF2B5EF4-FFF2-40B4-BE49-F238E27FC236}">
                  <a16:creationId xmlns="" xmlns:a16="http://schemas.microsoft.com/office/drawing/2014/main" id="{59B6EE44-196B-4B5B-A10B-099793A6FE97}"/>
                </a:ext>
              </a:extLst>
            </p:cNvPr>
            <p:cNvSpPr/>
            <p:nvPr/>
          </p:nvSpPr>
          <p:spPr>
            <a:xfrm>
              <a:off x="7540319" y="4802906"/>
              <a:ext cx="9525" cy="9525"/>
            </a:xfrm>
            <a:custGeom>
              <a:avLst/>
              <a:gdLst>
                <a:gd name="connsiteX0" fmla="*/ 8244 w 9525"/>
                <a:gd name="connsiteY0" fmla="*/ 7219 h 9525"/>
                <a:gd name="connsiteX1" fmla="*/ 8244 w 9525"/>
                <a:gd name="connsiteY1" fmla="*/ 72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219"/>
                  </a:moveTo>
                  <a:cubicBezTo>
                    <a:pt x="6339" y="6266"/>
                    <a:pt x="7291" y="14839"/>
                    <a:pt x="8244" y="72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84" name="Freeform: Shape 636">
              <a:extLst>
                <a:ext uri="{FF2B5EF4-FFF2-40B4-BE49-F238E27FC236}">
                  <a16:creationId xmlns="" xmlns:a16="http://schemas.microsoft.com/office/drawing/2014/main" id="{4E25719E-109F-42F2-9EB4-9656C0C07620}"/>
                </a:ext>
              </a:extLst>
            </p:cNvPr>
            <p:cNvSpPr/>
            <p:nvPr/>
          </p:nvSpPr>
          <p:spPr>
            <a:xfrm>
              <a:off x="7566184" y="48125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85" name="Freeform: Shape 637">
              <a:extLst>
                <a:ext uri="{FF2B5EF4-FFF2-40B4-BE49-F238E27FC236}">
                  <a16:creationId xmlns="" xmlns:a16="http://schemas.microsoft.com/office/drawing/2014/main" id="{EA7F9EEF-B94F-4DDA-8909-032B28308F9A}"/>
                </a:ext>
              </a:extLst>
            </p:cNvPr>
            <p:cNvSpPr/>
            <p:nvPr/>
          </p:nvSpPr>
          <p:spPr>
            <a:xfrm>
              <a:off x="7520464" y="479398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ubicBezTo>
                    <a:pt x="8096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86" name="Freeform: Shape 638">
              <a:extLst>
                <a:ext uri="{FF2B5EF4-FFF2-40B4-BE49-F238E27FC236}">
                  <a16:creationId xmlns="" xmlns:a16="http://schemas.microsoft.com/office/drawing/2014/main" id="{4B8225D3-1F38-45AD-9827-389B71670C07}"/>
                </a:ext>
              </a:extLst>
            </p:cNvPr>
            <p:cNvSpPr/>
            <p:nvPr/>
          </p:nvSpPr>
          <p:spPr>
            <a:xfrm>
              <a:off x="7446169" y="436983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87" name="Freeform: Shape 639">
              <a:extLst>
                <a:ext uri="{FF2B5EF4-FFF2-40B4-BE49-F238E27FC236}">
                  <a16:creationId xmlns="" xmlns:a16="http://schemas.microsoft.com/office/drawing/2014/main" id="{F1B6F670-DA91-42AF-A8B6-40308AA59730}"/>
                </a:ext>
              </a:extLst>
            </p:cNvPr>
            <p:cNvSpPr/>
            <p:nvPr/>
          </p:nvSpPr>
          <p:spPr>
            <a:xfrm>
              <a:off x="7440454" y="4345887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8096" y="7990"/>
                    <a:pt x="10954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88" name="Freeform: Shape 640">
              <a:extLst>
                <a:ext uri="{FF2B5EF4-FFF2-40B4-BE49-F238E27FC236}">
                  <a16:creationId xmlns="" xmlns:a16="http://schemas.microsoft.com/office/drawing/2014/main" id="{AAFC7947-0C3B-4A6F-ACE7-411B1A8486EA}"/>
                </a:ext>
              </a:extLst>
            </p:cNvPr>
            <p:cNvSpPr/>
            <p:nvPr/>
          </p:nvSpPr>
          <p:spPr>
            <a:xfrm>
              <a:off x="7531894" y="47191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89" name="Freeform: Shape 641">
              <a:extLst>
                <a:ext uri="{FF2B5EF4-FFF2-40B4-BE49-F238E27FC236}">
                  <a16:creationId xmlns="" xmlns:a16="http://schemas.microsoft.com/office/drawing/2014/main" id="{0E35955C-B580-4A4D-8659-C95E5D04F0DC}"/>
                </a:ext>
              </a:extLst>
            </p:cNvPr>
            <p:cNvSpPr/>
            <p:nvPr/>
          </p:nvSpPr>
          <p:spPr>
            <a:xfrm>
              <a:off x="7526179" y="4574395"/>
              <a:ext cx="19050" cy="9525"/>
            </a:xfrm>
            <a:custGeom>
              <a:avLst/>
              <a:gdLst>
                <a:gd name="connsiteX0" fmla="*/ 12859 w 19050"/>
                <a:gd name="connsiteY0" fmla="*/ 8082 h 9525"/>
                <a:gd name="connsiteX1" fmla="*/ 7144 w 19050"/>
                <a:gd name="connsiteY1" fmla="*/ 8082 h 9525"/>
                <a:gd name="connsiteX2" fmla="*/ 12859 w 19050"/>
                <a:gd name="connsiteY2" fmla="*/ 80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8082"/>
                  </a:moveTo>
                  <a:cubicBezTo>
                    <a:pt x="10001" y="9987"/>
                    <a:pt x="9049" y="5224"/>
                    <a:pt x="7144" y="8082"/>
                  </a:cubicBezTo>
                  <a:cubicBezTo>
                    <a:pt x="7144" y="8082"/>
                    <a:pt x="10954" y="9987"/>
                    <a:pt x="12859" y="80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90" name="Freeform: Shape 642">
              <a:extLst>
                <a:ext uri="{FF2B5EF4-FFF2-40B4-BE49-F238E27FC236}">
                  <a16:creationId xmlns="" xmlns:a16="http://schemas.microsoft.com/office/drawing/2014/main" id="{637F57CA-5742-4AA3-9A58-C37EE2DAD7BD}"/>
                </a:ext>
              </a:extLst>
            </p:cNvPr>
            <p:cNvSpPr/>
            <p:nvPr/>
          </p:nvSpPr>
          <p:spPr>
            <a:xfrm>
              <a:off x="7565760" y="482393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91" name="Freeform: Shape 643">
              <a:extLst>
                <a:ext uri="{FF2B5EF4-FFF2-40B4-BE49-F238E27FC236}">
                  <a16:creationId xmlns="" xmlns:a16="http://schemas.microsoft.com/office/drawing/2014/main" id="{DE79CB0D-BFFC-4BCA-98EF-3728944148C8}"/>
                </a:ext>
              </a:extLst>
            </p:cNvPr>
            <p:cNvSpPr/>
            <p:nvPr/>
          </p:nvSpPr>
          <p:spPr>
            <a:xfrm>
              <a:off x="7525226" y="45753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92" name="Freeform: Shape 644">
              <a:extLst>
                <a:ext uri="{FF2B5EF4-FFF2-40B4-BE49-F238E27FC236}">
                  <a16:creationId xmlns="" xmlns:a16="http://schemas.microsoft.com/office/drawing/2014/main" id="{8D11A0BF-AEB5-4634-BF80-A72D857E3272}"/>
                </a:ext>
              </a:extLst>
            </p:cNvPr>
            <p:cNvSpPr/>
            <p:nvPr/>
          </p:nvSpPr>
          <p:spPr>
            <a:xfrm>
              <a:off x="7531894" y="468201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93" name="Freeform: Shape 645">
              <a:extLst>
                <a:ext uri="{FF2B5EF4-FFF2-40B4-BE49-F238E27FC236}">
                  <a16:creationId xmlns="" xmlns:a16="http://schemas.microsoft.com/office/drawing/2014/main" id="{C97C8914-62DB-4C7C-80BA-AD0348F64F4E}"/>
                </a:ext>
              </a:extLst>
            </p:cNvPr>
            <p:cNvSpPr/>
            <p:nvPr/>
          </p:nvSpPr>
          <p:spPr>
            <a:xfrm>
              <a:off x="7528084" y="4709213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94" name="Freeform: Shape 646">
              <a:extLst>
                <a:ext uri="{FF2B5EF4-FFF2-40B4-BE49-F238E27FC236}">
                  <a16:creationId xmlns="" xmlns:a16="http://schemas.microsoft.com/office/drawing/2014/main" id="{D42F19C1-0469-40ED-89F0-B8473EE77531}"/>
                </a:ext>
              </a:extLst>
            </p:cNvPr>
            <p:cNvSpPr/>
            <p:nvPr/>
          </p:nvSpPr>
          <p:spPr>
            <a:xfrm>
              <a:off x="7528486" y="4667178"/>
              <a:ext cx="9525" cy="9525"/>
            </a:xfrm>
            <a:custGeom>
              <a:avLst/>
              <a:gdLst>
                <a:gd name="connsiteX0" fmla="*/ 7694 w 9525"/>
                <a:gd name="connsiteY0" fmla="*/ 8644 h 9525"/>
                <a:gd name="connsiteX1" fmla="*/ 7694 w 9525"/>
                <a:gd name="connsiteY1" fmla="*/ 86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694" y="8644"/>
                  </a:moveTo>
                  <a:cubicBezTo>
                    <a:pt x="9599" y="4834"/>
                    <a:pt x="5789" y="9597"/>
                    <a:pt x="7694" y="86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95" name="Freeform: Shape 647">
              <a:extLst>
                <a:ext uri="{FF2B5EF4-FFF2-40B4-BE49-F238E27FC236}">
                  <a16:creationId xmlns="" xmlns:a16="http://schemas.microsoft.com/office/drawing/2014/main" id="{9286F1E8-D0B4-44DC-B27D-037B28132CF9}"/>
                </a:ext>
              </a:extLst>
            </p:cNvPr>
            <p:cNvSpPr/>
            <p:nvPr/>
          </p:nvSpPr>
          <p:spPr>
            <a:xfrm>
              <a:off x="7528613" y="465439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96" name="Freeform: Shape 648">
              <a:extLst>
                <a:ext uri="{FF2B5EF4-FFF2-40B4-BE49-F238E27FC236}">
                  <a16:creationId xmlns="" xmlns:a16="http://schemas.microsoft.com/office/drawing/2014/main" id="{03911BE2-74DB-410F-939B-84CA61DA38F2}"/>
                </a:ext>
              </a:extLst>
            </p:cNvPr>
            <p:cNvSpPr/>
            <p:nvPr/>
          </p:nvSpPr>
          <p:spPr>
            <a:xfrm>
              <a:off x="7474907" y="4397216"/>
              <a:ext cx="9525" cy="9525"/>
            </a:xfrm>
            <a:custGeom>
              <a:avLst/>
              <a:gdLst>
                <a:gd name="connsiteX0" fmla="*/ 7933 w 9525"/>
                <a:gd name="connsiteY0" fmla="*/ 9049 h 9525"/>
                <a:gd name="connsiteX1" fmla="*/ 9838 w 9525"/>
                <a:gd name="connsiteY1" fmla="*/ 7144 h 9525"/>
                <a:gd name="connsiteX2" fmla="*/ 7933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933" y="9049"/>
                  </a:moveTo>
                  <a:cubicBezTo>
                    <a:pt x="7933" y="8096"/>
                    <a:pt x="8885" y="7144"/>
                    <a:pt x="9838" y="7144"/>
                  </a:cubicBezTo>
                  <a:cubicBezTo>
                    <a:pt x="7933" y="8096"/>
                    <a:pt x="6028" y="7144"/>
                    <a:pt x="7933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97" name="Freeform: Shape 649">
              <a:extLst>
                <a:ext uri="{FF2B5EF4-FFF2-40B4-BE49-F238E27FC236}">
                  <a16:creationId xmlns="" xmlns:a16="http://schemas.microsoft.com/office/drawing/2014/main" id="{ACB248BC-B472-473C-816B-B94143A1F2BE}"/>
                </a:ext>
              </a:extLst>
            </p:cNvPr>
            <p:cNvSpPr/>
            <p:nvPr/>
          </p:nvSpPr>
          <p:spPr>
            <a:xfrm>
              <a:off x="7566290" y="4822983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10001"/>
                    <a:pt x="7990" y="8096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98" name="Freeform: Shape 650">
              <a:extLst>
                <a:ext uri="{FF2B5EF4-FFF2-40B4-BE49-F238E27FC236}">
                  <a16:creationId xmlns="" xmlns:a16="http://schemas.microsoft.com/office/drawing/2014/main" id="{FF341AC3-F805-4C7A-BE05-B3D22B0D2164}"/>
                </a:ext>
              </a:extLst>
            </p:cNvPr>
            <p:cNvSpPr/>
            <p:nvPr/>
          </p:nvSpPr>
          <p:spPr>
            <a:xfrm>
              <a:off x="7506176" y="466582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7144" y="7144"/>
                  </a:lnTo>
                  <a:cubicBezTo>
                    <a:pt x="8096" y="7144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499" name="Freeform: Shape 651">
              <a:extLst>
                <a:ext uri="{FF2B5EF4-FFF2-40B4-BE49-F238E27FC236}">
                  <a16:creationId xmlns="" xmlns:a16="http://schemas.microsoft.com/office/drawing/2014/main" id="{C902DC34-11AA-4A91-9520-BED3BAD19437}"/>
                </a:ext>
              </a:extLst>
            </p:cNvPr>
            <p:cNvSpPr/>
            <p:nvPr/>
          </p:nvSpPr>
          <p:spPr>
            <a:xfrm>
              <a:off x="7492841" y="44848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00" name="Freeform: Shape 652">
              <a:extLst>
                <a:ext uri="{FF2B5EF4-FFF2-40B4-BE49-F238E27FC236}">
                  <a16:creationId xmlns="" xmlns:a16="http://schemas.microsoft.com/office/drawing/2014/main" id="{31C69F91-1843-4B44-9AD1-1C41BCBFA01E}"/>
                </a:ext>
              </a:extLst>
            </p:cNvPr>
            <p:cNvSpPr/>
            <p:nvPr/>
          </p:nvSpPr>
          <p:spPr>
            <a:xfrm>
              <a:off x="7506176" y="4657354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9049" y="7990"/>
                    <a:pt x="10954" y="6086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01" name="Freeform: Shape 653">
              <a:extLst>
                <a:ext uri="{FF2B5EF4-FFF2-40B4-BE49-F238E27FC236}">
                  <a16:creationId xmlns="" xmlns:a16="http://schemas.microsoft.com/office/drawing/2014/main" id="{A14144D1-3352-482B-829D-0274501D1553}"/>
                </a:ext>
              </a:extLst>
            </p:cNvPr>
            <p:cNvSpPr/>
            <p:nvPr/>
          </p:nvSpPr>
          <p:spPr>
            <a:xfrm>
              <a:off x="7476649" y="43972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02" name="Freeform: Shape 654">
              <a:extLst>
                <a:ext uri="{FF2B5EF4-FFF2-40B4-BE49-F238E27FC236}">
                  <a16:creationId xmlns="" xmlns:a16="http://schemas.microsoft.com/office/drawing/2014/main" id="{4F639922-3F46-41DA-8B73-EC78521261DA}"/>
                </a:ext>
              </a:extLst>
            </p:cNvPr>
            <p:cNvSpPr/>
            <p:nvPr/>
          </p:nvSpPr>
          <p:spPr>
            <a:xfrm>
              <a:off x="7432834" y="4339902"/>
              <a:ext cx="152400" cy="495300"/>
            </a:xfrm>
            <a:custGeom>
              <a:avLst/>
              <a:gdLst>
                <a:gd name="connsiteX0" fmla="*/ 36671 w 152400"/>
                <a:gd name="connsiteY0" fmla="*/ 57791 h 495300"/>
                <a:gd name="connsiteX1" fmla="*/ 55721 w 152400"/>
                <a:gd name="connsiteY1" fmla="*/ 62553 h 495300"/>
                <a:gd name="connsiteX2" fmla="*/ 55721 w 152400"/>
                <a:gd name="connsiteY2" fmla="*/ 62553 h 495300"/>
                <a:gd name="connsiteX3" fmla="*/ 57626 w 152400"/>
                <a:gd name="connsiteY3" fmla="*/ 66363 h 495300"/>
                <a:gd name="connsiteX4" fmla="*/ 49054 w 152400"/>
                <a:gd name="connsiteY4" fmla="*/ 69220 h 495300"/>
                <a:gd name="connsiteX5" fmla="*/ 77629 w 152400"/>
                <a:gd name="connsiteY5" fmla="*/ 176853 h 495300"/>
                <a:gd name="connsiteX6" fmla="*/ 90964 w 152400"/>
                <a:gd name="connsiteY6" fmla="*/ 379736 h 495300"/>
                <a:gd name="connsiteX7" fmla="*/ 117634 w 152400"/>
                <a:gd name="connsiteY7" fmla="*/ 478795 h 495300"/>
                <a:gd name="connsiteX8" fmla="*/ 138589 w 152400"/>
                <a:gd name="connsiteY8" fmla="*/ 481653 h 495300"/>
                <a:gd name="connsiteX9" fmla="*/ 148114 w 152400"/>
                <a:gd name="connsiteY9" fmla="*/ 490226 h 495300"/>
                <a:gd name="connsiteX10" fmla="*/ 146209 w 152400"/>
                <a:gd name="connsiteY10" fmla="*/ 491178 h 495300"/>
                <a:gd name="connsiteX11" fmla="*/ 130016 w 152400"/>
                <a:gd name="connsiteY11" fmla="*/ 482605 h 495300"/>
                <a:gd name="connsiteX12" fmla="*/ 88106 w 152400"/>
                <a:gd name="connsiteY12" fmla="*/ 470223 h 495300"/>
                <a:gd name="connsiteX13" fmla="*/ 90011 w 152400"/>
                <a:gd name="connsiteY13" fmla="*/ 467366 h 495300"/>
                <a:gd name="connsiteX14" fmla="*/ 88106 w 152400"/>
                <a:gd name="connsiteY14" fmla="*/ 457841 h 495300"/>
                <a:gd name="connsiteX15" fmla="*/ 90011 w 152400"/>
                <a:gd name="connsiteY15" fmla="*/ 410216 h 495300"/>
                <a:gd name="connsiteX16" fmla="*/ 97631 w 152400"/>
                <a:gd name="connsiteY16" fmla="*/ 411168 h 495300"/>
                <a:gd name="connsiteX17" fmla="*/ 106204 w 152400"/>
                <a:gd name="connsiteY17" fmla="*/ 393070 h 495300"/>
                <a:gd name="connsiteX18" fmla="*/ 99536 w 152400"/>
                <a:gd name="connsiteY18" fmla="*/ 388308 h 495300"/>
                <a:gd name="connsiteX19" fmla="*/ 107156 w 152400"/>
                <a:gd name="connsiteY19" fmla="*/ 363543 h 495300"/>
                <a:gd name="connsiteX20" fmla="*/ 98584 w 152400"/>
                <a:gd name="connsiteY20" fmla="*/ 366401 h 495300"/>
                <a:gd name="connsiteX21" fmla="*/ 96679 w 152400"/>
                <a:gd name="connsiteY21" fmla="*/ 291153 h 495300"/>
                <a:gd name="connsiteX22" fmla="*/ 97631 w 152400"/>
                <a:gd name="connsiteY22" fmla="*/ 270198 h 495300"/>
                <a:gd name="connsiteX23" fmla="*/ 99536 w 152400"/>
                <a:gd name="connsiteY23" fmla="*/ 243528 h 495300"/>
                <a:gd name="connsiteX24" fmla="*/ 110014 w 152400"/>
                <a:gd name="connsiteY24" fmla="*/ 235908 h 495300"/>
                <a:gd name="connsiteX25" fmla="*/ 57626 w 152400"/>
                <a:gd name="connsiteY25" fmla="*/ 84461 h 495300"/>
                <a:gd name="connsiteX26" fmla="*/ 66199 w 152400"/>
                <a:gd name="connsiteY26" fmla="*/ 83508 h 495300"/>
                <a:gd name="connsiteX27" fmla="*/ 52864 w 152400"/>
                <a:gd name="connsiteY27" fmla="*/ 75888 h 495300"/>
                <a:gd name="connsiteX28" fmla="*/ 48101 w 152400"/>
                <a:gd name="connsiteY28" fmla="*/ 77793 h 495300"/>
                <a:gd name="connsiteX29" fmla="*/ 22384 w 152400"/>
                <a:gd name="connsiteY29" fmla="*/ 7308 h 495300"/>
                <a:gd name="connsiteX30" fmla="*/ 7144 w 152400"/>
                <a:gd name="connsiteY30" fmla="*/ 23501 h 495300"/>
                <a:gd name="connsiteX31" fmla="*/ 8096 w 152400"/>
                <a:gd name="connsiteY31" fmla="*/ 23501 h 495300"/>
                <a:gd name="connsiteX32" fmla="*/ 36671 w 152400"/>
                <a:gd name="connsiteY32" fmla="*/ 43503 h 495300"/>
                <a:gd name="connsiteX33" fmla="*/ 36671 w 152400"/>
                <a:gd name="connsiteY33" fmla="*/ 57791 h 495300"/>
                <a:gd name="connsiteX34" fmla="*/ 44291 w 152400"/>
                <a:gd name="connsiteY34" fmla="*/ 91128 h 495300"/>
                <a:gd name="connsiteX35" fmla="*/ 44291 w 152400"/>
                <a:gd name="connsiteY35" fmla="*/ 91128 h 495300"/>
                <a:gd name="connsiteX36" fmla="*/ 46196 w 152400"/>
                <a:gd name="connsiteY36" fmla="*/ 94938 h 495300"/>
                <a:gd name="connsiteX37" fmla="*/ 46196 w 152400"/>
                <a:gd name="connsiteY37" fmla="*/ 94938 h 495300"/>
                <a:gd name="connsiteX38" fmla="*/ 58579 w 152400"/>
                <a:gd name="connsiteY38" fmla="*/ 76841 h 495300"/>
                <a:gd name="connsiteX39" fmla="*/ 58579 w 152400"/>
                <a:gd name="connsiteY39" fmla="*/ 76841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52400" h="495300">
                  <a:moveTo>
                    <a:pt x="36671" y="57791"/>
                  </a:moveTo>
                  <a:cubicBezTo>
                    <a:pt x="34766" y="55885"/>
                    <a:pt x="52864" y="65410"/>
                    <a:pt x="55721" y="62553"/>
                  </a:cubicBezTo>
                  <a:cubicBezTo>
                    <a:pt x="53816" y="62553"/>
                    <a:pt x="52864" y="62553"/>
                    <a:pt x="55721" y="62553"/>
                  </a:cubicBezTo>
                  <a:cubicBezTo>
                    <a:pt x="50006" y="63505"/>
                    <a:pt x="50959" y="64458"/>
                    <a:pt x="57626" y="66363"/>
                  </a:cubicBezTo>
                  <a:cubicBezTo>
                    <a:pt x="51911" y="72078"/>
                    <a:pt x="53816" y="61601"/>
                    <a:pt x="49054" y="69220"/>
                  </a:cubicBezTo>
                  <a:cubicBezTo>
                    <a:pt x="51911" y="77793"/>
                    <a:pt x="78581" y="177805"/>
                    <a:pt x="77629" y="176853"/>
                  </a:cubicBezTo>
                  <a:cubicBezTo>
                    <a:pt x="76676" y="199713"/>
                    <a:pt x="76676" y="375926"/>
                    <a:pt x="90964" y="379736"/>
                  </a:cubicBezTo>
                  <a:cubicBezTo>
                    <a:pt x="65246" y="370211"/>
                    <a:pt x="85249" y="517848"/>
                    <a:pt x="117634" y="478795"/>
                  </a:cubicBezTo>
                  <a:cubicBezTo>
                    <a:pt x="105251" y="493083"/>
                    <a:pt x="135731" y="482605"/>
                    <a:pt x="138589" y="481653"/>
                  </a:cubicBezTo>
                  <a:cubicBezTo>
                    <a:pt x="140494" y="487368"/>
                    <a:pt x="143351" y="494988"/>
                    <a:pt x="148114" y="490226"/>
                  </a:cubicBezTo>
                  <a:cubicBezTo>
                    <a:pt x="148114" y="488320"/>
                    <a:pt x="147161" y="488320"/>
                    <a:pt x="146209" y="491178"/>
                  </a:cubicBezTo>
                  <a:cubicBezTo>
                    <a:pt x="143351" y="493083"/>
                    <a:pt x="143351" y="471176"/>
                    <a:pt x="130016" y="482605"/>
                  </a:cubicBezTo>
                  <a:cubicBezTo>
                    <a:pt x="120491" y="471176"/>
                    <a:pt x="103346" y="473080"/>
                    <a:pt x="88106" y="470223"/>
                  </a:cubicBezTo>
                  <a:cubicBezTo>
                    <a:pt x="91916" y="468318"/>
                    <a:pt x="92869" y="467366"/>
                    <a:pt x="90011" y="467366"/>
                  </a:cubicBezTo>
                  <a:cubicBezTo>
                    <a:pt x="97631" y="461651"/>
                    <a:pt x="88106" y="462603"/>
                    <a:pt x="88106" y="457841"/>
                  </a:cubicBezTo>
                  <a:cubicBezTo>
                    <a:pt x="94774" y="434028"/>
                    <a:pt x="95726" y="426408"/>
                    <a:pt x="90011" y="410216"/>
                  </a:cubicBezTo>
                  <a:cubicBezTo>
                    <a:pt x="92869" y="403548"/>
                    <a:pt x="95726" y="412120"/>
                    <a:pt x="97631" y="411168"/>
                  </a:cubicBezTo>
                  <a:cubicBezTo>
                    <a:pt x="101441" y="401643"/>
                    <a:pt x="96679" y="402595"/>
                    <a:pt x="106204" y="393070"/>
                  </a:cubicBezTo>
                  <a:cubicBezTo>
                    <a:pt x="103346" y="387355"/>
                    <a:pt x="106204" y="394976"/>
                    <a:pt x="99536" y="388308"/>
                  </a:cubicBezTo>
                  <a:cubicBezTo>
                    <a:pt x="99536" y="388308"/>
                    <a:pt x="110014" y="368305"/>
                    <a:pt x="107156" y="363543"/>
                  </a:cubicBezTo>
                  <a:cubicBezTo>
                    <a:pt x="100489" y="365448"/>
                    <a:pt x="105251" y="365448"/>
                    <a:pt x="98584" y="366401"/>
                  </a:cubicBezTo>
                  <a:cubicBezTo>
                    <a:pt x="110014" y="361638"/>
                    <a:pt x="100489" y="301630"/>
                    <a:pt x="96679" y="291153"/>
                  </a:cubicBezTo>
                  <a:cubicBezTo>
                    <a:pt x="106204" y="286391"/>
                    <a:pt x="100489" y="279723"/>
                    <a:pt x="97631" y="270198"/>
                  </a:cubicBezTo>
                  <a:cubicBezTo>
                    <a:pt x="112871" y="275913"/>
                    <a:pt x="98584" y="243528"/>
                    <a:pt x="99536" y="243528"/>
                  </a:cubicBezTo>
                  <a:cubicBezTo>
                    <a:pt x="97631" y="238766"/>
                    <a:pt x="108109" y="237813"/>
                    <a:pt x="110014" y="235908"/>
                  </a:cubicBezTo>
                  <a:cubicBezTo>
                    <a:pt x="125254" y="232098"/>
                    <a:pt x="58579" y="82555"/>
                    <a:pt x="57626" y="84461"/>
                  </a:cubicBezTo>
                  <a:cubicBezTo>
                    <a:pt x="55721" y="85413"/>
                    <a:pt x="66199" y="83508"/>
                    <a:pt x="66199" y="83508"/>
                  </a:cubicBezTo>
                  <a:cubicBezTo>
                    <a:pt x="61436" y="82555"/>
                    <a:pt x="54769" y="73030"/>
                    <a:pt x="52864" y="75888"/>
                  </a:cubicBezTo>
                  <a:cubicBezTo>
                    <a:pt x="51911" y="78745"/>
                    <a:pt x="59531" y="74936"/>
                    <a:pt x="48101" y="77793"/>
                  </a:cubicBezTo>
                  <a:cubicBezTo>
                    <a:pt x="54769" y="68268"/>
                    <a:pt x="30004" y="15880"/>
                    <a:pt x="22384" y="7308"/>
                  </a:cubicBezTo>
                  <a:cubicBezTo>
                    <a:pt x="16669" y="5403"/>
                    <a:pt x="7144" y="20643"/>
                    <a:pt x="7144" y="23501"/>
                  </a:cubicBezTo>
                  <a:cubicBezTo>
                    <a:pt x="11906" y="28263"/>
                    <a:pt x="10001" y="20643"/>
                    <a:pt x="8096" y="23501"/>
                  </a:cubicBezTo>
                  <a:cubicBezTo>
                    <a:pt x="9049" y="18738"/>
                    <a:pt x="25241" y="47313"/>
                    <a:pt x="36671" y="43503"/>
                  </a:cubicBezTo>
                  <a:cubicBezTo>
                    <a:pt x="34766" y="54933"/>
                    <a:pt x="36671" y="48266"/>
                    <a:pt x="36671" y="57791"/>
                  </a:cubicBezTo>
                  <a:close/>
                  <a:moveTo>
                    <a:pt x="44291" y="91128"/>
                  </a:moveTo>
                  <a:cubicBezTo>
                    <a:pt x="44291" y="91128"/>
                    <a:pt x="42386" y="89223"/>
                    <a:pt x="44291" y="91128"/>
                  </a:cubicBezTo>
                  <a:close/>
                  <a:moveTo>
                    <a:pt x="46196" y="94938"/>
                  </a:moveTo>
                  <a:cubicBezTo>
                    <a:pt x="46196" y="92080"/>
                    <a:pt x="48101" y="91128"/>
                    <a:pt x="46196" y="94938"/>
                  </a:cubicBezTo>
                  <a:close/>
                  <a:moveTo>
                    <a:pt x="58579" y="76841"/>
                  </a:moveTo>
                  <a:cubicBezTo>
                    <a:pt x="60484" y="77793"/>
                    <a:pt x="54769" y="77793"/>
                    <a:pt x="58579" y="768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03" name="Freeform: Shape 655">
              <a:extLst>
                <a:ext uri="{FF2B5EF4-FFF2-40B4-BE49-F238E27FC236}">
                  <a16:creationId xmlns="" xmlns:a16="http://schemas.microsoft.com/office/drawing/2014/main" id="{D2522837-252E-4395-AF9C-9F4A597C24AA}"/>
                </a:ext>
              </a:extLst>
            </p:cNvPr>
            <p:cNvSpPr/>
            <p:nvPr/>
          </p:nvSpPr>
          <p:spPr>
            <a:xfrm>
              <a:off x="7479744" y="441055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04" name="Freeform: Shape 656">
              <a:extLst>
                <a:ext uri="{FF2B5EF4-FFF2-40B4-BE49-F238E27FC236}">
                  <a16:creationId xmlns="" xmlns:a16="http://schemas.microsoft.com/office/drawing/2014/main" id="{8DDCD7B3-ACC7-42AB-A890-F800193F8472}"/>
                </a:ext>
              </a:extLst>
            </p:cNvPr>
            <p:cNvSpPr/>
            <p:nvPr/>
          </p:nvSpPr>
          <p:spPr>
            <a:xfrm>
              <a:off x="7514474" y="4789646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8371" y="7144"/>
                    <a:pt x="6466" y="8096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05" name="Freeform: Shape 657">
              <a:extLst>
                <a:ext uri="{FF2B5EF4-FFF2-40B4-BE49-F238E27FC236}">
                  <a16:creationId xmlns="" xmlns:a16="http://schemas.microsoft.com/office/drawing/2014/main" id="{4690B3DD-E833-4C71-961F-937434CDDDB6}"/>
                </a:ext>
              </a:extLst>
            </p:cNvPr>
            <p:cNvSpPr/>
            <p:nvPr/>
          </p:nvSpPr>
          <p:spPr>
            <a:xfrm>
              <a:off x="7489984" y="4480613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06" name="Freeform: Shape 658">
              <a:extLst>
                <a:ext uri="{FF2B5EF4-FFF2-40B4-BE49-F238E27FC236}">
                  <a16:creationId xmlns="" xmlns:a16="http://schemas.microsoft.com/office/drawing/2014/main" id="{674EA5E0-B6CB-44B2-A9EB-CACB1E1B8A9D}"/>
                </a:ext>
              </a:extLst>
            </p:cNvPr>
            <p:cNvSpPr/>
            <p:nvPr/>
          </p:nvSpPr>
          <p:spPr>
            <a:xfrm>
              <a:off x="7523321" y="48125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07" name="Freeform: Shape 659">
              <a:extLst>
                <a:ext uri="{FF2B5EF4-FFF2-40B4-BE49-F238E27FC236}">
                  <a16:creationId xmlns="" xmlns:a16="http://schemas.microsoft.com/office/drawing/2014/main" id="{C6565E2C-97F0-4807-BA06-8BB3FBCC1D59}"/>
                </a:ext>
              </a:extLst>
            </p:cNvPr>
            <p:cNvSpPr/>
            <p:nvPr/>
          </p:nvSpPr>
          <p:spPr>
            <a:xfrm>
              <a:off x="7533799" y="48153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8096"/>
                  </a:ln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08" name="Freeform: Shape 660">
              <a:extLst>
                <a:ext uri="{FF2B5EF4-FFF2-40B4-BE49-F238E27FC236}">
                  <a16:creationId xmlns="" xmlns:a16="http://schemas.microsoft.com/office/drawing/2014/main" id="{777CF9F2-FB88-4CBA-8213-4A585D081987}"/>
                </a:ext>
              </a:extLst>
            </p:cNvPr>
            <p:cNvSpPr/>
            <p:nvPr/>
          </p:nvSpPr>
          <p:spPr>
            <a:xfrm>
              <a:off x="7541419" y="4816951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8096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09" name="Freeform: Shape 661">
              <a:extLst>
                <a:ext uri="{FF2B5EF4-FFF2-40B4-BE49-F238E27FC236}">
                  <a16:creationId xmlns="" xmlns:a16="http://schemas.microsoft.com/office/drawing/2014/main" id="{F2C037D1-4C50-4EB7-8E2E-492726D2A61F}"/>
                </a:ext>
              </a:extLst>
            </p:cNvPr>
            <p:cNvSpPr/>
            <p:nvPr/>
          </p:nvSpPr>
          <p:spPr>
            <a:xfrm>
              <a:off x="7508319" y="4707016"/>
              <a:ext cx="9525" cy="9525"/>
            </a:xfrm>
            <a:custGeom>
              <a:avLst/>
              <a:gdLst>
                <a:gd name="connsiteX0" fmla="*/ 7858 w 9525"/>
                <a:gd name="connsiteY0" fmla="*/ 7858 h 9525"/>
                <a:gd name="connsiteX1" fmla="*/ 7858 w 9525"/>
                <a:gd name="connsiteY1" fmla="*/ 7858 h 9525"/>
                <a:gd name="connsiteX2" fmla="*/ 7858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858"/>
                  </a:moveTo>
                  <a:cubicBezTo>
                    <a:pt x="7858" y="7858"/>
                    <a:pt x="7858" y="7858"/>
                    <a:pt x="7858" y="7858"/>
                  </a:cubicBezTo>
                  <a:cubicBezTo>
                    <a:pt x="6906" y="6906"/>
                    <a:pt x="6906" y="6906"/>
                    <a:pt x="7858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10" name="Freeform: Shape 662">
              <a:extLst>
                <a:ext uri="{FF2B5EF4-FFF2-40B4-BE49-F238E27FC236}">
                  <a16:creationId xmlns="" xmlns:a16="http://schemas.microsoft.com/office/drawing/2014/main" id="{81A926EA-CBD3-41DD-A87C-9CDF8A5630BE}"/>
                </a:ext>
              </a:extLst>
            </p:cNvPr>
            <p:cNvSpPr/>
            <p:nvPr/>
          </p:nvSpPr>
          <p:spPr>
            <a:xfrm>
              <a:off x="7508408" y="4743926"/>
              <a:ext cx="9525" cy="9525"/>
            </a:xfrm>
            <a:custGeom>
              <a:avLst/>
              <a:gdLst>
                <a:gd name="connsiteX0" fmla="*/ 8722 w 9525"/>
                <a:gd name="connsiteY0" fmla="*/ 8096 h 9525"/>
                <a:gd name="connsiteX1" fmla="*/ 7769 w 9525"/>
                <a:gd name="connsiteY1" fmla="*/ 7144 h 9525"/>
                <a:gd name="connsiteX2" fmla="*/ 8722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722" y="8096"/>
                  </a:moveTo>
                  <a:cubicBezTo>
                    <a:pt x="8722" y="8096"/>
                    <a:pt x="7769" y="7144"/>
                    <a:pt x="7769" y="7144"/>
                  </a:cubicBezTo>
                  <a:cubicBezTo>
                    <a:pt x="6817" y="7144"/>
                    <a:pt x="6817" y="8096"/>
                    <a:pt x="8722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11" name="Freeform: Shape 663">
              <a:extLst>
                <a:ext uri="{FF2B5EF4-FFF2-40B4-BE49-F238E27FC236}">
                  <a16:creationId xmlns="" xmlns:a16="http://schemas.microsoft.com/office/drawing/2014/main" id="{8CCF1C9F-8381-4090-AFAF-1FCE52579CDE}"/>
                </a:ext>
              </a:extLst>
            </p:cNvPr>
            <p:cNvSpPr/>
            <p:nvPr/>
          </p:nvSpPr>
          <p:spPr>
            <a:xfrm>
              <a:off x="7506176" y="46677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12" name="Freeform: Shape 664">
              <a:extLst>
                <a:ext uri="{FF2B5EF4-FFF2-40B4-BE49-F238E27FC236}">
                  <a16:creationId xmlns="" xmlns:a16="http://schemas.microsoft.com/office/drawing/2014/main" id="{4CDDAEDD-1B98-4474-ABBE-5B6732A68A49}"/>
                </a:ext>
              </a:extLst>
            </p:cNvPr>
            <p:cNvSpPr/>
            <p:nvPr/>
          </p:nvSpPr>
          <p:spPr>
            <a:xfrm>
              <a:off x="7508319" y="474202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9049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8096"/>
                    <a:pt x="6906" y="8096"/>
                    <a:pt x="7858" y="9049"/>
                  </a:cubicBezTo>
                  <a:cubicBezTo>
                    <a:pt x="7858" y="8096"/>
                    <a:pt x="7858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13" name="Freeform: Shape 665">
              <a:extLst>
                <a:ext uri="{FF2B5EF4-FFF2-40B4-BE49-F238E27FC236}">
                  <a16:creationId xmlns="" xmlns:a16="http://schemas.microsoft.com/office/drawing/2014/main" id="{3E3D5FBC-22FC-40C3-B3D0-72F92E24A4DF}"/>
                </a:ext>
              </a:extLst>
            </p:cNvPr>
            <p:cNvSpPr/>
            <p:nvPr/>
          </p:nvSpPr>
          <p:spPr>
            <a:xfrm>
              <a:off x="7570946" y="48277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14" name="Freeform: Shape 666">
              <a:extLst>
                <a:ext uri="{FF2B5EF4-FFF2-40B4-BE49-F238E27FC236}">
                  <a16:creationId xmlns="" xmlns:a16="http://schemas.microsoft.com/office/drawing/2014/main" id="{68DBEAE2-F3C3-4909-9FD8-74AD7D63A294}"/>
                </a:ext>
              </a:extLst>
            </p:cNvPr>
            <p:cNvSpPr/>
            <p:nvPr/>
          </p:nvSpPr>
          <p:spPr>
            <a:xfrm>
              <a:off x="7571899" y="48267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15" name="Freeform: Shape 667">
              <a:extLst>
                <a:ext uri="{FF2B5EF4-FFF2-40B4-BE49-F238E27FC236}">
                  <a16:creationId xmlns="" xmlns:a16="http://schemas.microsoft.com/office/drawing/2014/main" id="{03B0D9A1-4AA5-43EC-9509-E29BAE9A8DB9}"/>
                </a:ext>
              </a:extLst>
            </p:cNvPr>
            <p:cNvSpPr/>
            <p:nvPr/>
          </p:nvSpPr>
          <p:spPr>
            <a:xfrm>
              <a:off x="7572137" y="482679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16" name="Freeform: Shape 668">
              <a:extLst>
                <a:ext uri="{FF2B5EF4-FFF2-40B4-BE49-F238E27FC236}">
                  <a16:creationId xmlns="" xmlns:a16="http://schemas.microsoft.com/office/drawing/2014/main" id="{CA1BF6CA-74FD-4284-8E08-FE1553CF9838}"/>
                </a:ext>
              </a:extLst>
            </p:cNvPr>
            <p:cNvSpPr/>
            <p:nvPr/>
          </p:nvSpPr>
          <p:spPr>
            <a:xfrm>
              <a:off x="7563326" y="48229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17" name="Freeform: Shape 669">
              <a:extLst>
                <a:ext uri="{FF2B5EF4-FFF2-40B4-BE49-F238E27FC236}">
                  <a16:creationId xmlns="" xmlns:a16="http://schemas.microsoft.com/office/drawing/2014/main" id="{527B1A5E-23F7-46F1-B1A3-A272675D7AAF}"/>
                </a:ext>
              </a:extLst>
            </p:cNvPr>
            <p:cNvSpPr/>
            <p:nvPr/>
          </p:nvSpPr>
          <p:spPr>
            <a:xfrm>
              <a:off x="7561326" y="4822983"/>
              <a:ext cx="9525" cy="9525"/>
            </a:xfrm>
            <a:custGeom>
              <a:avLst/>
              <a:gdLst>
                <a:gd name="connsiteX0" fmla="*/ 7239 w 9525"/>
                <a:gd name="connsiteY0" fmla="*/ 7144 h 9525"/>
                <a:gd name="connsiteX1" fmla="*/ 723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39" y="7144"/>
                  </a:moveTo>
                  <a:cubicBezTo>
                    <a:pt x="12954" y="10954"/>
                    <a:pt x="6286" y="7144"/>
                    <a:pt x="723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18" name="Freeform: Shape 670">
              <a:extLst>
                <a:ext uri="{FF2B5EF4-FFF2-40B4-BE49-F238E27FC236}">
                  <a16:creationId xmlns="" xmlns:a16="http://schemas.microsoft.com/office/drawing/2014/main" id="{79D50D6B-3A2C-4342-96AE-00709C3E1F01}"/>
                </a:ext>
              </a:extLst>
            </p:cNvPr>
            <p:cNvSpPr/>
            <p:nvPr/>
          </p:nvSpPr>
          <p:spPr>
            <a:xfrm>
              <a:off x="7550944" y="4806897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12859" y="6085"/>
                    <a:pt x="9049" y="7990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19" name="Freeform: Shape 671">
              <a:extLst>
                <a:ext uri="{FF2B5EF4-FFF2-40B4-BE49-F238E27FC236}">
                  <a16:creationId xmlns="" xmlns:a16="http://schemas.microsoft.com/office/drawing/2014/main" id="{643AB688-1F09-43A9-BAF0-7DF590F5ABE1}"/>
                </a:ext>
              </a:extLst>
            </p:cNvPr>
            <p:cNvSpPr/>
            <p:nvPr/>
          </p:nvSpPr>
          <p:spPr>
            <a:xfrm>
              <a:off x="7542609" y="4802981"/>
              <a:ext cx="9525" cy="9525"/>
            </a:xfrm>
            <a:custGeom>
              <a:avLst/>
              <a:gdLst>
                <a:gd name="connsiteX0" fmla="*/ 7858 w 9525"/>
                <a:gd name="connsiteY0" fmla="*/ 9049 h 9525"/>
                <a:gd name="connsiteX1" fmla="*/ 7858 w 9525"/>
                <a:gd name="connsiteY1" fmla="*/ 7144 h 9525"/>
                <a:gd name="connsiteX2" fmla="*/ 7858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9049"/>
                  </a:moveTo>
                  <a:cubicBezTo>
                    <a:pt x="9763" y="9049"/>
                    <a:pt x="7858" y="7144"/>
                    <a:pt x="7858" y="7144"/>
                  </a:cubicBezTo>
                  <a:cubicBezTo>
                    <a:pt x="6906" y="7144"/>
                    <a:pt x="6906" y="8096"/>
                    <a:pt x="7858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20" name="Freeform: Shape 672">
              <a:extLst>
                <a:ext uri="{FF2B5EF4-FFF2-40B4-BE49-F238E27FC236}">
                  <a16:creationId xmlns="" xmlns:a16="http://schemas.microsoft.com/office/drawing/2014/main" id="{152F881F-45F1-41C2-A749-42F774585116}"/>
                </a:ext>
              </a:extLst>
            </p:cNvPr>
            <p:cNvSpPr/>
            <p:nvPr/>
          </p:nvSpPr>
          <p:spPr>
            <a:xfrm>
              <a:off x="7517606" y="47725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10001" y="7144"/>
                  </a:lnTo>
                  <a:cubicBezTo>
                    <a:pt x="9049" y="7144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21" name="Freeform: Shape 673">
              <a:extLst>
                <a:ext uri="{FF2B5EF4-FFF2-40B4-BE49-F238E27FC236}">
                  <a16:creationId xmlns="" xmlns:a16="http://schemas.microsoft.com/office/drawing/2014/main" id="{CEBC8671-DE0E-410A-81A9-1F88D6172EAF}"/>
                </a:ext>
              </a:extLst>
            </p:cNvPr>
            <p:cNvSpPr/>
            <p:nvPr/>
          </p:nvSpPr>
          <p:spPr>
            <a:xfrm>
              <a:off x="7504509" y="476011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10001"/>
                    <a:pt x="6906" y="9049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22" name="Freeform: Shape 674">
              <a:extLst>
                <a:ext uri="{FF2B5EF4-FFF2-40B4-BE49-F238E27FC236}">
                  <a16:creationId xmlns="" xmlns:a16="http://schemas.microsoft.com/office/drawing/2014/main" id="{50B2E3FE-F443-4227-B30E-7BB90CE7FF36}"/>
                </a:ext>
              </a:extLst>
            </p:cNvPr>
            <p:cNvSpPr/>
            <p:nvPr/>
          </p:nvSpPr>
          <p:spPr>
            <a:xfrm>
              <a:off x="7523851" y="4754556"/>
              <a:ext cx="9525" cy="9525"/>
            </a:xfrm>
            <a:custGeom>
              <a:avLst/>
              <a:gdLst>
                <a:gd name="connsiteX0" fmla="*/ 7567 w 9525"/>
                <a:gd name="connsiteY0" fmla="*/ 8896 h 9525"/>
                <a:gd name="connsiteX1" fmla="*/ 7567 w 9525"/>
                <a:gd name="connsiteY1" fmla="*/ 88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896"/>
                  </a:moveTo>
                  <a:cubicBezTo>
                    <a:pt x="7567" y="10800"/>
                    <a:pt x="6615" y="4133"/>
                    <a:pt x="7567" y="88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23" name="Freeform: Shape 675">
              <a:extLst>
                <a:ext uri="{FF2B5EF4-FFF2-40B4-BE49-F238E27FC236}">
                  <a16:creationId xmlns="" xmlns:a16="http://schemas.microsoft.com/office/drawing/2014/main" id="{C63FE97C-207A-4521-B2DC-FBBF5F6EA16D}"/>
                </a:ext>
              </a:extLst>
            </p:cNvPr>
            <p:cNvSpPr/>
            <p:nvPr/>
          </p:nvSpPr>
          <p:spPr>
            <a:xfrm>
              <a:off x="7529036" y="4657248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7144" y="8096"/>
                    <a:pt x="10954" y="8096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24" name="Freeform: Shape 676">
              <a:extLst>
                <a:ext uri="{FF2B5EF4-FFF2-40B4-BE49-F238E27FC236}">
                  <a16:creationId xmlns="" xmlns:a16="http://schemas.microsoft.com/office/drawing/2014/main" id="{2262B62E-CD51-4E21-8026-0124FF2CF9B5}"/>
                </a:ext>
              </a:extLst>
            </p:cNvPr>
            <p:cNvSpPr/>
            <p:nvPr/>
          </p:nvSpPr>
          <p:spPr>
            <a:xfrm>
              <a:off x="7528084" y="4611528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8096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9049" y="9049"/>
                    <a:pt x="10001" y="8096"/>
                    <a:pt x="8096" y="7144"/>
                  </a:cubicBezTo>
                  <a:cubicBezTo>
                    <a:pt x="8096" y="8096"/>
                    <a:pt x="7144" y="9049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25" name="Freeform: Shape 677">
              <a:extLst>
                <a:ext uri="{FF2B5EF4-FFF2-40B4-BE49-F238E27FC236}">
                  <a16:creationId xmlns="" xmlns:a16="http://schemas.microsoft.com/office/drawing/2014/main" id="{329AADDB-E13A-4713-97B8-2D9A27380E67}"/>
                </a:ext>
              </a:extLst>
            </p:cNvPr>
            <p:cNvSpPr/>
            <p:nvPr/>
          </p:nvSpPr>
          <p:spPr>
            <a:xfrm>
              <a:off x="7517606" y="448442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95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26" name="Freeform: Shape 678">
              <a:extLst>
                <a:ext uri="{FF2B5EF4-FFF2-40B4-BE49-F238E27FC236}">
                  <a16:creationId xmlns="" xmlns:a16="http://schemas.microsoft.com/office/drawing/2014/main" id="{99CF21B2-3762-4E3D-BFD6-E3C12B01C8E3}"/>
                </a:ext>
              </a:extLst>
            </p:cNvPr>
            <p:cNvSpPr/>
            <p:nvPr/>
          </p:nvSpPr>
          <p:spPr>
            <a:xfrm>
              <a:off x="7409845" y="4980969"/>
              <a:ext cx="9525" cy="9525"/>
            </a:xfrm>
            <a:custGeom>
              <a:avLst/>
              <a:gdLst>
                <a:gd name="connsiteX0" fmla="*/ 7273 w 9525"/>
                <a:gd name="connsiteY0" fmla="*/ 7273 h 9525"/>
                <a:gd name="connsiteX1" fmla="*/ 7273 w 9525"/>
                <a:gd name="connsiteY1" fmla="*/ 72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73" y="7273"/>
                  </a:moveTo>
                  <a:cubicBezTo>
                    <a:pt x="11083" y="11083"/>
                    <a:pt x="6320" y="6320"/>
                    <a:pt x="7273" y="72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27" name="Freeform: Shape 679">
              <a:extLst>
                <a:ext uri="{FF2B5EF4-FFF2-40B4-BE49-F238E27FC236}">
                  <a16:creationId xmlns="" xmlns:a16="http://schemas.microsoft.com/office/drawing/2014/main" id="{F7C15276-4273-4103-A884-47F8E4CD0ADB}"/>
                </a:ext>
              </a:extLst>
            </p:cNvPr>
            <p:cNvSpPr/>
            <p:nvPr/>
          </p:nvSpPr>
          <p:spPr>
            <a:xfrm>
              <a:off x="7412389" y="4978888"/>
              <a:ext cx="9525" cy="9525"/>
            </a:xfrm>
            <a:custGeom>
              <a:avLst/>
              <a:gdLst>
                <a:gd name="connsiteX0" fmla="*/ 10443 w 9525"/>
                <a:gd name="connsiteY0" fmla="*/ 11258 h 9525"/>
                <a:gd name="connsiteX1" fmla="*/ 10443 w 9525"/>
                <a:gd name="connsiteY1" fmla="*/ 112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443" y="11258"/>
                  </a:moveTo>
                  <a:cubicBezTo>
                    <a:pt x="4728" y="3639"/>
                    <a:pt x="7586" y="8401"/>
                    <a:pt x="10443" y="112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28" name="Freeform: Shape 680">
              <a:extLst>
                <a:ext uri="{FF2B5EF4-FFF2-40B4-BE49-F238E27FC236}">
                  <a16:creationId xmlns="" xmlns:a16="http://schemas.microsoft.com/office/drawing/2014/main" id="{7472B9BA-1E72-4B01-8E71-EB012AC82FCB}"/>
                </a:ext>
              </a:extLst>
            </p:cNvPr>
            <p:cNvSpPr/>
            <p:nvPr/>
          </p:nvSpPr>
          <p:spPr>
            <a:xfrm>
              <a:off x="7442359" y="49630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29" name="Freeform: Shape 681">
              <a:extLst>
                <a:ext uri="{FF2B5EF4-FFF2-40B4-BE49-F238E27FC236}">
                  <a16:creationId xmlns="" xmlns:a16="http://schemas.microsoft.com/office/drawing/2014/main" id="{78B40F53-5C04-4157-8415-21E3FCDD94F5}"/>
                </a:ext>
              </a:extLst>
            </p:cNvPr>
            <p:cNvSpPr/>
            <p:nvPr/>
          </p:nvSpPr>
          <p:spPr>
            <a:xfrm>
              <a:off x="7457599" y="49506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30" name="Freeform: Shape 682">
              <a:extLst>
                <a:ext uri="{FF2B5EF4-FFF2-40B4-BE49-F238E27FC236}">
                  <a16:creationId xmlns="" xmlns:a16="http://schemas.microsoft.com/office/drawing/2014/main" id="{71678993-C876-4CC2-859D-3160979F26D4}"/>
                </a:ext>
              </a:extLst>
            </p:cNvPr>
            <p:cNvSpPr/>
            <p:nvPr/>
          </p:nvSpPr>
          <p:spPr>
            <a:xfrm>
              <a:off x="7462361" y="49506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31" name="Freeform: Shape 683">
              <a:extLst>
                <a:ext uri="{FF2B5EF4-FFF2-40B4-BE49-F238E27FC236}">
                  <a16:creationId xmlns="" xmlns:a16="http://schemas.microsoft.com/office/drawing/2014/main" id="{4DE57D64-6869-4768-A7F9-1C06B6375598}"/>
                </a:ext>
              </a:extLst>
            </p:cNvPr>
            <p:cNvSpPr/>
            <p:nvPr/>
          </p:nvSpPr>
          <p:spPr>
            <a:xfrm>
              <a:off x="7442359" y="49630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32" name="Freeform: Shape 684">
              <a:extLst>
                <a:ext uri="{FF2B5EF4-FFF2-40B4-BE49-F238E27FC236}">
                  <a16:creationId xmlns="" xmlns:a16="http://schemas.microsoft.com/office/drawing/2014/main" id="{B215EEE0-0A2E-407D-8D6E-66AE04815503}"/>
                </a:ext>
              </a:extLst>
            </p:cNvPr>
            <p:cNvSpPr/>
            <p:nvPr/>
          </p:nvSpPr>
          <p:spPr>
            <a:xfrm>
              <a:off x="7412831" y="49744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33" name="Freeform: Shape 685">
              <a:extLst>
                <a:ext uri="{FF2B5EF4-FFF2-40B4-BE49-F238E27FC236}">
                  <a16:creationId xmlns="" xmlns:a16="http://schemas.microsoft.com/office/drawing/2014/main" id="{115C0C0A-84BB-46A2-A2DD-8C7B83705C0C}"/>
                </a:ext>
              </a:extLst>
            </p:cNvPr>
            <p:cNvSpPr/>
            <p:nvPr/>
          </p:nvSpPr>
          <p:spPr>
            <a:xfrm>
              <a:off x="7437596" y="49715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34" name="Freeform: Shape 686">
              <a:extLst>
                <a:ext uri="{FF2B5EF4-FFF2-40B4-BE49-F238E27FC236}">
                  <a16:creationId xmlns="" xmlns:a16="http://schemas.microsoft.com/office/drawing/2014/main" id="{372BE419-ADC3-4144-9A29-1FA65A189837}"/>
                </a:ext>
              </a:extLst>
            </p:cNvPr>
            <p:cNvSpPr/>
            <p:nvPr/>
          </p:nvSpPr>
          <p:spPr>
            <a:xfrm>
              <a:off x="7431021" y="4974642"/>
              <a:ext cx="9525" cy="9525"/>
            </a:xfrm>
            <a:custGeom>
              <a:avLst/>
              <a:gdLst>
                <a:gd name="connsiteX0" fmla="*/ 9909 w 9525"/>
                <a:gd name="connsiteY0" fmla="*/ 8837 h 9525"/>
                <a:gd name="connsiteX1" fmla="*/ 9909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8837"/>
                  </a:moveTo>
                  <a:cubicBezTo>
                    <a:pt x="8956" y="8837"/>
                    <a:pt x="4194" y="5027"/>
                    <a:pt x="9909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35" name="Freeform: Shape 687">
              <a:extLst>
                <a:ext uri="{FF2B5EF4-FFF2-40B4-BE49-F238E27FC236}">
                  <a16:creationId xmlns="" xmlns:a16="http://schemas.microsoft.com/office/drawing/2014/main" id="{EC6D39AA-E599-42B8-8CC2-4AB289FC2F88}"/>
                </a:ext>
              </a:extLst>
            </p:cNvPr>
            <p:cNvSpPr/>
            <p:nvPr/>
          </p:nvSpPr>
          <p:spPr>
            <a:xfrm>
              <a:off x="7422356" y="49810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36" name="Freeform: Shape 688">
              <a:extLst>
                <a:ext uri="{FF2B5EF4-FFF2-40B4-BE49-F238E27FC236}">
                  <a16:creationId xmlns="" xmlns:a16="http://schemas.microsoft.com/office/drawing/2014/main" id="{9B43CE59-7CF5-46ED-B993-184655BA00AA}"/>
                </a:ext>
              </a:extLst>
            </p:cNvPr>
            <p:cNvSpPr/>
            <p:nvPr/>
          </p:nvSpPr>
          <p:spPr>
            <a:xfrm>
              <a:off x="7441406" y="49687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37" name="Freeform: Shape 689">
              <a:extLst>
                <a:ext uri="{FF2B5EF4-FFF2-40B4-BE49-F238E27FC236}">
                  <a16:creationId xmlns="" xmlns:a16="http://schemas.microsoft.com/office/drawing/2014/main" id="{9B077532-8677-47DF-A72D-28DEF7D9D945}"/>
                </a:ext>
              </a:extLst>
            </p:cNvPr>
            <p:cNvSpPr/>
            <p:nvPr/>
          </p:nvSpPr>
          <p:spPr>
            <a:xfrm>
              <a:off x="7504271" y="48096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38" name="Freeform: Shape 690">
              <a:extLst>
                <a:ext uri="{FF2B5EF4-FFF2-40B4-BE49-F238E27FC236}">
                  <a16:creationId xmlns="" xmlns:a16="http://schemas.microsoft.com/office/drawing/2014/main" id="{EA6FAFD7-F968-4CFF-B2CD-86C3EDF4E7D9}"/>
                </a:ext>
              </a:extLst>
            </p:cNvPr>
            <p:cNvSpPr/>
            <p:nvPr/>
          </p:nvSpPr>
          <p:spPr>
            <a:xfrm>
              <a:off x="7519511" y="48039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95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39" name="Freeform: Shape 691">
              <a:extLst>
                <a:ext uri="{FF2B5EF4-FFF2-40B4-BE49-F238E27FC236}">
                  <a16:creationId xmlns="" xmlns:a16="http://schemas.microsoft.com/office/drawing/2014/main" id="{85E47A99-2D75-457C-A815-DCA461B58C7E}"/>
                </a:ext>
              </a:extLst>
            </p:cNvPr>
            <p:cNvSpPr/>
            <p:nvPr/>
          </p:nvSpPr>
          <p:spPr>
            <a:xfrm>
              <a:off x="7469981" y="49487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40" name="Freeform: Shape 692">
              <a:extLst>
                <a:ext uri="{FF2B5EF4-FFF2-40B4-BE49-F238E27FC236}">
                  <a16:creationId xmlns="" xmlns:a16="http://schemas.microsoft.com/office/drawing/2014/main" id="{3C8A5991-BA52-45CD-BCB6-283C0CE48B92}"/>
                </a:ext>
              </a:extLst>
            </p:cNvPr>
            <p:cNvSpPr/>
            <p:nvPr/>
          </p:nvSpPr>
          <p:spPr>
            <a:xfrm>
              <a:off x="7475696" y="4901088"/>
              <a:ext cx="19050" cy="9525"/>
            </a:xfrm>
            <a:custGeom>
              <a:avLst/>
              <a:gdLst>
                <a:gd name="connsiteX0" fmla="*/ 11906 w 19050"/>
                <a:gd name="connsiteY0" fmla="*/ 10954 h 9525"/>
                <a:gd name="connsiteX1" fmla="*/ 7144 w 19050"/>
                <a:gd name="connsiteY1" fmla="*/ 7144 h 9525"/>
                <a:gd name="connsiteX2" fmla="*/ 11906 w 19050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10954"/>
                  </a:moveTo>
                  <a:cubicBezTo>
                    <a:pt x="10001" y="10001"/>
                    <a:pt x="10001" y="8096"/>
                    <a:pt x="7144" y="7144"/>
                  </a:cubicBezTo>
                  <a:cubicBezTo>
                    <a:pt x="8096" y="8096"/>
                    <a:pt x="10001" y="10954"/>
                    <a:pt x="11906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41" name="Freeform: Shape 693">
              <a:extLst>
                <a:ext uri="{FF2B5EF4-FFF2-40B4-BE49-F238E27FC236}">
                  <a16:creationId xmlns="" xmlns:a16="http://schemas.microsoft.com/office/drawing/2014/main" id="{FE1C5327-1DDB-4493-92AC-20E60C03583B}"/>
                </a:ext>
              </a:extLst>
            </p:cNvPr>
            <p:cNvSpPr/>
            <p:nvPr/>
          </p:nvSpPr>
          <p:spPr>
            <a:xfrm>
              <a:off x="7413784" y="49744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42" name="Freeform: Shape 694">
              <a:extLst>
                <a:ext uri="{FF2B5EF4-FFF2-40B4-BE49-F238E27FC236}">
                  <a16:creationId xmlns="" xmlns:a16="http://schemas.microsoft.com/office/drawing/2014/main" id="{0977FEAD-E95A-4057-B4C3-0A220D76E337}"/>
                </a:ext>
              </a:extLst>
            </p:cNvPr>
            <p:cNvSpPr/>
            <p:nvPr/>
          </p:nvSpPr>
          <p:spPr>
            <a:xfrm>
              <a:off x="7475273" y="490108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43" name="Freeform: Shape 695">
              <a:extLst>
                <a:ext uri="{FF2B5EF4-FFF2-40B4-BE49-F238E27FC236}">
                  <a16:creationId xmlns="" xmlns:a16="http://schemas.microsoft.com/office/drawing/2014/main" id="{65710F4E-6841-4B46-A816-784A4741EFED}"/>
                </a:ext>
              </a:extLst>
            </p:cNvPr>
            <p:cNvSpPr/>
            <p:nvPr/>
          </p:nvSpPr>
          <p:spPr>
            <a:xfrm>
              <a:off x="7477601" y="4936331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44" name="Freeform: Shape 696">
              <a:extLst>
                <a:ext uri="{FF2B5EF4-FFF2-40B4-BE49-F238E27FC236}">
                  <a16:creationId xmlns="" xmlns:a16="http://schemas.microsoft.com/office/drawing/2014/main" id="{15A476E6-09A2-44A2-920E-67C4B89F802D}"/>
                </a:ext>
              </a:extLst>
            </p:cNvPr>
            <p:cNvSpPr/>
            <p:nvPr/>
          </p:nvSpPr>
          <p:spPr>
            <a:xfrm>
              <a:off x="7468076" y="49420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45" name="Freeform: Shape 697">
              <a:extLst>
                <a:ext uri="{FF2B5EF4-FFF2-40B4-BE49-F238E27FC236}">
                  <a16:creationId xmlns="" xmlns:a16="http://schemas.microsoft.com/office/drawing/2014/main" id="{1A1A3AAB-9E75-4B5E-BE39-2F10863D30DA}"/>
                </a:ext>
              </a:extLst>
            </p:cNvPr>
            <p:cNvSpPr/>
            <p:nvPr/>
          </p:nvSpPr>
          <p:spPr>
            <a:xfrm>
              <a:off x="7480184" y="4930616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8371" y="7144"/>
                    <a:pt x="6466" y="7144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46" name="Freeform: Shape 698">
              <a:extLst>
                <a:ext uri="{FF2B5EF4-FFF2-40B4-BE49-F238E27FC236}">
                  <a16:creationId xmlns="" xmlns:a16="http://schemas.microsoft.com/office/drawing/2014/main" id="{C4954131-B755-4FF7-B6A2-10707DE02D75}"/>
                </a:ext>
              </a:extLst>
            </p:cNvPr>
            <p:cNvSpPr/>
            <p:nvPr/>
          </p:nvSpPr>
          <p:spPr>
            <a:xfrm>
              <a:off x="7483554" y="4926091"/>
              <a:ext cx="9525" cy="9525"/>
            </a:xfrm>
            <a:custGeom>
              <a:avLst/>
              <a:gdLst>
                <a:gd name="connsiteX0" fmla="*/ 7858 w 9525"/>
                <a:gd name="connsiteY0" fmla="*/ 7858 h 9525"/>
                <a:gd name="connsiteX1" fmla="*/ 7858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858"/>
                  </a:moveTo>
                  <a:cubicBezTo>
                    <a:pt x="6906" y="6906"/>
                    <a:pt x="6906" y="6906"/>
                    <a:pt x="7858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47" name="Freeform: Shape 699">
              <a:extLst>
                <a:ext uri="{FF2B5EF4-FFF2-40B4-BE49-F238E27FC236}">
                  <a16:creationId xmlns="" xmlns:a16="http://schemas.microsoft.com/office/drawing/2014/main" id="{A856BC26-882F-4353-8D96-84E224B373D4}"/>
                </a:ext>
              </a:extLst>
            </p:cNvPr>
            <p:cNvSpPr/>
            <p:nvPr/>
          </p:nvSpPr>
          <p:spPr>
            <a:xfrm>
              <a:off x="7501414" y="4824494"/>
              <a:ext cx="9525" cy="9525"/>
            </a:xfrm>
            <a:custGeom>
              <a:avLst/>
              <a:gdLst>
                <a:gd name="connsiteX0" fmla="*/ 7144 w 9525"/>
                <a:gd name="connsiteY0" fmla="*/ 7538 h 9525"/>
                <a:gd name="connsiteX1" fmla="*/ 10001 w 9525"/>
                <a:gd name="connsiteY1" fmla="*/ 8491 h 9525"/>
                <a:gd name="connsiteX2" fmla="*/ 7144 w 9525"/>
                <a:gd name="connsiteY2" fmla="*/ 75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38"/>
                  </a:moveTo>
                  <a:cubicBezTo>
                    <a:pt x="8096" y="7538"/>
                    <a:pt x="9049" y="7538"/>
                    <a:pt x="10001" y="8491"/>
                  </a:cubicBezTo>
                  <a:cubicBezTo>
                    <a:pt x="8096" y="7538"/>
                    <a:pt x="7144" y="6586"/>
                    <a:pt x="7144" y="7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48" name="Freeform: Shape 700">
              <a:extLst>
                <a:ext uri="{FF2B5EF4-FFF2-40B4-BE49-F238E27FC236}">
                  <a16:creationId xmlns="" xmlns:a16="http://schemas.microsoft.com/office/drawing/2014/main" id="{923A5844-EA4F-497B-A96D-804004B7E957}"/>
                </a:ext>
              </a:extLst>
            </p:cNvPr>
            <p:cNvSpPr/>
            <p:nvPr/>
          </p:nvSpPr>
          <p:spPr>
            <a:xfrm>
              <a:off x="7413227" y="4974537"/>
              <a:ext cx="9525" cy="9525"/>
            </a:xfrm>
            <a:custGeom>
              <a:avLst/>
              <a:gdLst>
                <a:gd name="connsiteX0" fmla="*/ 8653 w 9525"/>
                <a:gd name="connsiteY0" fmla="*/ 7990 h 9525"/>
                <a:gd name="connsiteX1" fmla="*/ 8653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990"/>
                  </a:moveTo>
                  <a:cubicBezTo>
                    <a:pt x="5795" y="6085"/>
                    <a:pt x="7700" y="7990"/>
                    <a:pt x="8653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49" name="Freeform: Shape 701">
              <a:extLst>
                <a:ext uri="{FF2B5EF4-FFF2-40B4-BE49-F238E27FC236}">
                  <a16:creationId xmlns="" xmlns:a16="http://schemas.microsoft.com/office/drawing/2014/main" id="{E0F702A4-73EC-4D46-892C-ED070499CCEF}"/>
                </a:ext>
              </a:extLst>
            </p:cNvPr>
            <p:cNvSpPr/>
            <p:nvPr/>
          </p:nvSpPr>
          <p:spPr>
            <a:xfrm>
              <a:off x="7464266" y="49144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50" name="Freeform: Shape 702">
              <a:extLst>
                <a:ext uri="{FF2B5EF4-FFF2-40B4-BE49-F238E27FC236}">
                  <a16:creationId xmlns="" xmlns:a16="http://schemas.microsoft.com/office/drawing/2014/main" id="{6F40312D-D755-4844-AC34-64642B207260}"/>
                </a:ext>
              </a:extLst>
            </p:cNvPr>
            <p:cNvSpPr/>
            <p:nvPr/>
          </p:nvSpPr>
          <p:spPr>
            <a:xfrm>
              <a:off x="7485221" y="48601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51" name="Freeform: Shape 703">
              <a:extLst>
                <a:ext uri="{FF2B5EF4-FFF2-40B4-BE49-F238E27FC236}">
                  <a16:creationId xmlns="" xmlns:a16="http://schemas.microsoft.com/office/drawing/2014/main" id="{9076DA7E-B45F-42F1-878A-4991DC6D12D0}"/>
                </a:ext>
              </a:extLst>
            </p:cNvPr>
            <p:cNvSpPr/>
            <p:nvPr/>
          </p:nvSpPr>
          <p:spPr>
            <a:xfrm>
              <a:off x="7467124" y="49125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9049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52" name="Freeform: Shape 704">
              <a:extLst>
                <a:ext uri="{FF2B5EF4-FFF2-40B4-BE49-F238E27FC236}">
                  <a16:creationId xmlns="" xmlns:a16="http://schemas.microsoft.com/office/drawing/2014/main" id="{BA8436B3-846F-4B76-8C42-E0636C73FB72}"/>
                </a:ext>
              </a:extLst>
            </p:cNvPr>
            <p:cNvSpPr/>
            <p:nvPr/>
          </p:nvSpPr>
          <p:spPr>
            <a:xfrm>
              <a:off x="7504271" y="48258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53" name="Freeform: Shape 705">
              <a:extLst>
                <a:ext uri="{FF2B5EF4-FFF2-40B4-BE49-F238E27FC236}">
                  <a16:creationId xmlns="" xmlns:a16="http://schemas.microsoft.com/office/drawing/2014/main" id="{4CA98A17-AFB9-4BEE-B0AA-3FAF89852F6B}"/>
                </a:ext>
              </a:extLst>
            </p:cNvPr>
            <p:cNvSpPr/>
            <p:nvPr/>
          </p:nvSpPr>
          <p:spPr>
            <a:xfrm>
              <a:off x="7412831" y="4802028"/>
              <a:ext cx="123825" cy="190500"/>
            </a:xfrm>
            <a:custGeom>
              <a:avLst/>
              <a:gdLst>
                <a:gd name="connsiteX0" fmla="*/ 93821 w 123825"/>
                <a:gd name="connsiteY0" fmla="*/ 23336 h 190500"/>
                <a:gd name="connsiteX1" fmla="*/ 103346 w 123825"/>
                <a:gd name="connsiteY1" fmla="*/ 32861 h 190500"/>
                <a:gd name="connsiteX2" fmla="*/ 102394 w 123825"/>
                <a:gd name="connsiteY2" fmla="*/ 32861 h 190500"/>
                <a:gd name="connsiteX3" fmla="*/ 101441 w 123825"/>
                <a:gd name="connsiteY3" fmla="*/ 33814 h 190500"/>
                <a:gd name="connsiteX4" fmla="*/ 93821 w 123825"/>
                <a:gd name="connsiteY4" fmla="*/ 30004 h 190500"/>
                <a:gd name="connsiteX5" fmla="*/ 76676 w 123825"/>
                <a:gd name="connsiteY5" fmla="*/ 75724 h 190500"/>
                <a:gd name="connsiteX6" fmla="*/ 76676 w 123825"/>
                <a:gd name="connsiteY6" fmla="*/ 76676 h 190500"/>
                <a:gd name="connsiteX7" fmla="*/ 54769 w 123825"/>
                <a:gd name="connsiteY7" fmla="*/ 141446 h 190500"/>
                <a:gd name="connsiteX8" fmla="*/ 47149 w 123825"/>
                <a:gd name="connsiteY8" fmla="*/ 135731 h 190500"/>
                <a:gd name="connsiteX9" fmla="*/ 46196 w 123825"/>
                <a:gd name="connsiteY9" fmla="*/ 150019 h 190500"/>
                <a:gd name="connsiteX10" fmla="*/ 27146 w 123825"/>
                <a:gd name="connsiteY10" fmla="*/ 170974 h 190500"/>
                <a:gd name="connsiteX11" fmla="*/ 25241 w 123825"/>
                <a:gd name="connsiteY11" fmla="*/ 171926 h 190500"/>
                <a:gd name="connsiteX12" fmla="*/ 25241 w 123825"/>
                <a:gd name="connsiteY12" fmla="*/ 172879 h 190500"/>
                <a:gd name="connsiteX13" fmla="*/ 21431 w 123825"/>
                <a:gd name="connsiteY13" fmla="*/ 176689 h 190500"/>
                <a:gd name="connsiteX14" fmla="*/ 12859 w 123825"/>
                <a:gd name="connsiteY14" fmla="*/ 171926 h 190500"/>
                <a:gd name="connsiteX15" fmla="*/ 15716 w 123825"/>
                <a:gd name="connsiteY15" fmla="*/ 183356 h 190500"/>
                <a:gd name="connsiteX16" fmla="*/ 8096 w 123825"/>
                <a:gd name="connsiteY16" fmla="*/ 179546 h 190500"/>
                <a:gd name="connsiteX17" fmla="*/ 7144 w 123825"/>
                <a:gd name="connsiteY17" fmla="*/ 180499 h 190500"/>
                <a:gd name="connsiteX18" fmla="*/ 8096 w 123825"/>
                <a:gd name="connsiteY18" fmla="*/ 183356 h 190500"/>
                <a:gd name="connsiteX19" fmla="*/ 15716 w 123825"/>
                <a:gd name="connsiteY19" fmla="*/ 179546 h 190500"/>
                <a:gd name="connsiteX20" fmla="*/ 18574 w 123825"/>
                <a:gd name="connsiteY20" fmla="*/ 180499 h 190500"/>
                <a:gd name="connsiteX21" fmla="*/ 32861 w 123825"/>
                <a:gd name="connsiteY21" fmla="*/ 176689 h 190500"/>
                <a:gd name="connsiteX22" fmla="*/ 27146 w 123825"/>
                <a:gd name="connsiteY22" fmla="*/ 167164 h 190500"/>
                <a:gd name="connsiteX23" fmla="*/ 30004 w 123825"/>
                <a:gd name="connsiteY23" fmla="*/ 170021 h 190500"/>
                <a:gd name="connsiteX24" fmla="*/ 34766 w 123825"/>
                <a:gd name="connsiteY24" fmla="*/ 168116 h 190500"/>
                <a:gd name="connsiteX25" fmla="*/ 47149 w 123825"/>
                <a:gd name="connsiteY25" fmla="*/ 152876 h 190500"/>
                <a:gd name="connsiteX26" fmla="*/ 54769 w 123825"/>
                <a:gd name="connsiteY26" fmla="*/ 158591 h 190500"/>
                <a:gd name="connsiteX27" fmla="*/ 52864 w 123825"/>
                <a:gd name="connsiteY27" fmla="*/ 150971 h 190500"/>
                <a:gd name="connsiteX28" fmla="*/ 61436 w 123825"/>
                <a:gd name="connsiteY28" fmla="*/ 156686 h 190500"/>
                <a:gd name="connsiteX29" fmla="*/ 56674 w 123825"/>
                <a:gd name="connsiteY29" fmla="*/ 150019 h 190500"/>
                <a:gd name="connsiteX30" fmla="*/ 62389 w 123825"/>
                <a:gd name="connsiteY30" fmla="*/ 153829 h 190500"/>
                <a:gd name="connsiteX31" fmla="*/ 59531 w 123825"/>
                <a:gd name="connsiteY31" fmla="*/ 144304 h 190500"/>
                <a:gd name="connsiteX32" fmla="*/ 65246 w 123825"/>
                <a:gd name="connsiteY32" fmla="*/ 143351 h 190500"/>
                <a:gd name="connsiteX33" fmla="*/ 61436 w 123825"/>
                <a:gd name="connsiteY33" fmla="*/ 141446 h 190500"/>
                <a:gd name="connsiteX34" fmla="*/ 70009 w 123825"/>
                <a:gd name="connsiteY34" fmla="*/ 130016 h 190500"/>
                <a:gd name="connsiteX35" fmla="*/ 52864 w 123825"/>
                <a:gd name="connsiteY35" fmla="*/ 118586 h 190500"/>
                <a:gd name="connsiteX36" fmla="*/ 52864 w 123825"/>
                <a:gd name="connsiteY36" fmla="*/ 117634 h 190500"/>
                <a:gd name="connsiteX37" fmla="*/ 59531 w 123825"/>
                <a:gd name="connsiteY37" fmla="*/ 121444 h 190500"/>
                <a:gd name="connsiteX38" fmla="*/ 57626 w 123825"/>
                <a:gd name="connsiteY38" fmla="*/ 114776 h 190500"/>
                <a:gd name="connsiteX39" fmla="*/ 59531 w 123825"/>
                <a:gd name="connsiteY39" fmla="*/ 111919 h 190500"/>
                <a:gd name="connsiteX40" fmla="*/ 60484 w 123825"/>
                <a:gd name="connsiteY40" fmla="*/ 110966 h 190500"/>
                <a:gd name="connsiteX41" fmla="*/ 68104 w 123825"/>
                <a:gd name="connsiteY41" fmla="*/ 105251 h 190500"/>
                <a:gd name="connsiteX42" fmla="*/ 78581 w 123825"/>
                <a:gd name="connsiteY42" fmla="*/ 110014 h 190500"/>
                <a:gd name="connsiteX43" fmla="*/ 98584 w 123825"/>
                <a:gd name="connsiteY43" fmla="*/ 66199 h 190500"/>
                <a:gd name="connsiteX44" fmla="*/ 113824 w 123825"/>
                <a:gd name="connsiteY44" fmla="*/ 53816 h 190500"/>
                <a:gd name="connsiteX45" fmla="*/ 111919 w 123825"/>
                <a:gd name="connsiteY45" fmla="*/ 50006 h 190500"/>
                <a:gd name="connsiteX46" fmla="*/ 110014 w 123825"/>
                <a:gd name="connsiteY46" fmla="*/ 46196 h 190500"/>
                <a:gd name="connsiteX47" fmla="*/ 105251 w 123825"/>
                <a:gd name="connsiteY47" fmla="*/ 44291 h 190500"/>
                <a:gd name="connsiteX48" fmla="*/ 121444 w 123825"/>
                <a:gd name="connsiteY48" fmla="*/ 10001 h 190500"/>
                <a:gd name="connsiteX49" fmla="*/ 99536 w 123825"/>
                <a:gd name="connsiteY49" fmla="*/ 7144 h 190500"/>
                <a:gd name="connsiteX50" fmla="*/ 99536 w 123825"/>
                <a:gd name="connsiteY50" fmla="*/ 7144 h 190500"/>
                <a:gd name="connsiteX51" fmla="*/ 97631 w 123825"/>
                <a:gd name="connsiteY51" fmla="*/ 8096 h 190500"/>
                <a:gd name="connsiteX52" fmla="*/ 102394 w 123825"/>
                <a:gd name="connsiteY52" fmla="*/ 10001 h 190500"/>
                <a:gd name="connsiteX53" fmla="*/ 93821 w 123825"/>
                <a:gd name="connsiteY53" fmla="*/ 14764 h 190500"/>
                <a:gd name="connsiteX54" fmla="*/ 101441 w 123825"/>
                <a:gd name="connsiteY54" fmla="*/ 21431 h 190500"/>
                <a:gd name="connsiteX55" fmla="*/ 93821 w 123825"/>
                <a:gd name="connsiteY55" fmla="*/ 23336 h 190500"/>
                <a:gd name="connsiteX56" fmla="*/ 95726 w 123825"/>
                <a:gd name="connsiteY56" fmla="*/ 44291 h 190500"/>
                <a:gd name="connsiteX57" fmla="*/ 95726 w 123825"/>
                <a:gd name="connsiteY57" fmla="*/ 44291 h 190500"/>
                <a:gd name="connsiteX58" fmla="*/ 94774 w 123825"/>
                <a:gd name="connsiteY58" fmla="*/ 45244 h 190500"/>
                <a:gd name="connsiteX59" fmla="*/ 94774 w 123825"/>
                <a:gd name="connsiteY59" fmla="*/ 45244 h 190500"/>
                <a:gd name="connsiteX60" fmla="*/ 114776 w 123825"/>
                <a:gd name="connsiteY60" fmla="*/ 50006 h 190500"/>
                <a:gd name="connsiteX61" fmla="*/ 114776 w 123825"/>
                <a:gd name="connsiteY61" fmla="*/ 5000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3825" h="190500">
                  <a:moveTo>
                    <a:pt x="93821" y="23336"/>
                  </a:moveTo>
                  <a:cubicBezTo>
                    <a:pt x="94774" y="21431"/>
                    <a:pt x="97631" y="30956"/>
                    <a:pt x="103346" y="32861"/>
                  </a:cubicBezTo>
                  <a:cubicBezTo>
                    <a:pt x="101441" y="31909"/>
                    <a:pt x="101441" y="31909"/>
                    <a:pt x="102394" y="32861"/>
                  </a:cubicBezTo>
                  <a:cubicBezTo>
                    <a:pt x="98584" y="30004"/>
                    <a:pt x="97631" y="30956"/>
                    <a:pt x="101441" y="33814"/>
                  </a:cubicBezTo>
                  <a:cubicBezTo>
                    <a:pt x="95726" y="31909"/>
                    <a:pt x="100489" y="30956"/>
                    <a:pt x="93821" y="30004"/>
                  </a:cubicBezTo>
                  <a:cubicBezTo>
                    <a:pt x="94774" y="29051"/>
                    <a:pt x="75724" y="72866"/>
                    <a:pt x="76676" y="75724"/>
                  </a:cubicBezTo>
                  <a:cubicBezTo>
                    <a:pt x="72866" y="72866"/>
                    <a:pt x="72866" y="73819"/>
                    <a:pt x="76676" y="76676"/>
                  </a:cubicBezTo>
                  <a:cubicBezTo>
                    <a:pt x="70009" y="79534"/>
                    <a:pt x="42386" y="129064"/>
                    <a:pt x="54769" y="141446"/>
                  </a:cubicBezTo>
                  <a:cubicBezTo>
                    <a:pt x="50006" y="135731"/>
                    <a:pt x="49054" y="137636"/>
                    <a:pt x="47149" y="135731"/>
                  </a:cubicBezTo>
                  <a:cubicBezTo>
                    <a:pt x="47149" y="135731"/>
                    <a:pt x="38576" y="150019"/>
                    <a:pt x="46196" y="150019"/>
                  </a:cubicBezTo>
                  <a:cubicBezTo>
                    <a:pt x="42386" y="138589"/>
                    <a:pt x="30004" y="168116"/>
                    <a:pt x="27146" y="170974"/>
                  </a:cubicBezTo>
                  <a:cubicBezTo>
                    <a:pt x="23336" y="160496"/>
                    <a:pt x="23336" y="170974"/>
                    <a:pt x="25241" y="171926"/>
                  </a:cubicBezTo>
                  <a:cubicBezTo>
                    <a:pt x="24289" y="170021"/>
                    <a:pt x="24289" y="170974"/>
                    <a:pt x="25241" y="172879"/>
                  </a:cubicBezTo>
                  <a:cubicBezTo>
                    <a:pt x="24289" y="172879"/>
                    <a:pt x="14764" y="166211"/>
                    <a:pt x="21431" y="176689"/>
                  </a:cubicBezTo>
                  <a:cubicBezTo>
                    <a:pt x="15716" y="168116"/>
                    <a:pt x="15716" y="174784"/>
                    <a:pt x="12859" y="171926"/>
                  </a:cubicBezTo>
                  <a:cubicBezTo>
                    <a:pt x="12859" y="175736"/>
                    <a:pt x="14764" y="177641"/>
                    <a:pt x="15716" y="183356"/>
                  </a:cubicBezTo>
                  <a:cubicBezTo>
                    <a:pt x="10001" y="180499"/>
                    <a:pt x="10954" y="182404"/>
                    <a:pt x="8096" y="179546"/>
                  </a:cubicBezTo>
                  <a:cubicBezTo>
                    <a:pt x="10001" y="184309"/>
                    <a:pt x="10001" y="184309"/>
                    <a:pt x="7144" y="180499"/>
                  </a:cubicBezTo>
                  <a:cubicBezTo>
                    <a:pt x="7144" y="178594"/>
                    <a:pt x="11906" y="190976"/>
                    <a:pt x="8096" y="183356"/>
                  </a:cubicBezTo>
                  <a:cubicBezTo>
                    <a:pt x="9049" y="185261"/>
                    <a:pt x="22384" y="190024"/>
                    <a:pt x="15716" y="179546"/>
                  </a:cubicBezTo>
                  <a:cubicBezTo>
                    <a:pt x="21431" y="179546"/>
                    <a:pt x="23336" y="186214"/>
                    <a:pt x="18574" y="180499"/>
                  </a:cubicBezTo>
                  <a:cubicBezTo>
                    <a:pt x="21431" y="181451"/>
                    <a:pt x="33814" y="175736"/>
                    <a:pt x="32861" y="176689"/>
                  </a:cubicBezTo>
                  <a:cubicBezTo>
                    <a:pt x="34766" y="172879"/>
                    <a:pt x="32861" y="169069"/>
                    <a:pt x="27146" y="167164"/>
                  </a:cubicBezTo>
                  <a:cubicBezTo>
                    <a:pt x="29051" y="170974"/>
                    <a:pt x="30004" y="171926"/>
                    <a:pt x="30004" y="170021"/>
                  </a:cubicBezTo>
                  <a:cubicBezTo>
                    <a:pt x="35719" y="175736"/>
                    <a:pt x="33814" y="172879"/>
                    <a:pt x="34766" y="168116"/>
                  </a:cubicBezTo>
                  <a:cubicBezTo>
                    <a:pt x="48101" y="161449"/>
                    <a:pt x="49054" y="165259"/>
                    <a:pt x="47149" y="152876"/>
                  </a:cubicBezTo>
                  <a:cubicBezTo>
                    <a:pt x="47149" y="152876"/>
                    <a:pt x="54769" y="159544"/>
                    <a:pt x="54769" y="158591"/>
                  </a:cubicBezTo>
                  <a:cubicBezTo>
                    <a:pt x="54769" y="157639"/>
                    <a:pt x="52864" y="153829"/>
                    <a:pt x="52864" y="150971"/>
                  </a:cubicBezTo>
                  <a:cubicBezTo>
                    <a:pt x="55721" y="152876"/>
                    <a:pt x="59531" y="156686"/>
                    <a:pt x="61436" y="156686"/>
                  </a:cubicBezTo>
                  <a:cubicBezTo>
                    <a:pt x="59531" y="150019"/>
                    <a:pt x="62389" y="160496"/>
                    <a:pt x="56674" y="150019"/>
                  </a:cubicBezTo>
                  <a:cubicBezTo>
                    <a:pt x="58579" y="150971"/>
                    <a:pt x="61436" y="152876"/>
                    <a:pt x="62389" y="153829"/>
                  </a:cubicBezTo>
                  <a:cubicBezTo>
                    <a:pt x="63341" y="154781"/>
                    <a:pt x="59531" y="148114"/>
                    <a:pt x="59531" y="144304"/>
                  </a:cubicBezTo>
                  <a:cubicBezTo>
                    <a:pt x="62389" y="147161"/>
                    <a:pt x="69056" y="150019"/>
                    <a:pt x="65246" y="143351"/>
                  </a:cubicBezTo>
                  <a:cubicBezTo>
                    <a:pt x="64294" y="146209"/>
                    <a:pt x="63341" y="143351"/>
                    <a:pt x="61436" y="141446"/>
                  </a:cubicBezTo>
                  <a:cubicBezTo>
                    <a:pt x="67151" y="145256"/>
                    <a:pt x="77629" y="135731"/>
                    <a:pt x="70009" y="130016"/>
                  </a:cubicBezTo>
                  <a:cubicBezTo>
                    <a:pt x="77629" y="135731"/>
                    <a:pt x="52864" y="123349"/>
                    <a:pt x="52864" y="118586"/>
                  </a:cubicBezTo>
                  <a:cubicBezTo>
                    <a:pt x="56674" y="122396"/>
                    <a:pt x="56674" y="122396"/>
                    <a:pt x="52864" y="117634"/>
                  </a:cubicBezTo>
                  <a:cubicBezTo>
                    <a:pt x="55721" y="119539"/>
                    <a:pt x="57626" y="122396"/>
                    <a:pt x="59531" y="121444"/>
                  </a:cubicBezTo>
                  <a:cubicBezTo>
                    <a:pt x="58579" y="123349"/>
                    <a:pt x="57626" y="114776"/>
                    <a:pt x="57626" y="114776"/>
                  </a:cubicBezTo>
                  <a:cubicBezTo>
                    <a:pt x="61436" y="118586"/>
                    <a:pt x="62389" y="117634"/>
                    <a:pt x="59531" y="111919"/>
                  </a:cubicBezTo>
                  <a:cubicBezTo>
                    <a:pt x="69056" y="124301"/>
                    <a:pt x="58579" y="112871"/>
                    <a:pt x="60484" y="110966"/>
                  </a:cubicBezTo>
                  <a:cubicBezTo>
                    <a:pt x="66199" y="116681"/>
                    <a:pt x="76676" y="112871"/>
                    <a:pt x="68104" y="105251"/>
                  </a:cubicBezTo>
                  <a:cubicBezTo>
                    <a:pt x="68104" y="103346"/>
                    <a:pt x="77629" y="110014"/>
                    <a:pt x="78581" y="110014"/>
                  </a:cubicBezTo>
                  <a:cubicBezTo>
                    <a:pt x="76676" y="108109"/>
                    <a:pt x="97631" y="69056"/>
                    <a:pt x="98584" y="66199"/>
                  </a:cubicBezTo>
                  <a:cubicBezTo>
                    <a:pt x="105251" y="60484"/>
                    <a:pt x="102394" y="46196"/>
                    <a:pt x="113824" y="53816"/>
                  </a:cubicBezTo>
                  <a:cubicBezTo>
                    <a:pt x="100489" y="40481"/>
                    <a:pt x="110014" y="50006"/>
                    <a:pt x="111919" y="50006"/>
                  </a:cubicBezTo>
                  <a:cubicBezTo>
                    <a:pt x="113824" y="50006"/>
                    <a:pt x="117634" y="47149"/>
                    <a:pt x="110014" y="46196"/>
                  </a:cubicBezTo>
                  <a:cubicBezTo>
                    <a:pt x="110014" y="46196"/>
                    <a:pt x="111919" y="48101"/>
                    <a:pt x="105251" y="44291"/>
                  </a:cubicBezTo>
                  <a:cubicBezTo>
                    <a:pt x="110966" y="45244"/>
                    <a:pt x="120491" y="14764"/>
                    <a:pt x="121444" y="10001"/>
                  </a:cubicBezTo>
                  <a:cubicBezTo>
                    <a:pt x="119539" y="7144"/>
                    <a:pt x="99536" y="7144"/>
                    <a:pt x="99536" y="7144"/>
                  </a:cubicBezTo>
                  <a:cubicBezTo>
                    <a:pt x="99536" y="10954"/>
                    <a:pt x="103346" y="7144"/>
                    <a:pt x="99536" y="7144"/>
                  </a:cubicBezTo>
                  <a:cubicBezTo>
                    <a:pt x="101441" y="8096"/>
                    <a:pt x="100489" y="9049"/>
                    <a:pt x="97631" y="8096"/>
                  </a:cubicBezTo>
                  <a:cubicBezTo>
                    <a:pt x="99536" y="13811"/>
                    <a:pt x="96679" y="6191"/>
                    <a:pt x="102394" y="10001"/>
                  </a:cubicBezTo>
                  <a:cubicBezTo>
                    <a:pt x="93821" y="10954"/>
                    <a:pt x="104299" y="16669"/>
                    <a:pt x="93821" y="14764"/>
                  </a:cubicBezTo>
                  <a:cubicBezTo>
                    <a:pt x="108109" y="18574"/>
                    <a:pt x="84296" y="13811"/>
                    <a:pt x="101441" y="21431"/>
                  </a:cubicBezTo>
                  <a:cubicBezTo>
                    <a:pt x="93821" y="22384"/>
                    <a:pt x="101441" y="19526"/>
                    <a:pt x="93821" y="23336"/>
                  </a:cubicBezTo>
                  <a:close/>
                  <a:moveTo>
                    <a:pt x="95726" y="44291"/>
                  </a:moveTo>
                  <a:cubicBezTo>
                    <a:pt x="95726" y="44291"/>
                    <a:pt x="95726" y="43339"/>
                    <a:pt x="95726" y="44291"/>
                  </a:cubicBezTo>
                  <a:close/>
                  <a:moveTo>
                    <a:pt x="94774" y="45244"/>
                  </a:moveTo>
                  <a:cubicBezTo>
                    <a:pt x="95726" y="45244"/>
                    <a:pt x="99536" y="46196"/>
                    <a:pt x="94774" y="45244"/>
                  </a:cubicBezTo>
                  <a:close/>
                  <a:moveTo>
                    <a:pt x="114776" y="50006"/>
                  </a:moveTo>
                  <a:cubicBezTo>
                    <a:pt x="114776" y="50959"/>
                    <a:pt x="110966" y="48101"/>
                    <a:pt x="114776" y="500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54" name="Freeform: Shape 706">
              <a:extLst>
                <a:ext uri="{FF2B5EF4-FFF2-40B4-BE49-F238E27FC236}">
                  <a16:creationId xmlns="" xmlns:a16="http://schemas.microsoft.com/office/drawing/2014/main" id="{B6183B5C-EE06-4049-9C2A-368E5F096FD7}"/>
                </a:ext>
              </a:extLst>
            </p:cNvPr>
            <p:cNvSpPr/>
            <p:nvPr/>
          </p:nvSpPr>
          <p:spPr>
            <a:xfrm>
              <a:off x="7516230" y="4842563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6615"/>
                    <a:pt x="6615" y="7567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55" name="Freeform: Shape 707">
              <a:extLst>
                <a:ext uri="{FF2B5EF4-FFF2-40B4-BE49-F238E27FC236}">
                  <a16:creationId xmlns="" xmlns:a16="http://schemas.microsoft.com/office/drawing/2014/main" id="{5F64657C-80C8-4E8D-A824-66791C1AED14}"/>
                </a:ext>
              </a:extLst>
            </p:cNvPr>
            <p:cNvSpPr/>
            <p:nvPr/>
          </p:nvSpPr>
          <p:spPr>
            <a:xfrm>
              <a:off x="7441131" y="4963001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8371" y="7144"/>
                    <a:pt x="6466" y="7144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56" name="Freeform: Shape 708">
              <a:extLst>
                <a:ext uri="{FF2B5EF4-FFF2-40B4-BE49-F238E27FC236}">
                  <a16:creationId xmlns="" xmlns:a16="http://schemas.microsoft.com/office/drawing/2014/main" id="{CB787CD4-2451-415A-9A8E-D4F30C11A90F}"/>
                </a:ext>
              </a:extLst>
            </p:cNvPr>
            <p:cNvSpPr/>
            <p:nvPr/>
          </p:nvSpPr>
          <p:spPr>
            <a:xfrm>
              <a:off x="7485221" y="48572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57" name="Freeform: Shape 709">
              <a:extLst>
                <a:ext uri="{FF2B5EF4-FFF2-40B4-BE49-F238E27FC236}">
                  <a16:creationId xmlns="" xmlns:a16="http://schemas.microsoft.com/office/drawing/2014/main" id="{7A77ACFB-40D0-43C4-9C32-6BD819FB520F}"/>
                </a:ext>
              </a:extLst>
            </p:cNvPr>
            <p:cNvSpPr/>
            <p:nvPr/>
          </p:nvSpPr>
          <p:spPr>
            <a:xfrm>
              <a:off x="7427648" y="496300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7144"/>
                    <a:pt x="7567" y="7144"/>
                  </a:cubicBez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58" name="Freeform: Shape 710">
              <a:extLst>
                <a:ext uri="{FF2B5EF4-FFF2-40B4-BE49-F238E27FC236}">
                  <a16:creationId xmlns="" xmlns:a16="http://schemas.microsoft.com/office/drawing/2014/main" id="{1D9C171F-C0DF-444D-9E69-9216288218C0}"/>
                </a:ext>
              </a:extLst>
            </p:cNvPr>
            <p:cNvSpPr/>
            <p:nvPr/>
          </p:nvSpPr>
          <p:spPr>
            <a:xfrm>
              <a:off x="7423309" y="496585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59" name="Freeform: Shape 711">
              <a:extLst>
                <a:ext uri="{FF2B5EF4-FFF2-40B4-BE49-F238E27FC236}">
                  <a16:creationId xmlns="" xmlns:a16="http://schemas.microsoft.com/office/drawing/2014/main" id="{B8DBB59C-9291-46D5-8D68-32914F279140}"/>
                </a:ext>
              </a:extLst>
            </p:cNvPr>
            <p:cNvSpPr/>
            <p:nvPr/>
          </p:nvSpPr>
          <p:spPr>
            <a:xfrm>
              <a:off x="7421404" y="49668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60" name="Freeform: Shape 712">
              <a:extLst>
                <a:ext uri="{FF2B5EF4-FFF2-40B4-BE49-F238E27FC236}">
                  <a16:creationId xmlns="" xmlns:a16="http://schemas.microsoft.com/office/drawing/2014/main" id="{89972012-0B78-4E60-8FF4-BDD100B182B3}"/>
                </a:ext>
              </a:extLst>
            </p:cNvPr>
            <p:cNvSpPr/>
            <p:nvPr/>
          </p:nvSpPr>
          <p:spPr>
            <a:xfrm>
              <a:off x="7454741" y="4928288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7567"/>
                    <a:pt x="7144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61" name="Freeform: Shape 713">
              <a:extLst>
                <a:ext uri="{FF2B5EF4-FFF2-40B4-BE49-F238E27FC236}">
                  <a16:creationId xmlns="" xmlns:a16="http://schemas.microsoft.com/office/drawing/2014/main" id="{588A0273-6BED-4185-94FD-561DD5F43296}"/>
                </a:ext>
              </a:extLst>
            </p:cNvPr>
            <p:cNvSpPr/>
            <p:nvPr/>
          </p:nvSpPr>
          <p:spPr>
            <a:xfrm>
              <a:off x="7448074" y="494299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62" name="Freeform: Shape 714">
              <a:extLst>
                <a:ext uri="{FF2B5EF4-FFF2-40B4-BE49-F238E27FC236}">
                  <a16:creationId xmlns="" xmlns:a16="http://schemas.microsoft.com/office/drawing/2014/main" id="{928DC640-44D0-49E8-B1DA-BCBE4C52818D}"/>
                </a:ext>
              </a:extLst>
            </p:cNvPr>
            <p:cNvSpPr/>
            <p:nvPr/>
          </p:nvSpPr>
          <p:spPr>
            <a:xfrm>
              <a:off x="7464266" y="49144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63" name="Freeform: Shape 715">
              <a:extLst>
                <a:ext uri="{FF2B5EF4-FFF2-40B4-BE49-F238E27FC236}">
                  <a16:creationId xmlns="" xmlns:a16="http://schemas.microsoft.com/office/drawing/2014/main" id="{40805497-7B09-4FEF-8ED8-64303ECD84AD}"/>
                </a:ext>
              </a:extLst>
            </p:cNvPr>
            <p:cNvSpPr/>
            <p:nvPr/>
          </p:nvSpPr>
          <p:spPr>
            <a:xfrm>
              <a:off x="7448312" y="494204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7858" y="8096"/>
                    <a:pt x="7858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64" name="Freeform: Shape 716">
              <a:extLst>
                <a:ext uri="{FF2B5EF4-FFF2-40B4-BE49-F238E27FC236}">
                  <a16:creationId xmlns="" xmlns:a16="http://schemas.microsoft.com/office/drawing/2014/main" id="{E47D2B09-936F-4F34-B791-5067DF243E73}"/>
                </a:ext>
              </a:extLst>
            </p:cNvPr>
            <p:cNvSpPr/>
            <p:nvPr/>
          </p:nvSpPr>
          <p:spPr>
            <a:xfrm>
              <a:off x="7410926" y="49763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65" name="Freeform: Shape 717">
              <a:extLst>
                <a:ext uri="{FF2B5EF4-FFF2-40B4-BE49-F238E27FC236}">
                  <a16:creationId xmlns="" xmlns:a16="http://schemas.microsoft.com/office/drawing/2014/main" id="{F1D5DEE8-B8C6-42ED-A5C4-853A64215578}"/>
                </a:ext>
              </a:extLst>
            </p:cNvPr>
            <p:cNvSpPr/>
            <p:nvPr/>
          </p:nvSpPr>
          <p:spPr>
            <a:xfrm>
              <a:off x="7410926" y="49763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66" name="Freeform: Shape 718">
              <a:extLst>
                <a:ext uri="{FF2B5EF4-FFF2-40B4-BE49-F238E27FC236}">
                  <a16:creationId xmlns="" xmlns:a16="http://schemas.microsoft.com/office/drawing/2014/main" id="{61ADF377-63EF-4005-8951-6162DF018DDD}"/>
                </a:ext>
              </a:extLst>
            </p:cNvPr>
            <p:cNvSpPr/>
            <p:nvPr/>
          </p:nvSpPr>
          <p:spPr>
            <a:xfrm>
              <a:off x="7411164" y="4977526"/>
              <a:ext cx="9525" cy="9525"/>
            </a:xfrm>
            <a:custGeom>
              <a:avLst/>
              <a:gdLst>
                <a:gd name="connsiteX0" fmla="*/ 7858 w 9525"/>
                <a:gd name="connsiteY0" fmla="*/ 7858 h 9525"/>
                <a:gd name="connsiteX1" fmla="*/ 7858 w 9525"/>
                <a:gd name="connsiteY1" fmla="*/ 7858 h 9525"/>
                <a:gd name="connsiteX2" fmla="*/ 7858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858"/>
                  </a:moveTo>
                  <a:lnTo>
                    <a:pt x="7858" y="7858"/>
                  </a:lnTo>
                  <a:cubicBezTo>
                    <a:pt x="6906" y="6906"/>
                    <a:pt x="6906" y="6906"/>
                    <a:pt x="7858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67" name="Freeform: Shape 719">
              <a:extLst>
                <a:ext uri="{FF2B5EF4-FFF2-40B4-BE49-F238E27FC236}">
                  <a16:creationId xmlns="" xmlns:a16="http://schemas.microsoft.com/office/drawing/2014/main" id="{D895AEF3-3344-4265-9059-3FC1DC182817}"/>
                </a:ext>
              </a:extLst>
            </p:cNvPr>
            <p:cNvSpPr/>
            <p:nvPr/>
          </p:nvSpPr>
          <p:spPr>
            <a:xfrm>
              <a:off x="7414313" y="4973716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  <a:gd name="connsiteX2" fmla="*/ 7567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lnTo>
                    <a:pt x="7567" y="7858"/>
                  </a:lnTo>
                  <a:cubicBezTo>
                    <a:pt x="6615" y="6906"/>
                    <a:pt x="7567" y="6906"/>
                    <a:pt x="7567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68" name="Freeform: Shape 720">
              <a:extLst>
                <a:ext uri="{FF2B5EF4-FFF2-40B4-BE49-F238E27FC236}">
                  <a16:creationId xmlns="" xmlns:a16="http://schemas.microsoft.com/office/drawing/2014/main" id="{0AA92B7C-3961-44D0-AE83-865F55C3645A}"/>
                </a:ext>
              </a:extLst>
            </p:cNvPr>
            <p:cNvSpPr/>
            <p:nvPr/>
          </p:nvSpPr>
          <p:spPr>
            <a:xfrm>
              <a:off x="7413344" y="4972526"/>
              <a:ext cx="9525" cy="9525"/>
            </a:xfrm>
            <a:custGeom>
              <a:avLst/>
              <a:gdLst>
                <a:gd name="connsiteX0" fmla="*/ 9488 w 9525"/>
                <a:gd name="connsiteY0" fmla="*/ 7144 h 9525"/>
                <a:gd name="connsiteX1" fmla="*/ 948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7144"/>
                  </a:moveTo>
                  <a:cubicBezTo>
                    <a:pt x="4726" y="8096"/>
                    <a:pt x="8536" y="7144"/>
                    <a:pt x="94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69" name="Freeform: Shape 721">
              <a:extLst>
                <a:ext uri="{FF2B5EF4-FFF2-40B4-BE49-F238E27FC236}">
                  <a16:creationId xmlns="" xmlns:a16="http://schemas.microsoft.com/office/drawing/2014/main" id="{38882E93-7593-4338-804B-420AA6AD1A91}"/>
                </a:ext>
              </a:extLst>
            </p:cNvPr>
            <p:cNvSpPr/>
            <p:nvPr/>
          </p:nvSpPr>
          <p:spPr>
            <a:xfrm>
              <a:off x="7428071" y="49772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0" name="Freeform: Shape 722">
              <a:extLst>
                <a:ext uri="{FF2B5EF4-FFF2-40B4-BE49-F238E27FC236}">
                  <a16:creationId xmlns="" xmlns:a16="http://schemas.microsoft.com/office/drawing/2014/main" id="{FED936B8-21AA-463E-B481-0D512446718F}"/>
                </a:ext>
              </a:extLst>
            </p:cNvPr>
            <p:cNvSpPr/>
            <p:nvPr/>
          </p:nvSpPr>
          <p:spPr>
            <a:xfrm>
              <a:off x="7431881" y="49763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9049" y="9049"/>
                  </a:cubicBez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1" name="Freeform: Shape 723">
              <a:extLst>
                <a:ext uri="{FF2B5EF4-FFF2-40B4-BE49-F238E27FC236}">
                  <a16:creationId xmlns="" xmlns:a16="http://schemas.microsoft.com/office/drawing/2014/main" id="{44CD5A22-88B0-4616-961E-BCD06FA4B79E}"/>
                </a:ext>
              </a:extLst>
            </p:cNvPr>
            <p:cNvSpPr/>
            <p:nvPr/>
          </p:nvSpPr>
          <p:spPr>
            <a:xfrm>
              <a:off x="7449026" y="49591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9049"/>
                  </a:lnTo>
                  <a:cubicBezTo>
                    <a:pt x="8096" y="9049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2" name="Freeform: Shape 724">
              <a:extLst>
                <a:ext uri="{FF2B5EF4-FFF2-40B4-BE49-F238E27FC236}">
                  <a16:creationId xmlns="" xmlns:a16="http://schemas.microsoft.com/office/drawing/2014/main" id="{70252F41-017D-4EE8-AB86-DBBF6DF2009C}"/>
                </a:ext>
              </a:extLst>
            </p:cNvPr>
            <p:cNvSpPr/>
            <p:nvPr/>
          </p:nvSpPr>
          <p:spPr>
            <a:xfrm>
              <a:off x="7440858" y="4946808"/>
              <a:ext cx="9525" cy="9525"/>
            </a:xfrm>
            <a:custGeom>
              <a:avLst/>
              <a:gdLst>
                <a:gd name="connsiteX0" fmla="*/ 8644 w 9525"/>
                <a:gd name="connsiteY0" fmla="*/ 7144 h 9525"/>
                <a:gd name="connsiteX1" fmla="*/ 86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44" y="7144"/>
                  </a:moveTo>
                  <a:cubicBezTo>
                    <a:pt x="4834" y="7144"/>
                    <a:pt x="9597" y="7144"/>
                    <a:pt x="86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3" name="Freeform: Shape 725">
              <a:extLst>
                <a:ext uri="{FF2B5EF4-FFF2-40B4-BE49-F238E27FC236}">
                  <a16:creationId xmlns="" xmlns:a16="http://schemas.microsoft.com/office/drawing/2014/main" id="{3F42CB5C-AF5D-4380-84D6-1BF7296EA104}"/>
                </a:ext>
              </a:extLst>
            </p:cNvPr>
            <p:cNvSpPr/>
            <p:nvPr/>
          </p:nvSpPr>
          <p:spPr>
            <a:xfrm>
              <a:off x="7457176" y="4957155"/>
              <a:ext cx="9525" cy="9525"/>
            </a:xfrm>
            <a:custGeom>
              <a:avLst/>
              <a:gdLst>
                <a:gd name="connsiteX0" fmla="*/ 7567 w 9525"/>
                <a:gd name="connsiteY0" fmla="*/ 8227 h 9525"/>
                <a:gd name="connsiteX1" fmla="*/ 7567 w 9525"/>
                <a:gd name="connsiteY1" fmla="*/ 82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227"/>
                  </a:moveTo>
                  <a:cubicBezTo>
                    <a:pt x="6615" y="9179"/>
                    <a:pt x="7567" y="5369"/>
                    <a:pt x="7567" y="8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4" name="Freeform: Shape 726">
              <a:extLst>
                <a:ext uri="{FF2B5EF4-FFF2-40B4-BE49-F238E27FC236}">
                  <a16:creationId xmlns="" xmlns:a16="http://schemas.microsoft.com/office/drawing/2014/main" id="{9BFE7E65-22C8-4BE2-B089-A48B569B4D83}"/>
                </a:ext>
              </a:extLst>
            </p:cNvPr>
            <p:cNvSpPr/>
            <p:nvPr/>
          </p:nvSpPr>
          <p:spPr>
            <a:xfrm>
              <a:off x="7482364" y="4926806"/>
              <a:ext cx="9525" cy="9525"/>
            </a:xfrm>
            <a:custGeom>
              <a:avLst/>
              <a:gdLst>
                <a:gd name="connsiteX0" fmla="*/ 10001 w 9525"/>
                <a:gd name="connsiteY0" fmla="*/ 9049 h 9525"/>
                <a:gd name="connsiteX1" fmla="*/ 7144 w 9525"/>
                <a:gd name="connsiteY1" fmla="*/ 7144 h 9525"/>
                <a:gd name="connsiteX2" fmla="*/ 10001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9049"/>
                  </a:moveTo>
                  <a:lnTo>
                    <a:pt x="7144" y="7144"/>
                  </a:lnTo>
                  <a:cubicBezTo>
                    <a:pt x="8096" y="8096"/>
                    <a:pt x="10001" y="10001"/>
                    <a:pt x="10001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5" name="Freeform: Shape 727">
              <a:extLst>
                <a:ext uri="{FF2B5EF4-FFF2-40B4-BE49-F238E27FC236}">
                  <a16:creationId xmlns="" xmlns:a16="http://schemas.microsoft.com/office/drawing/2014/main" id="{A9934A28-843E-4C38-90FC-D1672E855FF6}"/>
                </a:ext>
              </a:extLst>
            </p:cNvPr>
            <p:cNvSpPr/>
            <p:nvPr/>
          </p:nvSpPr>
          <p:spPr>
            <a:xfrm>
              <a:off x="7466171" y="491400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9049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8519"/>
                    <a:pt x="10001" y="8519"/>
                    <a:pt x="9049" y="7567"/>
                  </a:cubicBezTo>
                  <a:cubicBezTo>
                    <a:pt x="8096" y="7567"/>
                    <a:pt x="714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6" name="Freeform: Shape 728">
              <a:extLst>
                <a:ext uri="{FF2B5EF4-FFF2-40B4-BE49-F238E27FC236}">
                  <a16:creationId xmlns="" xmlns:a16="http://schemas.microsoft.com/office/drawing/2014/main" id="{D7202D70-5B82-4BA3-A60C-87D4C1EDC5E0}"/>
                </a:ext>
              </a:extLst>
            </p:cNvPr>
            <p:cNvSpPr/>
            <p:nvPr/>
          </p:nvSpPr>
          <p:spPr>
            <a:xfrm>
              <a:off x="7504271" y="48753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9049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7" name="Freeform: Shape 729">
              <a:extLst>
                <a:ext uri="{FF2B5EF4-FFF2-40B4-BE49-F238E27FC236}">
                  <a16:creationId xmlns="" xmlns:a16="http://schemas.microsoft.com/office/drawing/2014/main" id="{ABA51AF7-607D-4273-A5CD-6D50A354A612}"/>
                </a:ext>
              </a:extLst>
            </p:cNvPr>
            <p:cNvSpPr/>
            <p:nvPr/>
          </p:nvSpPr>
          <p:spPr>
            <a:xfrm>
              <a:off x="7139150" y="4305105"/>
              <a:ext cx="9525" cy="9525"/>
            </a:xfrm>
            <a:custGeom>
              <a:avLst/>
              <a:gdLst>
                <a:gd name="connsiteX0" fmla="*/ 7458 w 9525"/>
                <a:gd name="connsiteY0" fmla="*/ 7814 h 9525"/>
                <a:gd name="connsiteX1" fmla="*/ 7458 w 9525"/>
                <a:gd name="connsiteY1" fmla="*/ 78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58" y="7814"/>
                  </a:moveTo>
                  <a:cubicBezTo>
                    <a:pt x="13173" y="5910"/>
                    <a:pt x="5553" y="8767"/>
                    <a:pt x="7458" y="7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8" name="Freeform: Shape 730">
              <a:extLst>
                <a:ext uri="{FF2B5EF4-FFF2-40B4-BE49-F238E27FC236}">
                  <a16:creationId xmlns="" xmlns:a16="http://schemas.microsoft.com/office/drawing/2014/main" id="{2451A430-E740-4021-9CA2-1EA7FF231EA3}"/>
                </a:ext>
              </a:extLst>
            </p:cNvPr>
            <p:cNvSpPr/>
            <p:nvPr/>
          </p:nvSpPr>
          <p:spPr>
            <a:xfrm>
              <a:off x="7138603" y="4301966"/>
              <a:ext cx="19050" cy="9525"/>
            </a:xfrm>
            <a:custGeom>
              <a:avLst/>
              <a:gdLst>
                <a:gd name="connsiteX0" fmla="*/ 12767 w 19050"/>
                <a:gd name="connsiteY0" fmla="*/ 7144 h 9525"/>
                <a:gd name="connsiteX1" fmla="*/ 12767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2767" y="7144"/>
                  </a:moveTo>
                  <a:cubicBezTo>
                    <a:pt x="2290" y="9049"/>
                    <a:pt x="8957" y="8096"/>
                    <a:pt x="127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79" name="Freeform: Shape 731">
              <a:extLst>
                <a:ext uri="{FF2B5EF4-FFF2-40B4-BE49-F238E27FC236}">
                  <a16:creationId xmlns="" xmlns:a16="http://schemas.microsoft.com/office/drawing/2014/main" id="{68A704BB-E044-4477-BCE0-296F886DA95E}"/>
                </a:ext>
              </a:extLst>
            </p:cNvPr>
            <p:cNvSpPr/>
            <p:nvPr/>
          </p:nvSpPr>
          <p:spPr>
            <a:xfrm>
              <a:off x="7133749" y="42752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80" name="Freeform: Shape 732">
              <a:extLst>
                <a:ext uri="{FF2B5EF4-FFF2-40B4-BE49-F238E27FC236}">
                  <a16:creationId xmlns="" xmlns:a16="http://schemas.microsoft.com/office/drawing/2014/main" id="{58F79501-D624-4872-ACD9-C67C2BCFADA3}"/>
                </a:ext>
              </a:extLst>
            </p:cNvPr>
            <p:cNvSpPr/>
            <p:nvPr/>
          </p:nvSpPr>
          <p:spPr>
            <a:xfrm>
              <a:off x="7118509" y="42629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81" name="Freeform: Shape 733">
              <a:extLst>
                <a:ext uri="{FF2B5EF4-FFF2-40B4-BE49-F238E27FC236}">
                  <a16:creationId xmlns="" xmlns:a16="http://schemas.microsoft.com/office/drawing/2014/main" id="{F10C40FF-10CD-4BDF-B058-E4512C4EC7BD}"/>
                </a:ext>
              </a:extLst>
            </p:cNvPr>
            <p:cNvSpPr/>
            <p:nvPr/>
          </p:nvSpPr>
          <p:spPr>
            <a:xfrm>
              <a:off x="7116604" y="425868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7567"/>
                    <a:pt x="7144" y="7567"/>
                  </a:cubicBezTo>
                  <a:cubicBezTo>
                    <a:pt x="7144" y="7567"/>
                    <a:pt x="714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82" name="Freeform: Shape 734">
              <a:extLst>
                <a:ext uri="{FF2B5EF4-FFF2-40B4-BE49-F238E27FC236}">
                  <a16:creationId xmlns="" xmlns:a16="http://schemas.microsoft.com/office/drawing/2014/main" id="{F5FDCED2-593D-4B2C-A670-68589C5E4AE6}"/>
                </a:ext>
              </a:extLst>
            </p:cNvPr>
            <p:cNvSpPr/>
            <p:nvPr/>
          </p:nvSpPr>
          <p:spPr>
            <a:xfrm>
              <a:off x="7133326" y="4274343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lnTo>
                    <a:pt x="7567" y="7144"/>
                  </a:lnTo>
                  <a:cubicBezTo>
                    <a:pt x="6615" y="8096"/>
                    <a:pt x="7567" y="8096"/>
                    <a:pt x="7567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83" name="Freeform: Shape 735">
              <a:extLst>
                <a:ext uri="{FF2B5EF4-FFF2-40B4-BE49-F238E27FC236}">
                  <a16:creationId xmlns="" xmlns:a16="http://schemas.microsoft.com/office/drawing/2014/main" id="{7115ADCB-25AA-4C8D-A46E-0CBA6F7CB4E8}"/>
                </a:ext>
              </a:extLst>
            </p:cNvPr>
            <p:cNvSpPr/>
            <p:nvPr/>
          </p:nvSpPr>
          <p:spPr>
            <a:xfrm>
              <a:off x="7135654" y="43019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84" name="Freeform: Shape 736">
              <a:extLst>
                <a:ext uri="{FF2B5EF4-FFF2-40B4-BE49-F238E27FC236}">
                  <a16:creationId xmlns="" xmlns:a16="http://schemas.microsoft.com/office/drawing/2014/main" id="{DD830362-B518-4103-BB46-97946F5E19E9}"/>
                </a:ext>
              </a:extLst>
            </p:cNvPr>
            <p:cNvSpPr/>
            <p:nvPr/>
          </p:nvSpPr>
          <p:spPr>
            <a:xfrm>
              <a:off x="7141369" y="4279212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10001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85" name="Freeform: Shape 737">
              <a:extLst>
                <a:ext uri="{FF2B5EF4-FFF2-40B4-BE49-F238E27FC236}">
                  <a16:creationId xmlns="" xmlns:a16="http://schemas.microsoft.com/office/drawing/2014/main" id="{D678EA68-E0B5-4439-853B-7B725A6E6A3B}"/>
                </a:ext>
              </a:extLst>
            </p:cNvPr>
            <p:cNvSpPr/>
            <p:nvPr/>
          </p:nvSpPr>
          <p:spPr>
            <a:xfrm>
              <a:off x="7142639" y="4284821"/>
              <a:ext cx="9525" cy="9525"/>
            </a:xfrm>
            <a:custGeom>
              <a:avLst/>
              <a:gdLst>
                <a:gd name="connsiteX0" fmla="*/ 9684 w 9525"/>
                <a:gd name="connsiteY0" fmla="*/ 7144 h 9525"/>
                <a:gd name="connsiteX1" fmla="*/ 968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684" y="7144"/>
                  </a:moveTo>
                  <a:cubicBezTo>
                    <a:pt x="9684" y="7144"/>
                    <a:pt x="3969" y="10954"/>
                    <a:pt x="968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86" name="Freeform: Shape 738">
              <a:extLst>
                <a:ext uri="{FF2B5EF4-FFF2-40B4-BE49-F238E27FC236}">
                  <a16:creationId xmlns="" xmlns:a16="http://schemas.microsoft.com/office/drawing/2014/main" id="{2058DC10-E03C-4764-8155-D115EEE67F03}"/>
                </a:ext>
              </a:extLst>
            </p:cNvPr>
            <p:cNvSpPr/>
            <p:nvPr/>
          </p:nvSpPr>
          <p:spPr>
            <a:xfrm>
              <a:off x="7145179" y="42952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87" name="Freeform: Shape 739">
              <a:extLst>
                <a:ext uri="{FF2B5EF4-FFF2-40B4-BE49-F238E27FC236}">
                  <a16:creationId xmlns="" xmlns:a16="http://schemas.microsoft.com/office/drawing/2014/main" id="{7DB7C91B-7DFB-43C0-B11D-693585D62B38}"/>
                </a:ext>
              </a:extLst>
            </p:cNvPr>
            <p:cNvSpPr/>
            <p:nvPr/>
          </p:nvSpPr>
          <p:spPr>
            <a:xfrm>
              <a:off x="7138511" y="427553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8096" y="6906"/>
                    <a:pt x="7144" y="7858"/>
                  </a:cubicBezTo>
                  <a:lnTo>
                    <a:pt x="7144" y="7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88" name="Freeform: Shape 740">
              <a:extLst>
                <a:ext uri="{FF2B5EF4-FFF2-40B4-BE49-F238E27FC236}">
                  <a16:creationId xmlns="" xmlns:a16="http://schemas.microsoft.com/office/drawing/2014/main" id="{BCBB3263-045C-4569-90CB-5A48868E2540}"/>
                </a:ext>
              </a:extLst>
            </p:cNvPr>
            <p:cNvSpPr/>
            <p:nvPr/>
          </p:nvSpPr>
          <p:spPr>
            <a:xfrm>
              <a:off x="7010162" y="434578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6906" y="7144"/>
                    <a:pt x="7858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89" name="Freeform: Shape 741">
              <a:extLst>
                <a:ext uri="{FF2B5EF4-FFF2-40B4-BE49-F238E27FC236}">
                  <a16:creationId xmlns="" xmlns:a16="http://schemas.microsoft.com/office/drawing/2014/main" id="{26A114D4-08B0-45B3-A559-DE1509457012}"/>
                </a:ext>
              </a:extLst>
            </p:cNvPr>
            <p:cNvSpPr/>
            <p:nvPr/>
          </p:nvSpPr>
          <p:spPr>
            <a:xfrm>
              <a:off x="6994790" y="4339509"/>
              <a:ext cx="9525" cy="9525"/>
            </a:xfrm>
            <a:custGeom>
              <a:avLst/>
              <a:gdLst>
                <a:gd name="connsiteX0" fmla="*/ 7990 w 9525"/>
                <a:gd name="connsiteY0" fmla="*/ 8653 h 9525"/>
                <a:gd name="connsiteX1" fmla="*/ 7990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8653"/>
                  </a:moveTo>
                  <a:cubicBezTo>
                    <a:pt x="7990" y="7700"/>
                    <a:pt x="6085" y="5796"/>
                    <a:pt x="7990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90" name="Freeform: Shape 742">
              <a:extLst>
                <a:ext uri="{FF2B5EF4-FFF2-40B4-BE49-F238E27FC236}">
                  <a16:creationId xmlns="" xmlns:a16="http://schemas.microsoft.com/office/drawing/2014/main" id="{232D6890-87FC-4A42-8540-2DBB9551B43B}"/>
                </a:ext>
              </a:extLst>
            </p:cNvPr>
            <p:cNvSpPr/>
            <p:nvPr/>
          </p:nvSpPr>
          <p:spPr>
            <a:xfrm>
              <a:off x="7109936" y="42533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91" name="Freeform: Shape 743">
              <a:extLst>
                <a:ext uri="{FF2B5EF4-FFF2-40B4-BE49-F238E27FC236}">
                  <a16:creationId xmlns="" xmlns:a16="http://schemas.microsoft.com/office/drawing/2014/main" id="{E56B7668-46B9-40ED-B133-CD537320D8A8}"/>
                </a:ext>
              </a:extLst>
            </p:cNvPr>
            <p:cNvSpPr/>
            <p:nvPr/>
          </p:nvSpPr>
          <p:spPr>
            <a:xfrm>
              <a:off x="7056596" y="4272438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10001 w 9525"/>
                <a:gd name="connsiteY1" fmla="*/ 11906 h 19050"/>
                <a:gd name="connsiteX2" fmla="*/ 7144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9049" y="9049"/>
                    <a:pt x="8096" y="10001"/>
                    <a:pt x="10001" y="11906"/>
                  </a:cubicBezTo>
                  <a:cubicBezTo>
                    <a:pt x="10001" y="10954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92" name="Freeform: Shape 744">
              <a:extLst>
                <a:ext uri="{FF2B5EF4-FFF2-40B4-BE49-F238E27FC236}">
                  <a16:creationId xmlns="" xmlns:a16="http://schemas.microsoft.com/office/drawing/2014/main" id="{18DDBD05-745C-4311-8C90-3B1E1DAF6E7C}"/>
                </a:ext>
              </a:extLst>
            </p:cNvPr>
            <p:cNvSpPr/>
            <p:nvPr/>
          </p:nvSpPr>
          <p:spPr>
            <a:xfrm>
              <a:off x="7135654" y="430125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ubicBezTo>
                    <a:pt x="7144" y="6906"/>
                    <a:pt x="7144" y="7858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93" name="Freeform: Shape 745">
              <a:extLst>
                <a:ext uri="{FF2B5EF4-FFF2-40B4-BE49-F238E27FC236}">
                  <a16:creationId xmlns="" xmlns:a16="http://schemas.microsoft.com/office/drawing/2014/main" id="{8C4BBF98-A460-4B64-BA5B-1A3C2BD495E7}"/>
                </a:ext>
              </a:extLst>
            </p:cNvPr>
            <p:cNvSpPr/>
            <p:nvPr/>
          </p:nvSpPr>
          <p:spPr>
            <a:xfrm>
              <a:off x="7060406" y="42772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94" name="Freeform: Shape 746">
              <a:extLst>
                <a:ext uri="{FF2B5EF4-FFF2-40B4-BE49-F238E27FC236}">
                  <a16:creationId xmlns="" xmlns:a16="http://schemas.microsoft.com/office/drawing/2014/main" id="{6C7900FC-6F17-415D-8DEE-25F26894CF62}"/>
                </a:ext>
              </a:extLst>
            </p:cNvPr>
            <p:cNvSpPr/>
            <p:nvPr/>
          </p:nvSpPr>
          <p:spPr>
            <a:xfrm>
              <a:off x="7094696" y="42562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95" name="Freeform: Shape 747">
              <a:extLst>
                <a:ext uri="{FF2B5EF4-FFF2-40B4-BE49-F238E27FC236}">
                  <a16:creationId xmlns="" xmlns:a16="http://schemas.microsoft.com/office/drawing/2014/main" id="{2364AF6E-BEBF-40DF-A7DE-E11F87543711}"/>
                </a:ext>
              </a:extLst>
            </p:cNvPr>
            <p:cNvSpPr/>
            <p:nvPr/>
          </p:nvSpPr>
          <p:spPr>
            <a:xfrm>
              <a:off x="7105174" y="42591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96" name="Freeform: Shape 748">
              <a:extLst>
                <a:ext uri="{FF2B5EF4-FFF2-40B4-BE49-F238E27FC236}">
                  <a16:creationId xmlns="" xmlns:a16="http://schemas.microsoft.com/office/drawing/2014/main" id="{8BB9B74E-4C1B-4569-8209-4EEA4D644374}"/>
                </a:ext>
              </a:extLst>
            </p:cNvPr>
            <p:cNvSpPr/>
            <p:nvPr/>
          </p:nvSpPr>
          <p:spPr>
            <a:xfrm>
              <a:off x="7089087" y="4260733"/>
              <a:ext cx="9525" cy="9525"/>
            </a:xfrm>
            <a:custGeom>
              <a:avLst/>
              <a:gdLst>
                <a:gd name="connsiteX0" fmla="*/ 7990 w 9525"/>
                <a:gd name="connsiteY0" fmla="*/ 7419 h 9525"/>
                <a:gd name="connsiteX1" fmla="*/ 7990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419"/>
                  </a:moveTo>
                  <a:cubicBezTo>
                    <a:pt x="6085" y="6466"/>
                    <a:pt x="7990" y="8371"/>
                    <a:pt x="7990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97" name="Freeform: Shape 749">
              <a:extLst>
                <a:ext uri="{FF2B5EF4-FFF2-40B4-BE49-F238E27FC236}">
                  <a16:creationId xmlns="" xmlns:a16="http://schemas.microsoft.com/office/drawing/2014/main" id="{76A0B385-01A3-4E13-BAAC-304F537C0991}"/>
                </a:ext>
              </a:extLst>
            </p:cNvPr>
            <p:cNvSpPr/>
            <p:nvPr/>
          </p:nvSpPr>
          <p:spPr>
            <a:xfrm>
              <a:off x="7084219" y="42629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98" name="Freeform: Shape 750">
              <a:extLst>
                <a:ext uri="{FF2B5EF4-FFF2-40B4-BE49-F238E27FC236}">
                  <a16:creationId xmlns="" xmlns:a16="http://schemas.microsoft.com/office/drawing/2014/main" id="{1257A358-D627-41C6-9D12-FF118698C1AF}"/>
                </a:ext>
              </a:extLst>
            </p:cNvPr>
            <p:cNvSpPr/>
            <p:nvPr/>
          </p:nvSpPr>
          <p:spPr>
            <a:xfrm>
              <a:off x="7018496" y="4332446"/>
              <a:ext cx="9525" cy="9525"/>
            </a:xfrm>
            <a:custGeom>
              <a:avLst/>
              <a:gdLst>
                <a:gd name="connsiteX0" fmla="*/ 9049 w 9525"/>
                <a:gd name="connsiteY0" fmla="*/ 9049 h 9525"/>
                <a:gd name="connsiteX1" fmla="*/ 7144 w 9525"/>
                <a:gd name="connsiteY1" fmla="*/ 7144 h 9525"/>
                <a:gd name="connsiteX2" fmla="*/ 9049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049"/>
                  </a:moveTo>
                  <a:cubicBezTo>
                    <a:pt x="8096" y="8096"/>
                    <a:pt x="8096" y="8096"/>
                    <a:pt x="7144" y="7144"/>
                  </a:cubicBezTo>
                  <a:cubicBezTo>
                    <a:pt x="8096" y="9049"/>
                    <a:pt x="8096" y="10001"/>
                    <a:pt x="9049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99" name="Freeform: Shape 751">
              <a:extLst>
                <a:ext uri="{FF2B5EF4-FFF2-40B4-BE49-F238E27FC236}">
                  <a16:creationId xmlns="" xmlns:a16="http://schemas.microsoft.com/office/drawing/2014/main" id="{41548EA2-C4F4-4117-A4C2-1FA6784860BB}"/>
                </a:ext>
              </a:extLst>
            </p:cNvPr>
            <p:cNvSpPr/>
            <p:nvPr/>
          </p:nvSpPr>
          <p:spPr>
            <a:xfrm>
              <a:off x="7135336" y="4301013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5556" y="8096"/>
                    <a:pt x="8414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00" name="Freeform: Shape 752">
              <a:extLst>
                <a:ext uri="{FF2B5EF4-FFF2-40B4-BE49-F238E27FC236}">
                  <a16:creationId xmlns="" xmlns:a16="http://schemas.microsoft.com/office/drawing/2014/main" id="{3B2173A6-7E1A-483B-9DD3-65EEB6B33A0F}"/>
                </a:ext>
              </a:extLst>
            </p:cNvPr>
            <p:cNvSpPr/>
            <p:nvPr/>
          </p:nvSpPr>
          <p:spPr>
            <a:xfrm>
              <a:off x="7094696" y="42829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01" name="Freeform: Shape 753">
              <a:extLst>
                <a:ext uri="{FF2B5EF4-FFF2-40B4-BE49-F238E27FC236}">
                  <a16:creationId xmlns="" xmlns:a16="http://schemas.microsoft.com/office/drawing/2014/main" id="{2C980ADB-05A9-48AC-94DA-4A2B97F00256}"/>
                </a:ext>
              </a:extLst>
            </p:cNvPr>
            <p:cNvSpPr/>
            <p:nvPr/>
          </p:nvSpPr>
          <p:spPr>
            <a:xfrm>
              <a:off x="7045166" y="43105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02" name="Freeform: Shape 754">
              <a:extLst>
                <a:ext uri="{FF2B5EF4-FFF2-40B4-BE49-F238E27FC236}">
                  <a16:creationId xmlns="" xmlns:a16="http://schemas.microsoft.com/office/drawing/2014/main" id="{71DCE4B0-24F8-48AB-863F-F67916456549}"/>
                </a:ext>
              </a:extLst>
            </p:cNvPr>
            <p:cNvSpPr/>
            <p:nvPr/>
          </p:nvSpPr>
          <p:spPr>
            <a:xfrm>
              <a:off x="7091691" y="4281407"/>
              <a:ext cx="9525" cy="9525"/>
            </a:xfrm>
            <a:custGeom>
              <a:avLst/>
              <a:gdLst>
                <a:gd name="connsiteX0" fmla="*/ 8244 w 9525"/>
                <a:gd name="connsiteY0" fmla="*/ 8653 h 9525"/>
                <a:gd name="connsiteX1" fmla="*/ 82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8653"/>
                  </a:moveTo>
                  <a:cubicBezTo>
                    <a:pt x="6339" y="5796"/>
                    <a:pt x="7291" y="7700"/>
                    <a:pt x="82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03" name="Freeform: Shape 755">
              <a:extLst>
                <a:ext uri="{FF2B5EF4-FFF2-40B4-BE49-F238E27FC236}">
                  <a16:creationId xmlns="" xmlns:a16="http://schemas.microsoft.com/office/drawing/2014/main" id="{E0882E62-5F02-4CC9-AE63-C4803AC312FE}"/>
                </a:ext>
              </a:extLst>
            </p:cNvPr>
            <p:cNvSpPr/>
            <p:nvPr/>
          </p:nvSpPr>
          <p:spPr>
            <a:xfrm>
              <a:off x="7018496" y="43333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04" name="Freeform: Shape 756">
              <a:extLst>
                <a:ext uri="{FF2B5EF4-FFF2-40B4-BE49-F238E27FC236}">
                  <a16:creationId xmlns="" xmlns:a16="http://schemas.microsoft.com/office/drawing/2014/main" id="{0B737664-981E-4ACD-850A-93E3EA60DCAB}"/>
                </a:ext>
              </a:extLst>
            </p:cNvPr>
            <p:cNvSpPr/>
            <p:nvPr/>
          </p:nvSpPr>
          <p:spPr>
            <a:xfrm>
              <a:off x="6992779" y="4250531"/>
              <a:ext cx="161925" cy="104775"/>
            </a:xfrm>
            <a:custGeom>
              <a:avLst/>
              <a:gdLst>
                <a:gd name="connsiteX0" fmla="*/ 33814 w 161925"/>
                <a:gd name="connsiteY0" fmla="*/ 97631 h 104775"/>
                <a:gd name="connsiteX1" fmla="*/ 30004 w 161925"/>
                <a:gd name="connsiteY1" fmla="*/ 85249 h 104775"/>
                <a:gd name="connsiteX2" fmla="*/ 30004 w 161925"/>
                <a:gd name="connsiteY2" fmla="*/ 85249 h 104775"/>
                <a:gd name="connsiteX3" fmla="*/ 31909 w 161925"/>
                <a:gd name="connsiteY3" fmla="*/ 84296 h 104775"/>
                <a:gd name="connsiteX4" fmla="*/ 36671 w 161925"/>
                <a:gd name="connsiteY4" fmla="*/ 90964 h 104775"/>
                <a:gd name="connsiteX5" fmla="*/ 64294 w 161925"/>
                <a:gd name="connsiteY5" fmla="*/ 57626 h 104775"/>
                <a:gd name="connsiteX6" fmla="*/ 64294 w 161925"/>
                <a:gd name="connsiteY6" fmla="*/ 56674 h 104775"/>
                <a:gd name="connsiteX7" fmla="*/ 69056 w 161925"/>
                <a:gd name="connsiteY7" fmla="*/ 61436 h 104775"/>
                <a:gd name="connsiteX8" fmla="*/ 70961 w 161925"/>
                <a:gd name="connsiteY8" fmla="*/ 61436 h 104775"/>
                <a:gd name="connsiteX9" fmla="*/ 73819 w 161925"/>
                <a:gd name="connsiteY9" fmla="*/ 49054 h 104775"/>
                <a:gd name="connsiteX10" fmla="*/ 121444 w 161925"/>
                <a:gd name="connsiteY10" fmla="*/ 24289 h 104775"/>
                <a:gd name="connsiteX11" fmla="*/ 121444 w 161925"/>
                <a:gd name="connsiteY11" fmla="*/ 33814 h 104775"/>
                <a:gd name="connsiteX12" fmla="*/ 126206 w 161925"/>
                <a:gd name="connsiteY12" fmla="*/ 33814 h 104775"/>
                <a:gd name="connsiteX13" fmla="*/ 130969 w 161925"/>
                <a:gd name="connsiteY13" fmla="*/ 26194 h 104775"/>
                <a:gd name="connsiteX14" fmla="*/ 131921 w 161925"/>
                <a:gd name="connsiteY14" fmla="*/ 27146 h 104775"/>
                <a:gd name="connsiteX15" fmla="*/ 149066 w 161925"/>
                <a:gd name="connsiteY15" fmla="*/ 39529 h 104775"/>
                <a:gd name="connsiteX16" fmla="*/ 149066 w 161925"/>
                <a:gd name="connsiteY16" fmla="*/ 41434 h 104775"/>
                <a:gd name="connsiteX17" fmla="*/ 150019 w 161925"/>
                <a:gd name="connsiteY17" fmla="*/ 41434 h 104775"/>
                <a:gd name="connsiteX18" fmla="*/ 145256 w 161925"/>
                <a:gd name="connsiteY18" fmla="*/ 47149 h 104775"/>
                <a:gd name="connsiteX19" fmla="*/ 151924 w 161925"/>
                <a:gd name="connsiteY19" fmla="*/ 45244 h 104775"/>
                <a:gd name="connsiteX20" fmla="*/ 145256 w 161925"/>
                <a:gd name="connsiteY20" fmla="*/ 50006 h 104775"/>
                <a:gd name="connsiteX21" fmla="*/ 145256 w 161925"/>
                <a:gd name="connsiteY21" fmla="*/ 51911 h 104775"/>
                <a:gd name="connsiteX22" fmla="*/ 156686 w 161925"/>
                <a:gd name="connsiteY22" fmla="*/ 51911 h 104775"/>
                <a:gd name="connsiteX23" fmla="*/ 150019 w 161925"/>
                <a:gd name="connsiteY23" fmla="*/ 56674 h 104775"/>
                <a:gd name="connsiteX24" fmla="*/ 150019 w 161925"/>
                <a:gd name="connsiteY24" fmla="*/ 57626 h 104775"/>
                <a:gd name="connsiteX25" fmla="*/ 152876 w 161925"/>
                <a:gd name="connsiteY25" fmla="*/ 57626 h 104775"/>
                <a:gd name="connsiteX26" fmla="*/ 152876 w 161925"/>
                <a:gd name="connsiteY26" fmla="*/ 50006 h 104775"/>
                <a:gd name="connsiteX27" fmla="*/ 154781 w 161925"/>
                <a:gd name="connsiteY27" fmla="*/ 47149 h 104775"/>
                <a:gd name="connsiteX28" fmla="*/ 154781 w 161925"/>
                <a:gd name="connsiteY28" fmla="*/ 33814 h 104775"/>
                <a:gd name="connsiteX29" fmla="*/ 145256 w 161925"/>
                <a:gd name="connsiteY29" fmla="*/ 38576 h 104775"/>
                <a:gd name="connsiteX30" fmla="*/ 148114 w 161925"/>
                <a:gd name="connsiteY30" fmla="*/ 35719 h 104775"/>
                <a:gd name="connsiteX31" fmla="*/ 147161 w 161925"/>
                <a:gd name="connsiteY31" fmla="*/ 30956 h 104775"/>
                <a:gd name="connsiteX32" fmla="*/ 130969 w 161925"/>
                <a:gd name="connsiteY32" fmla="*/ 22384 h 104775"/>
                <a:gd name="connsiteX33" fmla="*/ 132874 w 161925"/>
                <a:gd name="connsiteY33" fmla="*/ 12859 h 104775"/>
                <a:gd name="connsiteX34" fmla="*/ 127159 w 161925"/>
                <a:gd name="connsiteY34" fmla="*/ 17621 h 104775"/>
                <a:gd name="connsiteX35" fmla="*/ 126206 w 161925"/>
                <a:gd name="connsiteY35" fmla="*/ 7144 h 104775"/>
                <a:gd name="connsiteX36" fmla="*/ 123349 w 161925"/>
                <a:gd name="connsiteY36" fmla="*/ 14764 h 104775"/>
                <a:gd name="connsiteX37" fmla="*/ 123349 w 161925"/>
                <a:gd name="connsiteY37" fmla="*/ 8096 h 104775"/>
                <a:gd name="connsiteX38" fmla="*/ 118586 w 161925"/>
                <a:gd name="connsiteY38" fmla="*/ 16669 h 104775"/>
                <a:gd name="connsiteX39" fmla="*/ 113824 w 161925"/>
                <a:gd name="connsiteY39" fmla="*/ 9049 h 104775"/>
                <a:gd name="connsiteX40" fmla="*/ 115729 w 161925"/>
                <a:gd name="connsiteY40" fmla="*/ 17621 h 104775"/>
                <a:gd name="connsiteX41" fmla="*/ 103346 w 161925"/>
                <a:gd name="connsiteY41" fmla="*/ 21431 h 104775"/>
                <a:gd name="connsiteX42" fmla="*/ 90011 w 161925"/>
                <a:gd name="connsiteY42" fmla="*/ 26194 h 104775"/>
                <a:gd name="connsiteX43" fmla="*/ 90011 w 161925"/>
                <a:gd name="connsiteY43" fmla="*/ 27146 h 104775"/>
                <a:gd name="connsiteX44" fmla="*/ 85249 w 161925"/>
                <a:gd name="connsiteY44" fmla="*/ 20479 h 104775"/>
                <a:gd name="connsiteX45" fmla="*/ 85249 w 161925"/>
                <a:gd name="connsiteY45" fmla="*/ 27146 h 104775"/>
                <a:gd name="connsiteX46" fmla="*/ 83344 w 161925"/>
                <a:gd name="connsiteY46" fmla="*/ 29051 h 104775"/>
                <a:gd name="connsiteX47" fmla="*/ 82391 w 161925"/>
                <a:gd name="connsiteY47" fmla="*/ 30004 h 104775"/>
                <a:gd name="connsiteX48" fmla="*/ 74771 w 161925"/>
                <a:gd name="connsiteY48" fmla="*/ 31909 h 104775"/>
                <a:gd name="connsiteX49" fmla="*/ 67151 w 161925"/>
                <a:gd name="connsiteY49" fmla="*/ 24289 h 104775"/>
                <a:gd name="connsiteX50" fmla="*/ 60484 w 161925"/>
                <a:gd name="connsiteY50" fmla="*/ 40481 h 104775"/>
                <a:gd name="connsiteX51" fmla="*/ 42386 w 161925"/>
                <a:gd name="connsiteY51" fmla="*/ 56674 h 104775"/>
                <a:gd name="connsiteX52" fmla="*/ 35719 w 161925"/>
                <a:gd name="connsiteY52" fmla="*/ 65246 h 104775"/>
                <a:gd name="connsiteX53" fmla="*/ 33814 w 161925"/>
                <a:gd name="connsiteY53" fmla="*/ 66199 h 104775"/>
                <a:gd name="connsiteX54" fmla="*/ 27146 w 161925"/>
                <a:gd name="connsiteY54" fmla="*/ 60484 h 104775"/>
                <a:gd name="connsiteX55" fmla="*/ 28099 w 161925"/>
                <a:gd name="connsiteY55" fmla="*/ 65246 h 104775"/>
                <a:gd name="connsiteX56" fmla="*/ 29051 w 161925"/>
                <a:gd name="connsiteY56" fmla="*/ 69056 h 104775"/>
                <a:gd name="connsiteX57" fmla="*/ 32861 w 161925"/>
                <a:gd name="connsiteY57" fmla="*/ 72866 h 104775"/>
                <a:gd name="connsiteX58" fmla="*/ 7144 w 161925"/>
                <a:gd name="connsiteY58" fmla="*/ 89059 h 104775"/>
                <a:gd name="connsiteX59" fmla="*/ 22384 w 161925"/>
                <a:gd name="connsiteY59" fmla="*/ 105251 h 104775"/>
                <a:gd name="connsiteX60" fmla="*/ 22384 w 161925"/>
                <a:gd name="connsiteY60" fmla="*/ 104299 h 104775"/>
                <a:gd name="connsiteX61" fmla="*/ 24289 w 161925"/>
                <a:gd name="connsiteY61" fmla="*/ 104299 h 104775"/>
                <a:gd name="connsiteX62" fmla="*/ 21431 w 161925"/>
                <a:gd name="connsiteY62" fmla="*/ 99536 h 104775"/>
                <a:gd name="connsiteX63" fmla="*/ 30956 w 161925"/>
                <a:gd name="connsiteY63" fmla="*/ 101441 h 104775"/>
                <a:gd name="connsiteX64" fmla="*/ 28099 w 161925"/>
                <a:gd name="connsiteY64" fmla="*/ 91916 h 104775"/>
                <a:gd name="connsiteX65" fmla="*/ 33814 w 161925"/>
                <a:gd name="connsiteY65" fmla="*/ 97631 h 104775"/>
                <a:gd name="connsiteX66" fmla="*/ 39529 w 161925"/>
                <a:gd name="connsiteY66" fmla="*/ 79534 h 104775"/>
                <a:gd name="connsiteX67" fmla="*/ 39529 w 161925"/>
                <a:gd name="connsiteY67" fmla="*/ 79534 h 104775"/>
                <a:gd name="connsiteX68" fmla="*/ 40481 w 161925"/>
                <a:gd name="connsiteY68" fmla="*/ 78581 h 104775"/>
                <a:gd name="connsiteX69" fmla="*/ 40481 w 161925"/>
                <a:gd name="connsiteY69" fmla="*/ 78581 h 104775"/>
                <a:gd name="connsiteX70" fmla="*/ 25241 w 161925"/>
                <a:gd name="connsiteY70" fmla="*/ 67151 h 104775"/>
                <a:gd name="connsiteX71" fmla="*/ 25241 w 161925"/>
                <a:gd name="connsiteY71" fmla="*/ 6715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61925" h="104775">
                  <a:moveTo>
                    <a:pt x="33814" y="97631"/>
                  </a:moveTo>
                  <a:cubicBezTo>
                    <a:pt x="31909" y="98584"/>
                    <a:pt x="34766" y="89059"/>
                    <a:pt x="30004" y="85249"/>
                  </a:cubicBezTo>
                  <a:cubicBezTo>
                    <a:pt x="30956" y="87154"/>
                    <a:pt x="30956" y="87154"/>
                    <a:pt x="30004" y="85249"/>
                  </a:cubicBezTo>
                  <a:cubicBezTo>
                    <a:pt x="32861" y="89059"/>
                    <a:pt x="32861" y="89059"/>
                    <a:pt x="31909" y="84296"/>
                  </a:cubicBezTo>
                  <a:cubicBezTo>
                    <a:pt x="36671" y="89059"/>
                    <a:pt x="31909" y="86201"/>
                    <a:pt x="36671" y="90964"/>
                  </a:cubicBezTo>
                  <a:cubicBezTo>
                    <a:pt x="36671" y="90964"/>
                    <a:pt x="64294" y="60484"/>
                    <a:pt x="64294" y="57626"/>
                  </a:cubicBezTo>
                  <a:cubicBezTo>
                    <a:pt x="67151" y="61436"/>
                    <a:pt x="67151" y="60484"/>
                    <a:pt x="64294" y="56674"/>
                  </a:cubicBezTo>
                  <a:cubicBezTo>
                    <a:pt x="65246" y="56674"/>
                    <a:pt x="68104" y="61436"/>
                    <a:pt x="69056" y="61436"/>
                  </a:cubicBezTo>
                  <a:cubicBezTo>
                    <a:pt x="70009" y="60484"/>
                    <a:pt x="70009" y="60484"/>
                    <a:pt x="70961" y="61436"/>
                  </a:cubicBezTo>
                  <a:cubicBezTo>
                    <a:pt x="73819" y="58579"/>
                    <a:pt x="74771" y="50006"/>
                    <a:pt x="73819" y="49054"/>
                  </a:cubicBezTo>
                  <a:cubicBezTo>
                    <a:pt x="73819" y="49054"/>
                    <a:pt x="120491" y="31909"/>
                    <a:pt x="121444" y="24289"/>
                  </a:cubicBezTo>
                  <a:cubicBezTo>
                    <a:pt x="120491" y="31909"/>
                    <a:pt x="121444" y="30956"/>
                    <a:pt x="121444" y="33814"/>
                  </a:cubicBezTo>
                  <a:cubicBezTo>
                    <a:pt x="121444" y="33814"/>
                    <a:pt x="128111" y="25241"/>
                    <a:pt x="126206" y="33814"/>
                  </a:cubicBezTo>
                  <a:cubicBezTo>
                    <a:pt x="127159" y="32861"/>
                    <a:pt x="131921" y="29051"/>
                    <a:pt x="130969" y="26194"/>
                  </a:cubicBezTo>
                  <a:cubicBezTo>
                    <a:pt x="128111" y="29051"/>
                    <a:pt x="131921" y="29051"/>
                    <a:pt x="131921" y="27146"/>
                  </a:cubicBezTo>
                  <a:cubicBezTo>
                    <a:pt x="129064" y="35719"/>
                    <a:pt x="144304" y="30956"/>
                    <a:pt x="149066" y="39529"/>
                  </a:cubicBezTo>
                  <a:cubicBezTo>
                    <a:pt x="138589" y="42386"/>
                    <a:pt x="148114" y="43339"/>
                    <a:pt x="149066" y="41434"/>
                  </a:cubicBezTo>
                  <a:cubicBezTo>
                    <a:pt x="147161" y="42386"/>
                    <a:pt x="148114" y="42386"/>
                    <a:pt x="150019" y="41434"/>
                  </a:cubicBezTo>
                  <a:cubicBezTo>
                    <a:pt x="149066" y="42386"/>
                    <a:pt x="146209" y="42386"/>
                    <a:pt x="145256" y="47149"/>
                  </a:cubicBezTo>
                  <a:cubicBezTo>
                    <a:pt x="144304" y="46196"/>
                    <a:pt x="151924" y="45244"/>
                    <a:pt x="151924" y="45244"/>
                  </a:cubicBezTo>
                  <a:cubicBezTo>
                    <a:pt x="149066" y="46196"/>
                    <a:pt x="147161" y="48101"/>
                    <a:pt x="145256" y="50006"/>
                  </a:cubicBezTo>
                  <a:cubicBezTo>
                    <a:pt x="148114" y="50006"/>
                    <a:pt x="148114" y="50006"/>
                    <a:pt x="145256" y="51911"/>
                  </a:cubicBezTo>
                  <a:cubicBezTo>
                    <a:pt x="149066" y="51911"/>
                    <a:pt x="150971" y="50959"/>
                    <a:pt x="156686" y="51911"/>
                  </a:cubicBezTo>
                  <a:cubicBezTo>
                    <a:pt x="151924" y="55721"/>
                    <a:pt x="153829" y="55721"/>
                    <a:pt x="150019" y="56674"/>
                  </a:cubicBezTo>
                  <a:cubicBezTo>
                    <a:pt x="154781" y="55721"/>
                    <a:pt x="154781" y="56674"/>
                    <a:pt x="150019" y="57626"/>
                  </a:cubicBezTo>
                  <a:cubicBezTo>
                    <a:pt x="148114" y="57626"/>
                    <a:pt x="161449" y="56674"/>
                    <a:pt x="152876" y="57626"/>
                  </a:cubicBezTo>
                  <a:cubicBezTo>
                    <a:pt x="154781" y="57626"/>
                    <a:pt x="165259" y="47149"/>
                    <a:pt x="152876" y="50006"/>
                  </a:cubicBezTo>
                  <a:cubicBezTo>
                    <a:pt x="154781" y="45244"/>
                    <a:pt x="162401" y="44291"/>
                    <a:pt x="154781" y="47149"/>
                  </a:cubicBezTo>
                  <a:cubicBezTo>
                    <a:pt x="156686" y="45244"/>
                    <a:pt x="154781" y="32861"/>
                    <a:pt x="154781" y="33814"/>
                  </a:cubicBezTo>
                  <a:cubicBezTo>
                    <a:pt x="150971" y="30956"/>
                    <a:pt x="148114" y="32861"/>
                    <a:pt x="145256" y="38576"/>
                  </a:cubicBezTo>
                  <a:cubicBezTo>
                    <a:pt x="149066" y="36671"/>
                    <a:pt x="150019" y="35719"/>
                    <a:pt x="148114" y="35719"/>
                  </a:cubicBezTo>
                  <a:cubicBezTo>
                    <a:pt x="153829" y="30956"/>
                    <a:pt x="151924" y="31909"/>
                    <a:pt x="147161" y="30956"/>
                  </a:cubicBezTo>
                  <a:cubicBezTo>
                    <a:pt x="140494" y="19526"/>
                    <a:pt x="141446" y="14764"/>
                    <a:pt x="130969" y="22384"/>
                  </a:cubicBezTo>
                  <a:cubicBezTo>
                    <a:pt x="130969" y="22384"/>
                    <a:pt x="133826" y="11906"/>
                    <a:pt x="132874" y="12859"/>
                  </a:cubicBezTo>
                  <a:cubicBezTo>
                    <a:pt x="131921" y="13811"/>
                    <a:pt x="130016" y="16669"/>
                    <a:pt x="127159" y="17621"/>
                  </a:cubicBezTo>
                  <a:cubicBezTo>
                    <a:pt x="127159" y="13811"/>
                    <a:pt x="128111" y="9049"/>
                    <a:pt x="126206" y="7144"/>
                  </a:cubicBezTo>
                  <a:cubicBezTo>
                    <a:pt x="122396" y="11906"/>
                    <a:pt x="128111" y="5239"/>
                    <a:pt x="123349" y="14764"/>
                  </a:cubicBezTo>
                  <a:cubicBezTo>
                    <a:pt x="123349" y="12859"/>
                    <a:pt x="122396" y="9049"/>
                    <a:pt x="123349" y="8096"/>
                  </a:cubicBezTo>
                  <a:cubicBezTo>
                    <a:pt x="122396" y="6191"/>
                    <a:pt x="120491" y="13811"/>
                    <a:pt x="118586" y="16669"/>
                  </a:cubicBezTo>
                  <a:cubicBezTo>
                    <a:pt x="118586" y="15716"/>
                    <a:pt x="114776" y="8096"/>
                    <a:pt x="113824" y="9049"/>
                  </a:cubicBezTo>
                  <a:cubicBezTo>
                    <a:pt x="114776" y="14764"/>
                    <a:pt x="114776" y="11906"/>
                    <a:pt x="115729" y="17621"/>
                  </a:cubicBezTo>
                  <a:cubicBezTo>
                    <a:pt x="113824" y="10954"/>
                    <a:pt x="99536" y="11906"/>
                    <a:pt x="103346" y="21431"/>
                  </a:cubicBezTo>
                  <a:cubicBezTo>
                    <a:pt x="99536" y="12859"/>
                    <a:pt x="91916" y="20479"/>
                    <a:pt x="90011" y="26194"/>
                  </a:cubicBezTo>
                  <a:cubicBezTo>
                    <a:pt x="88106" y="20479"/>
                    <a:pt x="88106" y="21431"/>
                    <a:pt x="90011" y="27146"/>
                  </a:cubicBezTo>
                  <a:cubicBezTo>
                    <a:pt x="88106" y="25241"/>
                    <a:pt x="87154" y="21431"/>
                    <a:pt x="85249" y="20479"/>
                  </a:cubicBezTo>
                  <a:cubicBezTo>
                    <a:pt x="86201" y="18574"/>
                    <a:pt x="85249" y="27146"/>
                    <a:pt x="85249" y="27146"/>
                  </a:cubicBezTo>
                  <a:cubicBezTo>
                    <a:pt x="83344" y="22384"/>
                    <a:pt x="82391" y="22384"/>
                    <a:pt x="83344" y="29051"/>
                  </a:cubicBezTo>
                  <a:cubicBezTo>
                    <a:pt x="77629" y="13811"/>
                    <a:pt x="84296" y="28099"/>
                    <a:pt x="82391" y="30004"/>
                  </a:cubicBezTo>
                  <a:cubicBezTo>
                    <a:pt x="78581" y="23336"/>
                    <a:pt x="68104" y="23336"/>
                    <a:pt x="74771" y="31909"/>
                  </a:cubicBezTo>
                  <a:cubicBezTo>
                    <a:pt x="74771" y="32861"/>
                    <a:pt x="67151" y="24289"/>
                    <a:pt x="67151" y="24289"/>
                  </a:cubicBezTo>
                  <a:cubicBezTo>
                    <a:pt x="70009" y="28099"/>
                    <a:pt x="61436" y="33814"/>
                    <a:pt x="60484" y="40481"/>
                  </a:cubicBezTo>
                  <a:cubicBezTo>
                    <a:pt x="51911" y="29051"/>
                    <a:pt x="40481" y="58579"/>
                    <a:pt x="42386" y="56674"/>
                  </a:cubicBezTo>
                  <a:cubicBezTo>
                    <a:pt x="38576" y="59531"/>
                    <a:pt x="30004" y="57626"/>
                    <a:pt x="35719" y="65246"/>
                  </a:cubicBezTo>
                  <a:cubicBezTo>
                    <a:pt x="31909" y="62389"/>
                    <a:pt x="31909" y="63341"/>
                    <a:pt x="33814" y="66199"/>
                  </a:cubicBezTo>
                  <a:cubicBezTo>
                    <a:pt x="29051" y="62389"/>
                    <a:pt x="33814" y="70009"/>
                    <a:pt x="27146" y="60484"/>
                  </a:cubicBezTo>
                  <a:cubicBezTo>
                    <a:pt x="35719" y="76676"/>
                    <a:pt x="29051" y="64294"/>
                    <a:pt x="28099" y="65246"/>
                  </a:cubicBezTo>
                  <a:cubicBezTo>
                    <a:pt x="27146" y="65246"/>
                    <a:pt x="22384" y="64294"/>
                    <a:pt x="29051" y="69056"/>
                  </a:cubicBezTo>
                  <a:cubicBezTo>
                    <a:pt x="28099" y="69056"/>
                    <a:pt x="29051" y="68104"/>
                    <a:pt x="32861" y="72866"/>
                  </a:cubicBezTo>
                  <a:cubicBezTo>
                    <a:pt x="30004" y="70961"/>
                    <a:pt x="10001" y="87154"/>
                    <a:pt x="7144" y="89059"/>
                  </a:cubicBezTo>
                  <a:cubicBezTo>
                    <a:pt x="7144" y="92869"/>
                    <a:pt x="22384" y="105251"/>
                    <a:pt x="22384" y="105251"/>
                  </a:cubicBezTo>
                  <a:cubicBezTo>
                    <a:pt x="24289" y="102394"/>
                    <a:pt x="19526" y="102394"/>
                    <a:pt x="22384" y="104299"/>
                  </a:cubicBezTo>
                  <a:cubicBezTo>
                    <a:pt x="21431" y="102394"/>
                    <a:pt x="22384" y="102394"/>
                    <a:pt x="24289" y="104299"/>
                  </a:cubicBezTo>
                  <a:cubicBezTo>
                    <a:pt x="26194" y="98584"/>
                    <a:pt x="24289" y="106204"/>
                    <a:pt x="21431" y="99536"/>
                  </a:cubicBezTo>
                  <a:cubicBezTo>
                    <a:pt x="29051" y="104299"/>
                    <a:pt x="23336" y="93821"/>
                    <a:pt x="30956" y="101441"/>
                  </a:cubicBezTo>
                  <a:cubicBezTo>
                    <a:pt x="21431" y="89059"/>
                    <a:pt x="40481" y="109061"/>
                    <a:pt x="28099" y="91916"/>
                  </a:cubicBezTo>
                  <a:cubicBezTo>
                    <a:pt x="31909" y="98584"/>
                    <a:pt x="25241" y="97631"/>
                    <a:pt x="33814" y="97631"/>
                  </a:cubicBezTo>
                  <a:close/>
                  <a:moveTo>
                    <a:pt x="39529" y="79534"/>
                  </a:moveTo>
                  <a:cubicBezTo>
                    <a:pt x="39529" y="80486"/>
                    <a:pt x="39529" y="80486"/>
                    <a:pt x="39529" y="79534"/>
                  </a:cubicBezTo>
                  <a:close/>
                  <a:moveTo>
                    <a:pt x="40481" y="78581"/>
                  </a:moveTo>
                  <a:cubicBezTo>
                    <a:pt x="40481" y="79534"/>
                    <a:pt x="36671" y="76676"/>
                    <a:pt x="40481" y="78581"/>
                  </a:cubicBezTo>
                  <a:close/>
                  <a:moveTo>
                    <a:pt x="25241" y="67151"/>
                  </a:moveTo>
                  <a:cubicBezTo>
                    <a:pt x="25241" y="66199"/>
                    <a:pt x="27146" y="70009"/>
                    <a:pt x="25241" y="671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05" name="Freeform: Shape 757">
              <a:extLst>
                <a:ext uri="{FF2B5EF4-FFF2-40B4-BE49-F238E27FC236}">
                  <a16:creationId xmlns="" xmlns:a16="http://schemas.microsoft.com/office/drawing/2014/main" id="{F44885B3-FA1B-42AB-A188-7908F1C60C25}"/>
                </a:ext>
              </a:extLst>
            </p:cNvPr>
            <p:cNvSpPr/>
            <p:nvPr/>
          </p:nvSpPr>
          <p:spPr>
            <a:xfrm>
              <a:off x="7012781" y="43133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06" name="Freeform: Shape 758">
              <a:extLst>
                <a:ext uri="{FF2B5EF4-FFF2-40B4-BE49-F238E27FC236}">
                  <a16:creationId xmlns="" xmlns:a16="http://schemas.microsoft.com/office/drawing/2014/main" id="{34E2A6D3-3BCE-431A-9001-5F4828A827AA}"/>
                </a:ext>
              </a:extLst>
            </p:cNvPr>
            <p:cNvSpPr/>
            <p:nvPr/>
          </p:nvSpPr>
          <p:spPr>
            <a:xfrm>
              <a:off x="7133326" y="4275825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6615"/>
                    <a:pt x="6615" y="7567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07" name="Freeform: Shape 759">
              <a:extLst>
                <a:ext uri="{FF2B5EF4-FFF2-40B4-BE49-F238E27FC236}">
                  <a16:creationId xmlns="" xmlns:a16="http://schemas.microsoft.com/office/drawing/2014/main" id="{050B1B6C-352A-4E6E-B65B-3A430984ED29}"/>
                </a:ext>
              </a:extLst>
            </p:cNvPr>
            <p:cNvSpPr/>
            <p:nvPr/>
          </p:nvSpPr>
          <p:spPr>
            <a:xfrm>
              <a:off x="7043790" y="4312549"/>
              <a:ext cx="9525" cy="9525"/>
            </a:xfrm>
            <a:custGeom>
              <a:avLst/>
              <a:gdLst>
                <a:gd name="connsiteX0" fmla="*/ 7567 w 9525"/>
                <a:gd name="connsiteY0" fmla="*/ 7990 h 9525"/>
                <a:gd name="connsiteX1" fmla="*/ 7567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990"/>
                  </a:moveTo>
                  <a:cubicBezTo>
                    <a:pt x="6615" y="6085"/>
                    <a:pt x="7567" y="7990"/>
                    <a:pt x="7567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08" name="Freeform: Shape 760">
              <a:extLst>
                <a:ext uri="{FF2B5EF4-FFF2-40B4-BE49-F238E27FC236}">
                  <a16:creationId xmlns="" xmlns:a16="http://schemas.microsoft.com/office/drawing/2014/main" id="{14707D8A-ACE2-49D7-81AA-D717C88D2FA4}"/>
                </a:ext>
              </a:extLst>
            </p:cNvPr>
            <p:cNvSpPr/>
            <p:nvPr/>
          </p:nvSpPr>
          <p:spPr>
            <a:xfrm>
              <a:off x="7130891" y="42886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09" name="Freeform: Shape 761">
              <a:extLst>
                <a:ext uri="{FF2B5EF4-FFF2-40B4-BE49-F238E27FC236}">
                  <a16:creationId xmlns="" xmlns:a16="http://schemas.microsoft.com/office/drawing/2014/main" id="{8BCB2F82-64C2-430C-9CCB-3815E276B65A}"/>
                </a:ext>
              </a:extLst>
            </p:cNvPr>
            <p:cNvSpPr/>
            <p:nvPr/>
          </p:nvSpPr>
          <p:spPr>
            <a:xfrm>
              <a:off x="7131844" y="42914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10" name="Freeform: Shape 762">
              <a:extLst>
                <a:ext uri="{FF2B5EF4-FFF2-40B4-BE49-F238E27FC236}">
                  <a16:creationId xmlns="" xmlns:a16="http://schemas.microsoft.com/office/drawing/2014/main" id="{79667C90-73FF-4D70-9F0C-33FE4F577556}"/>
                </a:ext>
              </a:extLst>
            </p:cNvPr>
            <p:cNvSpPr/>
            <p:nvPr/>
          </p:nvSpPr>
          <p:spPr>
            <a:xfrm>
              <a:off x="7132796" y="4293499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10001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11" name="Freeform: Shape 763">
              <a:extLst>
                <a:ext uri="{FF2B5EF4-FFF2-40B4-BE49-F238E27FC236}">
                  <a16:creationId xmlns="" xmlns:a16="http://schemas.microsoft.com/office/drawing/2014/main" id="{805ADEB8-2A64-4791-AA9D-6FE9B721AEF0}"/>
                </a:ext>
              </a:extLst>
            </p:cNvPr>
            <p:cNvSpPr/>
            <p:nvPr/>
          </p:nvSpPr>
          <p:spPr>
            <a:xfrm>
              <a:off x="7104751" y="427815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7144"/>
                    <a:pt x="7567" y="7144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12" name="Freeform: Shape 764">
              <a:extLst>
                <a:ext uri="{FF2B5EF4-FFF2-40B4-BE49-F238E27FC236}">
                  <a16:creationId xmlns="" xmlns:a16="http://schemas.microsoft.com/office/drawing/2014/main" id="{066FEFF1-B552-41AE-A06D-AEFA0613A4A2}"/>
                </a:ext>
              </a:extLst>
            </p:cNvPr>
            <p:cNvSpPr/>
            <p:nvPr/>
          </p:nvSpPr>
          <p:spPr>
            <a:xfrm>
              <a:off x="7114699" y="427434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8096"/>
                  </a:cubicBez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13" name="Freeform: Shape 765">
              <a:extLst>
                <a:ext uri="{FF2B5EF4-FFF2-40B4-BE49-F238E27FC236}">
                  <a16:creationId xmlns="" xmlns:a16="http://schemas.microsoft.com/office/drawing/2014/main" id="{AB8DB988-5FDF-49DD-82B6-780E2A534BDD}"/>
                </a:ext>
              </a:extLst>
            </p:cNvPr>
            <p:cNvSpPr/>
            <p:nvPr/>
          </p:nvSpPr>
          <p:spPr>
            <a:xfrm>
              <a:off x="7094696" y="42829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14" name="Freeform: Shape 766">
              <a:extLst>
                <a:ext uri="{FF2B5EF4-FFF2-40B4-BE49-F238E27FC236}">
                  <a16:creationId xmlns="" xmlns:a16="http://schemas.microsoft.com/office/drawing/2014/main" id="{4FC241C7-0150-45A5-8CFC-9824E855784C}"/>
                </a:ext>
              </a:extLst>
            </p:cNvPr>
            <p:cNvSpPr/>
            <p:nvPr/>
          </p:nvSpPr>
          <p:spPr>
            <a:xfrm>
              <a:off x="7114699" y="427487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7567"/>
                    <a:pt x="7144" y="7567"/>
                  </a:cubicBezTo>
                  <a:cubicBezTo>
                    <a:pt x="7144" y="7567"/>
                    <a:pt x="714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15" name="Freeform: Shape 767">
              <a:extLst>
                <a:ext uri="{FF2B5EF4-FFF2-40B4-BE49-F238E27FC236}">
                  <a16:creationId xmlns="" xmlns:a16="http://schemas.microsoft.com/office/drawing/2014/main" id="{257CFF38-E17A-4A45-8A82-86F24B396D4B}"/>
                </a:ext>
              </a:extLst>
            </p:cNvPr>
            <p:cNvSpPr/>
            <p:nvPr/>
          </p:nvSpPr>
          <p:spPr>
            <a:xfrm>
              <a:off x="7135654" y="43038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16" name="Freeform: Shape 768">
              <a:extLst>
                <a:ext uri="{FF2B5EF4-FFF2-40B4-BE49-F238E27FC236}">
                  <a16:creationId xmlns="" xmlns:a16="http://schemas.microsoft.com/office/drawing/2014/main" id="{C347E6DD-3CC2-464D-B57E-96273D82CCAB}"/>
                </a:ext>
              </a:extLst>
            </p:cNvPr>
            <p:cNvSpPr/>
            <p:nvPr/>
          </p:nvSpPr>
          <p:spPr>
            <a:xfrm>
              <a:off x="7136606" y="43038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17" name="Freeform: Shape 769">
              <a:extLst>
                <a:ext uri="{FF2B5EF4-FFF2-40B4-BE49-F238E27FC236}">
                  <a16:creationId xmlns="" xmlns:a16="http://schemas.microsoft.com/office/drawing/2014/main" id="{629F84EF-C990-4A47-9F2A-FDE44AD0F877}"/>
                </a:ext>
              </a:extLst>
            </p:cNvPr>
            <p:cNvSpPr/>
            <p:nvPr/>
          </p:nvSpPr>
          <p:spPr>
            <a:xfrm>
              <a:off x="7136844" y="430387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18" name="Freeform: Shape 770">
              <a:extLst>
                <a:ext uri="{FF2B5EF4-FFF2-40B4-BE49-F238E27FC236}">
                  <a16:creationId xmlns="" xmlns:a16="http://schemas.microsoft.com/office/drawing/2014/main" id="{80197136-2276-4C3A-B010-DABF99C42AC0}"/>
                </a:ext>
              </a:extLst>
            </p:cNvPr>
            <p:cNvSpPr/>
            <p:nvPr/>
          </p:nvSpPr>
          <p:spPr>
            <a:xfrm>
              <a:off x="7135230" y="430006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19" name="Freeform: Shape 771">
              <a:extLst>
                <a:ext uri="{FF2B5EF4-FFF2-40B4-BE49-F238E27FC236}">
                  <a16:creationId xmlns="" xmlns:a16="http://schemas.microsoft.com/office/drawing/2014/main" id="{C6040ED4-80D6-4CF2-A69A-51F79F2B5804}"/>
                </a:ext>
              </a:extLst>
            </p:cNvPr>
            <p:cNvSpPr/>
            <p:nvPr/>
          </p:nvSpPr>
          <p:spPr>
            <a:xfrm>
              <a:off x="7134554" y="4300061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10954"/>
                    <a:pt x="7291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20" name="Freeform: Shape 772">
              <a:extLst>
                <a:ext uri="{FF2B5EF4-FFF2-40B4-BE49-F238E27FC236}">
                  <a16:creationId xmlns="" xmlns:a16="http://schemas.microsoft.com/office/drawing/2014/main" id="{7019E447-1F1D-4BA5-B9EB-0510FDAB288C}"/>
                </a:ext>
              </a:extLst>
            </p:cNvPr>
            <p:cNvSpPr/>
            <p:nvPr/>
          </p:nvSpPr>
          <p:spPr>
            <a:xfrm>
              <a:off x="7144226" y="42895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21" name="Freeform: Shape 773">
              <a:extLst>
                <a:ext uri="{FF2B5EF4-FFF2-40B4-BE49-F238E27FC236}">
                  <a16:creationId xmlns="" xmlns:a16="http://schemas.microsoft.com/office/drawing/2014/main" id="{00D9B72C-2DCE-46D3-8364-AD64C9254BB1}"/>
                </a:ext>
              </a:extLst>
            </p:cNvPr>
            <p:cNvSpPr/>
            <p:nvPr/>
          </p:nvSpPr>
          <p:spPr>
            <a:xfrm>
              <a:off x="7144226" y="428577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7144"/>
                    <a:pt x="9049" y="7144"/>
                  </a:cubicBezTo>
                  <a:cubicBezTo>
                    <a:pt x="8096" y="7144"/>
                    <a:pt x="8096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22" name="Freeform: Shape 774">
              <a:extLst>
                <a:ext uri="{FF2B5EF4-FFF2-40B4-BE49-F238E27FC236}">
                  <a16:creationId xmlns="" xmlns:a16="http://schemas.microsoft.com/office/drawing/2014/main" id="{AC728655-9119-4423-97F7-307C8F260865}"/>
                </a:ext>
              </a:extLst>
            </p:cNvPr>
            <p:cNvSpPr/>
            <p:nvPr/>
          </p:nvSpPr>
          <p:spPr>
            <a:xfrm>
              <a:off x="7129939" y="4267676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9049" y="7144"/>
                  </a:lnTo>
                  <a:cubicBezTo>
                    <a:pt x="8096" y="7144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23" name="Freeform: Shape 775">
              <a:extLst>
                <a:ext uri="{FF2B5EF4-FFF2-40B4-BE49-F238E27FC236}">
                  <a16:creationId xmlns="" xmlns:a16="http://schemas.microsoft.com/office/drawing/2014/main" id="{A5B2EC98-90F1-4CAA-AD78-667C9CCFF32C}"/>
                </a:ext>
              </a:extLst>
            </p:cNvPr>
            <p:cNvSpPr/>
            <p:nvPr/>
          </p:nvSpPr>
          <p:spPr>
            <a:xfrm>
              <a:off x="7118509" y="4277801"/>
              <a:ext cx="9525" cy="9525"/>
            </a:xfrm>
            <a:custGeom>
              <a:avLst/>
              <a:gdLst>
                <a:gd name="connsiteX0" fmla="*/ 7144 w 9525"/>
                <a:gd name="connsiteY0" fmla="*/ 7496 h 9525"/>
                <a:gd name="connsiteX1" fmla="*/ 7144 w 9525"/>
                <a:gd name="connsiteY1" fmla="*/ 74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496"/>
                  </a:moveTo>
                  <a:cubicBezTo>
                    <a:pt x="7144" y="12258"/>
                    <a:pt x="7144" y="5591"/>
                    <a:pt x="7144" y="74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24" name="Freeform: Shape 776">
              <a:extLst>
                <a:ext uri="{FF2B5EF4-FFF2-40B4-BE49-F238E27FC236}">
                  <a16:creationId xmlns="" xmlns:a16="http://schemas.microsoft.com/office/drawing/2014/main" id="{0F8D8C53-7006-4A4C-BB49-16C263A4DF8D}"/>
                </a:ext>
              </a:extLst>
            </p:cNvPr>
            <p:cNvSpPr/>
            <p:nvPr/>
          </p:nvSpPr>
          <p:spPr>
            <a:xfrm>
              <a:off x="7125046" y="4261008"/>
              <a:ext cx="9525" cy="9525"/>
            </a:xfrm>
            <a:custGeom>
              <a:avLst/>
              <a:gdLst>
                <a:gd name="connsiteX0" fmla="*/ 8227 w 9525"/>
                <a:gd name="connsiteY0" fmla="*/ 7144 h 9525"/>
                <a:gd name="connsiteX1" fmla="*/ 822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7144"/>
                  </a:moveTo>
                  <a:cubicBezTo>
                    <a:pt x="9179" y="7144"/>
                    <a:pt x="5369" y="7144"/>
                    <a:pt x="822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25" name="Freeform: Shape 777">
              <a:extLst>
                <a:ext uri="{FF2B5EF4-FFF2-40B4-BE49-F238E27FC236}">
                  <a16:creationId xmlns="" xmlns:a16="http://schemas.microsoft.com/office/drawing/2014/main" id="{A52C26D6-379E-4466-BE4E-6A52A2346E9A}"/>
                </a:ext>
              </a:extLst>
            </p:cNvPr>
            <p:cNvSpPr/>
            <p:nvPr/>
          </p:nvSpPr>
          <p:spPr>
            <a:xfrm>
              <a:off x="7084219" y="4259864"/>
              <a:ext cx="9525" cy="9525"/>
            </a:xfrm>
            <a:custGeom>
              <a:avLst/>
              <a:gdLst>
                <a:gd name="connsiteX0" fmla="*/ 7144 w 9525"/>
                <a:gd name="connsiteY0" fmla="*/ 7335 h 9525"/>
                <a:gd name="connsiteX1" fmla="*/ 8096 w 9525"/>
                <a:gd name="connsiteY1" fmla="*/ 10193 h 9525"/>
                <a:gd name="connsiteX2" fmla="*/ 7144 w 9525"/>
                <a:gd name="connsiteY2" fmla="*/ 73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335"/>
                  </a:moveTo>
                  <a:lnTo>
                    <a:pt x="8096" y="10193"/>
                  </a:lnTo>
                  <a:cubicBezTo>
                    <a:pt x="9049" y="9241"/>
                    <a:pt x="8096" y="6383"/>
                    <a:pt x="7144" y="73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26" name="Freeform: Shape 778">
              <a:extLst>
                <a:ext uri="{FF2B5EF4-FFF2-40B4-BE49-F238E27FC236}">
                  <a16:creationId xmlns="" xmlns:a16="http://schemas.microsoft.com/office/drawing/2014/main" id="{DA95A74B-CC3D-466A-BA3E-203D894E627A}"/>
                </a:ext>
              </a:extLst>
            </p:cNvPr>
            <p:cNvSpPr/>
            <p:nvPr/>
          </p:nvSpPr>
          <p:spPr>
            <a:xfrm>
              <a:off x="7069537" y="4267281"/>
              <a:ext cx="9525" cy="9525"/>
            </a:xfrm>
            <a:custGeom>
              <a:avLst/>
              <a:gdLst>
                <a:gd name="connsiteX0" fmla="*/ 8491 w 9525"/>
                <a:gd name="connsiteY0" fmla="*/ 8491 h 9525"/>
                <a:gd name="connsiteX1" fmla="*/ 7538 w 9525"/>
                <a:gd name="connsiteY1" fmla="*/ 7538 h 9525"/>
                <a:gd name="connsiteX2" fmla="*/ 8491 w 9525"/>
                <a:gd name="connsiteY2" fmla="*/ 84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8491"/>
                  </a:moveTo>
                  <a:cubicBezTo>
                    <a:pt x="7538" y="7538"/>
                    <a:pt x="6586" y="6586"/>
                    <a:pt x="7538" y="7538"/>
                  </a:cubicBezTo>
                  <a:cubicBezTo>
                    <a:pt x="7538" y="8491"/>
                    <a:pt x="8491" y="9443"/>
                    <a:pt x="8491" y="84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27" name="Freeform: Shape 779">
              <a:extLst>
                <a:ext uri="{FF2B5EF4-FFF2-40B4-BE49-F238E27FC236}">
                  <a16:creationId xmlns="" xmlns:a16="http://schemas.microsoft.com/office/drawing/2014/main" id="{41826C8A-0D08-4919-8EF0-4C3D98C2941C}"/>
                </a:ext>
              </a:extLst>
            </p:cNvPr>
            <p:cNvSpPr/>
            <p:nvPr/>
          </p:nvSpPr>
          <p:spPr>
            <a:xfrm>
              <a:off x="7030032" y="4290218"/>
              <a:ext cx="9525" cy="9525"/>
            </a:xfrm>
            <a:custGeom>
              <a:avLst/>
              <a:gdLst>
                <a:gd name="connsiteX0" fmla="*/ 7990 w 9525"/>
                <a:gd name="connsiteY0" fmla="*/ 8414 h 9525"/>
                <a:gd name="connsiteX1" fmla="*/ 7990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8414"/>
                  </a:moveTo>
                  <a:cubicBezTo>
                    <a:pt x="6086" y="5556"/>
                    <a:pt x="7990" y="8414"/>
                    <a:pt x="7990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</p:grpSp>
      <p:grpSp>
        <p:nvGrpSpPr>
          <p:cNvPr id="628" name="Group 627">
            <a:extLst>
              <a:ext uri="{FF2B5EF4-FFF2-40B4-BE49-F238E27FC236}">
                <a16:creationId xmlns="" xmlns:a16="http://schemas.microsoft.com/office/drawing/2014/main" id="{7115E7ED-A921-416D-937B-1C75D84E30B3}"/>
              </a:ext>
            </a:extLst>
          </p:cNvPr>
          <p:cNvGrpSpPr/>
          <p:nvPr/>
        </p:nvGrpSpPr>
        <p:grpSpPr>
          <a:xfrm rot="3269721" flipH="1">
            <a:off x="2574522" y="3442302"/>
            <a:ext cx="177115" cy="436233"/>
            <a:chOff x="4871877" y="3006765"/>
            <a:chExt cx="619125" cy="1524902"/>
          </a:xfrm>
          <a:solidFill>
            <a:schemeClr val="bg1"/>
          </a:solidFill>
        </p:grpSpPr>
        <p:sp>
          <p:nvSpPr>
            <p:cNvPr id="629" name="Freeform: Shape 781">
              <a:extLst>
                <a:ext uri="{FF2B5EF4-FFF2-40B4-BE49-F238E27FC236}">
                  <a16:creationId xmlns="" xmlns:a16="http://schemas.microsoft.com/office/drawing/2014/main" id="{BF4C3A71-CB70-48C8-A173-C27D2B5EB854}"/>
                </a:ext>
              </a:extLst>
            </p:cNvPr>
            <p:cNvSpPr/>
            <p:nvPr/>
          </p:nvSpPr>
          <p:spPr>
            <a:xfrm>
              <a:off x="5122069" y="3028878"/>
              <a:ext cx="19050" cy="9525"/>
            </a:xfrm>
            <a:custGeom>
              <a:avLst/>
              <a:gdLst>
                <a:gd name="connsiteX0" fmla="*/ 7144 w 19050"/>
                <a:gd name="connsiteY0" fmla="*/ 8644 h 9525"/>
                <a:gd name="connsiteX1" fmla="*/ 11906 w 19050"/>
                <a:gd name="connsiteY1" fmla="*/ 8644 h 9525"/>
                <a:gd name="connsiteX2" fmla="*/ 7144 w 19050"/>
                <a:gd name="connsiteY2" fmla="*/ 86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644"/>
                  </a:moveTo>
                  <a:cubicBezTo>
                    <a:pt x="13811" y="9597"/>
                    <a:pt x="4286" y="4834"/>
                    <a:pt x="11906" y="8644"/>
                  </a:cubicBezTo>
                  <a:cubicBezTo>
                    <a:pt x="10001" y="9597"/>
                    <a:pt x="9049" y="9597"/>
                    <a:pt x="7144" y="86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0" name="Freeform: Shape 782">
              <a:extLst>
                <a:ext uri="{FF2B5EF4-FFF2-40B4-BE49-F238E27FC236}">
                  <a16:creationId xmlns="" xmlns:a16="http://schemas.microsoft.com/office/drawing/2014/main" id="{0C4ADCE1-30BD-4341-A4CB-613E22039C58}"/>
                </a:ext>
              </a:extLst>
            </p:cNvPr>
            <p:cNvSpPr/>
            <p:nvPr/>
          </p:nvSpPr>
          <p:spPr>
            <a:xfrm>
              <a:off x="4871877" y="3006765"/>
              <a:ext cx="619125" cy="619125"/>
            </a:xfrm>
            <a:custGeom>
              <a:avLst/>
              <a:gdLst>
                <a:gd name="connsiteX0" fmla="*/ 301151 w 619125"/>
                <a:gd name="connsiteY0" fmla="*/ 20280 h 619125"/>
                <a:gd name="connsiteX1" fmla="*/ 611666 w 619125"/>
                <a:gd name="connsiteY1" fmla="*/ 365085 h 619125"/>
                <a:gd name="connsiteX2" fmla="*/ 431643 w 619125"/>
                <a:gd name="connsiteY2" fmla="*/ 591780 h 619125"/>
                <a:gd name="connsiteX3" fmla="*/ 139226 w 619125"/>
                <a:gd name="connsiteY3" fmla="*/ 587970 h 619125"/>
                <a:gd name="connsiteX4" fmla="*/ 16353 w 619125"/>
                <a:gd name="connsiteY4" fmla="*/ 312697 h 619125"/>
                <a:gd name="connsiteX5" fmla="*/ 40166 w 619125"/>
                <a:gd name="connsiteY5" fmla="*/ 126960 h 619125"/>
                <a:gd name="connsiteX6" fmla="*/ 82076 w 619125"/>
                <a:gd name="connsiteY6" fmla="*/ 75525 h 619125"/>
                <a:gd name="connsiteX7" fmla="*/ 66836 w 619125"/>
                <a:gd name="connsiteY7" fmla="*/ 102195 h 619125"/>
                <a:gd name="connsiteX8" fmla="*/ 103983 w 619125"/>
                <a:gd name="connsiteY8" fmla="*/ 49807 h 619125"/>
                <a:gd name="connsiteX9" fmla="*/ 233523 w 619125"/>
                <a:gd name="connsiteY9" fmla="*/ 18375 h 619125"/>
                <a:gd name="connsiteX10" fmla="*/ 244953 w 619125"/>
                <a:gd name="connsiteY10" fmla="*/ 22185 h 619125"/>
                <a:gd name="connsiteX11" fmla="*/ 78266 w 619125"/>
                <a:gd name="connsiteY11" fmla="*/ 508912 h 619125"/>
                <a:gd name="connsiteX12" fmla="*/ 301151 w 619125"/>
                <a:gd name="connsiteY12" fmla="*/ 20280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9125" h="619125">
                  <a:moveTo>
                    <a:pt x="301151" y="20280"/>
                  </a:moveTo>
                  <a:cubicBezTo>
                    <a:pt x="556421" y="-56872"/>
                    <a:pt x="646908" y="225067"/>
                    <a:pt x="611666" y="365085"/>
                  </a:cubicBezTo>
                  <a:cubicBezTo>
                    <a:pt x="578328" y="493672"/>
                    <a:pt x="487841" y="546060"/>
                    <a:pt x="431643" y="591780"/>
                  </a:cubicBezTo>
                  <a:cubicBezTo>
                    <a:pt x="350681" y="561300"/>
                    <a:pt x="208758" y="628928"/>
                    <a:pt x="139226" y="587970"/>
                  </a:cubicBezTo>
                  <a:cubicBezTo>
                    <a:pt x="22068" y="518437"/>
                    <a:pt x="1113" y="402232"/>
                    <a:pt x="16353" y="312697"/>
                  </a:cubicBezTo>
                  <a:cubicBezTo>
                    <a:pt x="1113" y="258405"/>
                    <a:pt x="2066" y="169822"/>
                    <a:pt x="40166" y="126960"/>
                  </a:cubicBezTo>
                  <a:cubicBezTo>
                    <a:pt x="42071" y="118387"/>
                    <a:pt x="71598" y="114578"/>
                    <a:pt x="82076" y="75525"/>
                  </a:cubicBezTo>
                  <a:cubicBezTo>
                    <a:pt x="73503" y="83145"/>
                    <a:pt x="68741" y="91717"/>
                    <a:pt x="66836" y="102195"/>
                  </a:cubicBezTo>
                  <a:cubicBezTo>
                    <a:pt x="75408" y="88860"/>
                    <a:pt x="102078" y="55522"/>
                    <a:pt x="103983" y="49807"/>
                  </a:cubicBezTo>
                  <a:cubicBezTo>
                    <a:pt x="135416" y="28853"/>
                    <a:pt x="198281" y="19328"/>
                    <a:pt x="233523" y="18375"/>
                  </a:cubicBezTo>
                  <a:cubicBezTo>
                    <a:pt x="229713" y="19328"/>
                    <a:pt x="245906" y="21232"/>
                    <a:pt x="244953" y="22185"/>
                  </a:cubicBezTo>
                  <a:cubicBezTo>
                    <a:pt x="103983" y="5040"/>
                    <a:pt x="-76039" y="328890"/>
                    <a:pt x="78266" y="508912"/>
                  </a:cubicBezTo>
                  <a:cubicBezTo>
                    <a:pt x="431643" y="918488"/>
                    <a:pt x="910751" y="-26393"/>
                    <a:pt x="301151" y="202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1" name="Freeform: Shape 783">
              <a:extLst>
                <a:ext uri="{FF2B5EF4-FFF2-40B4-BE49-F238E27FC236}">
                  <a16:creationId xmlns="" xmlns:a16="http://schemas.microsoft.com/office/drawing/2014/main" id="{A3EECD9B-45B2-4535-8089-EB46FF927229}"/>
                </a:ext>
              </a:extLst>
            </p:cNvPr>
            <p:cNvSpPr/>
            <p:nvPr/>
          </p:nvSpPr>
          <p:spPr>
            <a:xfrm>
              <a:off x="5110135" y="3023711"/>
              <a:ext cx="9525" cy="19050"/>
            </a:xfrm>
            <a:custGeom>
              <a:avLst/>
              <a:gdLst>
                <a:gd name="connsiteX0" fmla="*/ 10505 w 9525"/>
                <a:gd name="connsiteY0" fmla="*/ 11906 h 19050"/>
                <a:gd name="connsiteX1" fmla="*/ 8600 w 9525"/>
                <a:gd name="connsiteY1" fmla="*/ 7144 h 19050"/>
                <a:gd name="connsiteX2" fmla="*/ 10505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10505" y="11906"/>
                  </a:moveTo>
                  <a:cubicBezTo>
                    <a:pt x="9552" y="10001"/>
                    <a:pt x="4790" y="8096"/>
                    <a:pt x="8600" y="7144"/>
                  </a:cubicBezTo>
                  <a:cubicBezTo>
                    <a:pt x="9552" y="9049"/>
                    <a:pt x="11457" y="10954"/>
                    <a:pt x="10505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2" name="Freeform: Shape 784">
              <a:extLst>
                <a:ext uri="{FF2B5EF4-FFF2-40B4-BE49-F238E27FC236}">
                  <a16:creationId xmlns="" xmlns:a16="http://schemas.microsoft.com/office/drawing/2014/main" id="{2264B252-F444-436D-AA57-76F2353F14F8}"/>
                </a:ext>
              </a:extLst>
            </p:cNvPr>
            <p:cNvSpPr/>
            <p:nvPr/>
          </p:nvSpPr>
          <p:spPr>
            <a:xfrm>
              <a:off x="4983956" y="3044118"/>
              <a:ext cx="9525" cy="9525"/>
            </a:xfrm>
            <a:custGeom>
              <a:avLst/>
              <a:gdLst>
                <a:gd name="connsiteX0" fmla="*/ 7144 w 9525"/>
                <a:gd name="connsiteY0" fmla="*/ 8644 h 9525"/>
                <a:gd name="connsiteX1" fmla="*/ 7144 w 9525"/>
                <a:gd name="connsiteY1" fmla="*/ 86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44"/>
                  </a:moveTo>
                  <a:cubicBezTo>
                    <a:pt x="7144" y="9597"/>
                    <a:pt x="8096" y="4834"/>
                    <a:pt x="7144" y="86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3" name="Freeform: Shape 785">
              <a:extLst>
                <a:ext uri="{FF2B5EF4-FFF2-40B4-BE49-F238E27FC236}">
                  <a16:creationId xmlns="" xmlns:a16="http://schemas.microsoft.com/office/drawing/2014/main" id="{128C79F1-8BD5-446C-B648-75EF00ECB809}"/>
                </a:ext>
              </a:extLst>
            </p:cNvPr>
            <p:cNvSpPr/>
            <p:nvPr/>
          </p:nvSpPr>
          <p:spPr>
            <a:xfrm>
              <a:off x="4956156" y="3059042"/>
              <a:ext cx="19050" cy="19050"/>
            </a:xfrm>
            <a:custGeom>
              <a:avLst/>
              <a:gdLst>
                <a:gd name="connsiteX0" fmla="*/ 7322 w 19050"/>
                <a:gd name="connsiteY0" fmla="*/ 15627 h 19050"/>
                <a:gd name="connsiteX1" fmla="*/ 7322 w 19050"/>
                <a:gd name="connsiteY1" fmla="*/ 1562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322" y="15627"/>
                  </a:moveTo>
                  <a:cubicBezTo>
                    <a:pt x="5417" y="13723"/>
                    <a:pt x="19704" y="-2470"/>
                    <a:pt x="7322" y="156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4" name="Freeform: Shape 786">
              <a:extLst>
                <a:ext uri="{FF2B5EF4-FFF2-40B4-BE49-F238E27FC236}">
                  <a16:creationId xmlns="" xmlns:a16="http://schemas.microsoft.com/office/drawing/2014/main" id="{07C46D69-3D36-416C-BD3C-EE717F6ED671}"/>
                </a:ext>
              </a:extLst>
            </p:cNvPr>
            <p:cNvSpPr/>
            <p:nvPr/>
          </p:nvSpPr>
          <p:spPr>
            <a:xfrm>
              <a:off x="4926568" y="3086576"/>
              <a:ext cx="9525" cy="9525"/>
            </a:xfrm>
            <a:custGeom>
              <a:avLst/>
              <a:gdLst>
                <a:gd name="connsiteX0" fmla="*/ 9287 w 9525"/>
                <a:gd name="connsiteY0" fmla="*/ 10001 h 9525"/>
                <a:gd name="connsiteX1" fmla="*/ 9287 w 9525"/>
                <a:gd name="connsiteY1" fmla="*/ 7144 h 9525"/>
                <a:gd name="connsiteX2" fmla="*/ 9287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287" y="10001"/>
                  </a:moveTo>
                  <a:cubicBezTo>
                    <a:pt x="6429" y="11906"/>
                    <a:pt x="6429" y="10954"/>
                    <a:pt x="9287" y="7144"/>
                  </a:cubicBezTo>
                  <a:cubicBezTo>
                    <a:pt x="10239" y="8096"/>
                    <a:pt x="9287" y="9049"/>
                    <a:pt x="9287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5" name="Freeform: Shape 787">
              <a:extLst>
                <a:ext uri="{FF2B5EF4-FFF2-40B4-BE49-F238E27FC236}">
                  <a16:creationId xmlns="" xmlns:a16="http://schemas.microsoft.com/office/drawing/2014/main" id="{742C78BB-D5D5-41EB-893C-A0369655A3A1}"/>
                </a:ext>
              </a:extLst>
            </p:cNvPr>
            <p:cNvSpPr/>
            <p:nvPr/>
          </p:nvSpPr>
          <p:spPr>
            <a:xfrm>
              <a:off x="4925854" y="3092899"/>
              <a:ext cx="19050" cy="9525"/>
            </a:xfrm>
            <a:custGeom>
              <a:avLst/>
              <a:gdLst>
                <a:gd name="connsiteX0" fmla="*/ 11906 w 19050"/>
                <a:gd name="connsiteY0" fmla="*/ 7488 h 9525"/>
                <a:gd name="connsiteX1" fmla="*/ 7144 w 19050"/>
                <a:gd name="connsiteY1" fmla="*/ 11298 h 9525"/>
                <a:gd name="connsiteX2" fmla="*/ 11906 w 19050"/>
                <a:gd name="connsiteY2" fmla="*/ 7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488"/>
                  </a:moveTo>
                  <a:cubicBezTo>
                    <a:pt x="10001" y="9393"/>
                    <a:pt x="9049" y="10345"/>
                    <a:pt x="7144" y="11298"/>
                  </a:cubicBezTo>
                  <a:cubicBezTo>
                    <a:pt x="8096" y="12250"/>
                    <a:pt x="10001" y="5583"/>
                    <a:pt x="11906" y="7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6" name="Freeform: Shape 788">
              <a:extLst>
                <a:ext uri="{FF2B5EF4-FFF2-40B4-BE49-F238E27FC236}">
                  <a16:creationId xmlns="" xmlns:a16="http://schemas.microsoft.com/office/drawing/2014/main" id="{C76799BC-C2EE-44B4-8EDA-F1E0582DC797}"/>
                </a:ext>
              </a:extLst>
            </p:cNvPr>
            <p:cNvSpPr/>
            <p:nvPr/>
          </p:nvSpPr>
          <p:spPr>
            <a:xfrm>
              <a:off x="4889659" y="3154817"/>
              <a:ext cx="9525" cy="19050"/>
            </a:xfrm>
            <a:custGeom>
              <a:avLst/>
              <a:gdLst>
                <a:gd name="connsiteX0" fmla="*/ 10001 w 9525"/>
                <a:gd name="connsiteY0" fmla="*/ 7482 h 19050"/>
                <a:gd name="connsiteX1" fmla="*/ 7144 w 9525"/>
                <a:gd name="connsiteY1" fmla="*/ 14150 h 19050"/>
                <a:gd name="connsiteX2" fmla="*/ 10001 w 9525"/>
                <a:gd name="connsiteY2" fmla="*/ 748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10001" y="7482"/>
                  </a:moveTo>
                  <a:cubicBezTo>
                    <a:pt x="9049" y="9388"/>
                    <a:pt x="9049" y="13198"/>
                    <a:pt x="7144" y="14150"/>
                  </a:cubicBezTo>
                  <a:cubicBezTo>
                    <a:pt x="9049" y="12245"/>
                    <a:pt x="8096" y="5577"/>
                    <a:pt x="10001" y="74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7" name="Freeform: Shape 789">
              <a:extLst>
                <a:ext uri="{FF2B5EF4-FFF2-40B4-BE49-F238E27FC236}">
                  <a16:creationId xmlns="" xmlns:a16="http://schemas.microsoft.com/office/drawing/2014/main" id="{2E4694A4-D64E-4505-8E2D-33F3CCDC179C}"/>
                </a:ext>
              </a:extLst>
            </p:cNvPr>
            <p:cNvSpPr/>
            <p:nvPr/>
          </p:nvSpPr>
          <p:spPr>
            <a:xfrm>
              <a:off x="4882515" y="3187541"/>
              <a:ext cx="9525" cy="9525"/>
            </a:xfrm>
            <a:custGeom>
              <a:avLst/>
              <a:gdLst>
                <a:gd name="connsiteX0" fmla="*/ 8573 w 9525"/>
                <a:gd name="connsiteY0" fmla="*/ 7144 h 9525"/>
                <a:gd name="connsiteX1" fmla="*/ 85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3" y="7144"/>
                  </a:moveTo>
                  <a:cubicBezTo>
                    <a:pt x="6667" y="10954"/>
                    <a:pt x="6667" y="9049"/>
                    <a:pt x="85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8" name="Freeform: Shape 790">
              <a:extLst>
                <a:ext uri="{FF2B5EF4-FFF2-40B4-BE49-F238E27FC236}">
                  <a16:creationId xmlns="" xmlns:a16="http://schemas.microsoft.com/office/drawing/2014/main" id="{F197836D-630E-48FA-B00B-EC14475B81B0}"/>
                </a:ext>
              </a:extLst>
            </p:cNvPr>
            <p:cNvSpPr/>
            <p:nvPr/>
          </p:nvSpPr>
          <p:spPr>
            <a:xfrm>
              <a:off x="5139724" y="3623786"/>
              <a:ext cx="9525" cy="9525"/>
            </a:xfrm>
            <a:custGeom>
              <a:avLst/>
              <a:gdLst>
                <a:gd name="connsiteX0" fmla="*/ 10443 w 9525"/>
                <a:gd name="connsiteY0" fmla="*/ 7144 h 9525"/>
                <a:gd name="connsiteX1" fmla="*/ 104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443" y="7144"/>
                  </a:moveTo>
                  <a:cubicBezTo>
                    <a:pt x="4728" y="7144"/>
                    <a:pt x="7586" y="7144"/>
                    <a:pt x="104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9" name="Freeform: Shape 791">
              <a:extLst>
                <a:ext uri="{FF2B5EF4-FFF2-40B4-BE49-F238E27FC236}">
                  <a16:creationId xmlns="" xmlns:a16="http://schemas.microsoft.com/office/drawing/2014/main" id="{3D9AD0B0-2027-4A38-BBCF-BD2B5C5F027A}"/>
                </a:ext>
              </a:extLst>
            </p:cNvPr>
            <p:cNvSpPr/>
            <p:nvPr/>
          </p:nvSpPr>
          <p:spPr>
            <a:xfrm>
              <a:off x="5383054" y="3535534"/>
              <a:ext cx="9525" cy="9525"/>
            </a:xfrm>
            <a:custGeom>
              <a:avLst/>
              <a:gdLst>
                <a:gd name="connsiteX0" fmla="*/ 7144 w 9525"/>
                <a:gd name="connsiteY0" fmla="*/ 8718 h 9525"/>
                <a:gd name="connsiteX1" fmla="*/ 10954 w 9525"/>
                <a:gd name="connsiteY1" fmla="*/ 7766 h 9525"/>
                <a:gd name="connsiteX2" fmla="*/ 7144 w 9525"/>
                <a:gd name="connsiteY2" fmla="*/ 87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718"/>
                  </a:moveTo>
                  <a:cubicBezTo>
                    <a:pt x="9049" y="5861"/>
                    <a:pt x="10001" y="7766"/>
                    <a:pt x="10954" y="7766"/>
                  </a:cubicBezTo>
                  <a:cubicBezTo>
                    <a:pt x="8096" y="9671"/>
                    <a:pt x="10001" y="5861"/>
                    <a:pt x="7144" y="8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0" name="Freeform: Shape 792">
              <a:extLst>
                <a:ext uri="{FF2B5EF4-FFF2-40B4-BE49-F238E27FC236}">
                  <a16:creationId xmlns="" xmlns:a16="http://schemas.microsoft.com/office/drawing/2014/main" id="{6B2DDFA3-9908-47BF-81FC-2CCEF480EA12}"/>
                </a:ext>
              </a:extLst>
            </p:cNvPr>
            <p:cNvSpPr/>
            <p:nvPr/>
          </p:nvSpPr>
          <p:spPr>
            <a:xfrm>
              <a:off x="5455867" y="3420903"/>
              <a:ext cx="9525" cy="9525"/>
            </a:xfrm>
            <a:custGeom>
              <a:avLst/>
              <a:gdLst>
                <a:gd name="connsiteX0" fmla="*/ 10530 w 9525"/>
                <a:gd name="connsiteY0" fmla="*/ 7144 h 9525"/>
                <a:gd name="connsiteX1" fmla="*/ 1053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530" y="7144"/>
                  </a:moveTo>
                  <a:cubicBezTo>
                    <a:pt x="10530" y="7144"/>
                    <a:pt x="2910" y="7144"/>
                    <a:pt x="1053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1" name="Freeform: Shape 793">
              <a:extLst>
                <a:ext uri="{FF2B5EF4-FFF2-40B4-BE49-F238E27FC236}">
                  <a16:creationId xmlns="" xmlns:a16="http://schemas.microsoft.com/office/drawing/2014/main" id="{158EF03A-6BC4-4746-9E66-A5DABC7E5255}"/>
                </a:ext>
              </a:extLst>
            </p:cNvPr>
            <p:cNvSpPr/>
            <p:nvPr/>
          </p:nvSpPr>
          <p:spPr>
            <a:xfrm>
              <a:off x="5096489" y="3884771"/>
              <a:ext cx="9525" cy="9525"/>
            </a:xfrm>
            <a:custGeom>
              <a:avLst/>
              <a:gdLst>
                <a:gd name="connsiteX0" fmla="*/ 8911 w 9525"/>
                <a:gd name="connsiteY0" fmla="*/ 10954 h 9525"/>
                <a:gd name="connsiteX1" fmla="*/ 7959 w 9525"/>
                <a:gd name="connsiteY1" fmla="*/ 7144 h 9525"/>
                <a:gd name="connsiteX2" fmla="*/ 8911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911" y="10954"/>
                  </a:moveTo>
                  <a:cubicBezTo>
                    <a:pt x="7959" y="6191"/>
                    <a:pt x="6054" y="13811"/>
                    <a:pt x="7959" y="7144"/>
                  </a:cubicBezTo>
                  <a:cubicBezTo>
                    <a:pt x="8911" y="8096"/>
                    <a:pt x="9864" y="9049"/>
                    <a:pt x="8911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2" name="Freeform: Shape 794">
              <a:extLst>
                <a:ext uri="{FF2B5EF4-FFF2-40B4-BE49-F238E27FC236}">
                  <a16:creationId xmlns="" xmlns:a16="http://schemas.microsoft.com/office/drawing/2014/main" id="{B8E050FD-605E-467D-AC59-D3925FE52A3F}"/>
                </a:ext>
              </a:extLst>
            </p:cNvPr>
            <p:cNvSpPr/>
            <p:nvPr/>
          </p:nvSpPr>
          <p:spPr>
            <a:xfrm>
              <a:off x="5073193" y="3855392"/>
              <a:ext cx="219075" cy="676275"/>
            </a:xfrm>
            <a:custGeom>
              <a:avLst/>
              <a:gdLst>
                <a:gd name="connsiteX0" fmla="*/ 53162 w 219075"/>
                <a:gd name="connsiteY0" fmla="*/ 20330 h 676275"/>
                <a:gd name="connsiteX1" fmla="*/ 220802 w 219075"/>
                <a:gd name="connsiteY1" fmla="*/ 574685 h 676275"/>
                <a:gd name="connsiteX2" fmla="*/ 41732 w 219075"/>
                <a:gd name="connsiteY2" fmla="*/ 651838 h 676275"/>
                <a:gd name="connsiteX3" fmla="*/ 33160 w 219075"/>
                <a:gd name="connsiteY3" fmla="*/ 358468 h 676275"/>
                <a:gd name="connsiteX4" fmla="*/ 13157 w 219075"/>
                <a:gd name="connsiteY4" fmla="*/ 177493 h 676275"/>
                <a:gd name="connsiteX5" fmla="*/ 25540 w 219075"/>
                <a:gd name="connsiteY5" fmla="*/ 192733 h 676275"/>
                <a:gd name="connsiteX6" fmla="*/ 24587 w 219075"/>
                <a:gd name="connsiteY6" fmla="*/ 51763 h 676275"/>
                <a:gd name="connsiteX7" fmla="*/ 59830 w 219075"/>
                <a:gd name="connsiteY7" fmla="*/ 602308 h 676275"/>
                <a:gd name="connsiteX8" fmla="*/ 53162 w 219075"/>
                <a:gd name="connsiteY8" fmla="*/ 20330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075" h="676275">
                  <a:moveTo>
                    <a:pt x="53162" y="20330"/>
                  </a:moveTo>
                  <a:cubicBezTo>
                    <a:pt x="267475" y="-91112"/>
                    <a:pt x="206515" y="539443"/>
                    <a:pt x="220802" y="574685"/>
                  </a:cubicBezTo>
                  <a:cubicBezTo>
                    <a:pt x="180797" y="606118"/>
                    <a:pt x="111265" y="725180"/>
                    <a:pt x="41732" y="651838"/>
                  </a:cubicBezTo>
                  <a:cubicBezTo>
                    <a:pt x="6490" y="614690"/>
                    <a:pt x="31255" y="378470"/>
                    <a:pt x="33160" y="358468"/>
                  </a:cubicBezTo>
                  <a:cubicBezTo>
                    <a:pt x="-178" y="293698"/>
                    <a:pt x="41732" y="214640"/>
                    <a:pt x="13157" y="177493"/>
                  </a:cubicBezTo>
                  <a:cubicBezTo>
                    <a:pt x="-5893" y="199400"/>
                    <a:pt x="26492" y="191780"/>
                    <a:pt x="25540" y="192733"/>
                  </a:cubicBezTo>
                  <a:cubicBezTo>
                    <a:pt x="25540" y="189875"/>
                    <a:pt x="32207" y="60335"/>
                    <a:pt x="24587" y="51763"/>
                  </a:cubicBezTo>
                  <a:cubicBezTo>
                    <a:pt x="36970" y="101293"/>
                    <a:pt x="-8750" y="515630"/>
                    <a:pt x="59830" y="602308"/>
                  </a:cubicBezTo>
                  <a:cubicBezTo>
                    <a:pt x="224612" y="807095"/>
                    <a:pt x="315100" y="-32057"/>
                    <a:pt x="53162" y="2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3" name="Freeform: Shape 795">
              <a:extLst>
                <a:ext uri="{FF2B5EF4-FFF2-40B4-BE49-F238E27FC236}">
                  <a16:creationId xmlns="" xmlns:a16="http://schemas.microsoft.com/office/drawing/2014/main" id="{F0318BC3-B310-4694-AC1C-7C2378A0F810}"/>
                </a:ext>
              </a:extLst>
            </p:cNvPr>
            <p:cNvSpPr/>
            <p:nvPr/>
          </p:nvSpPr>
          <p:spPr>
            <a:xfrm>
              <a:off x="5093494" y="3894989"/>
              <a:ext cx="19050" cy="9525"/>
            </a:xfrm>
            <a:custGeom>
              <a:avLst/>
              <a:gdLst>
                <a:gd name="connsiteX0" fmla="*/ 11906 w 19050"/>
                <a:gd name="connsiteY0" fmla="*/ 7403 h 9525"/>
                <a:gd name="connsiteX1" fmla="*/ 7144 w 19050"/>
                <a:gd name="connsiteY1" fmla="*/ 9308 h 9525"/>
                <a:gd name="connsiteX2" fmla="*/ 11906 w 19050"/>
                <a:gd name="connsiteY2" fmla="*/ 740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403"/>
                  </a:moveTo>
                  <a:cubicBezTo>
                    <a:pt x="10001" y="8356"/>
                    <a:pt x="9049" y="12166"/>
                    <a:pt x="7144" y="9308"/>
                  </a:cubicBezTo>
                  <a:cubicBezTo>
                    <a:pt x="9049" y="8356"/>
                    <a:pt x="10001" y="6451"/>
                    <a:pt x="11906" y="74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4" name="Freeform: Shape 796">
              <a:extLst>
                <a:ext uri="{FF2B5EF4-FFF2-40B4-BE49-F238E27FC236}">
                  <a16:creationId xmlns="" xmlns:a16="http://schemas.microsoft.com/office/drawing/2014/main" id="{0C991499-FA38-43CE-BA8E-80793E8BE6D5}"/>
                </a:ext>
              </a:extLst>
            </p:cNvPr>
            <p:cNvSpPr/>
            <p:nvPr/>
          </p:nvSpPr>
          <p:spPr>
            <a:xfrm>
              <a:off x="5081507" y="3991557"/>
              <a:ext cx="9525" cy="9525"/>
            </a:xfrm>
            <a:custGeom>
              <a:avLst/>
              <a:gdLst>
                <a:gd name="connsiteX0" fmla="*/ 8653 w 9525"/>
                <a:gd name="connsiteY0" fmla="*/ 7990 h 9525"/>
                <a:gd name="connsiteX1" fmla="*/ 8653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990"/>
                  </a:moveTo>
                  <a:cubicBezTo>
                    <a:pt x="7700" y="7990"/>
                    <a:pt x="5795" y="6086"/>
                    <a:pt x="8653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5" name="Freeform: Shape 797">
              <a:extLst>
                <a:ext uri="{FF2B5EF4-FFF2-40B4-BE49-F238E27FC236}">
                  <a16:creationId xmlns="" xmlns:a16="http://schemas.microsoft.com/office/drawing/2014/main" id="{D1406DDD-B31F-4290-882E-40AB405F7888}"/>
                </a:ext>
              </a:extLst>
            </p:cNvPr>
            <p:cNvSpPr/>
            <p:nvPr/>
          </p:nvSpPr>
          <p:spPr>
            <a:xfrm>
              <a:off x="5079206" y="4009548"/>
              <a:ext cx="9525" cy="19050"/>
            </a:xfrm>
            <a:custGeom>
              <a:avLst/>
              <a:gdLst>
                <a:gd name="connsiteX0" fmla="*/ 10001 w 9525"/>
                <a:gd name="connsiteY0" fmla="*/ 15716 h 19050"/>
                <a:gd name="connsiteX1" fmla="*/ 7144 w 9525"/>
                <a:gd name="connsiteY1" fmla="*/ 7144 h 19050"/>
                <a:gd name="connsiteX2" fmla="*/ 10001 w 9525"/>
                <a:gd name="connsiteY2" fmla="*/ 1571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10001" y="15716"/>
                  </a:moveTo>
                  <a:cubicBezTo>
                    <a:pt x="8096" y="15716"/>
                    <a:pt x="7144" y="10001"/>
                    <a:pt x="7144" y="7144"/>
                  </a:cubicBezTo>
                  <a:lnTo>
                    <a:pt x="10001" y="157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6" name="Freeform: Shape 798">
              <a:extLst>
                <a:ext uri="{FF2B5EF4-FFF2-40B4-BE49-F238E27FC236}">
                  <a16:creationId xmlns="" xmlns:a16="http://schemas.microsoft.com/office/drawing/2014/main" id="{92588CDC-D612-4417-8F3F-CCCA87E6FD2A}"/>
                </a:ext>
              </a:extLst>
            </p:cNvPr>
            <p:cNvSpPr/>
            <p:nvPr/>
          </p:nvSpPr>
          <p:spPr>
            <a:xfrm>
              <a:off x="5074444" y="4040028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10001"/>
                    <a:pt x="7144" y="10001"/>
                    <a:pt x="7144" y="7144"/>
                  </a:cubicBezTo>
                  <a:cubicBezTo>
                    <a:pt x="8096" y="7144"/>
                    <a:pt x="8096" y="8096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7" name="Freeform: Shape 799">
              <a:extLst>
                <a:ext uri="{FF2B5EF4-FFF2-40B4-BE49-F238E27FC236}">
                  <a16:creationId xmlns="" xmlns:a16="http://schemas.microsoft.com/office/drawing/2014/main" id="{10B4497B-6C6C-494D-956C-7B0EE6CB849A}"/>
                </a:ext>
              </a:extLst>
            </p:cNvPr>
            <p:cNvSpPr/>
            <p:nvPr/>
          </p:nvSpPr>
          <p:spPr>
            <a:xfrm>
              <a:off x="5078254" y="4042760"/>
              <a:ext cx="9525" cy="9525"/>
            </a:xfrm>
            <a:custGeom>
              <a:avLst/>
              <a:gdLst>
                <a:gd name="connsiteX0" fmla="*/ 9049 w 9525"/>
                <a:gd name="connsiteY0" fmla="*/ 7270 h 9525"/>
                <a:gd name="connsiteX1" fmla="*/ 7144 w 9525"/>
                <a:gd name="connsiteY1" fmla="*/ 11080 h 9525"/>
                <a:gd name="connsiteX2" fmla="*/ 9049 w 9525"/>
                <a:gd name="connsiteY2" fmla="*/ 727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270"/>
                  </a:moveTo>
                  <a:cubicBezTo>
                    <a:pt x="9049" y="9175"/>
                    <a:pt x="8096" y="10127"/>
                    <a:pt x="7144" y="11080"/>
                  </a:cubicBezTo>
                  <a:cubicBezTo>
                    <a:pt x="8096" y="11080"/>
                    <a:pt x="6191" y="6317"/>
                    <a:pt x="9049" y="7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8" name="Freeform: Shape 800">
              <a:extLst>
                <a:ext uri="{FF2B5EF4-FFF2-40B4-BE49-F238E27FC236}">
                  <a16:creationId xmlns="" xmlns:a16="http://schemas.microsoft.com/office/drawing/2014/main" id="{241A1413-5193-40F2-8E41-B430B4D42379}"/>
                </a:ext>
              </a:extLst>
            </p:cNvPr>
            <p:cNvSpPr/>
            <p:nvPr/>
          </p:nvSpPr>
          <p:spPr>
            <a:xfrm>
              <a:off x="5076218" y="4093243"/>
              <a:ext cx="9525" cy="19050"/>
            </a:xfrm>
            <a:custGeom>
              <a:avLst/>
              <a:gdLst>
                <a:gd name="connsiteX0" fmla="*/ 8227 w 9525"/>
                <a:gd name="connsiteY0" fmla="*/ 7269 h 19050"/>
                <a:gd name="connsiteX1" fmla="*/ 8227 w 9525"/>
                <a:gd name="connsiteY1" fmla="*/ 12032 h 19050"/>
                <a:gd name="connsiteX2" fmla="*/ 8227 w 9525"/>
                <a:gd name="connsiteY2" fmla="*/ 726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227" y="7269"/>
                  </a:moveTo>
                  <a:cubicBezTo>
                    <a:pt x="8227" y="8222"/>
                    <a:pt x="10132" y="11079"/>
                    <a:pt x="8227" y="12032"/>
                  </a:cubicBezTo>
                  <a:cubicBezTo>
                    <a:pt x="9179" y="11079"/>
                    <a:pt x="5369" y="6316"/>
                    <a:pt x="8227" y="72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9" name="Freeform: Shape 801">
              <a:extLst>
                <a:ext uri="{FF2B5EF4-FFF2-40B4-BE49-F238E27FC236}">
                  <a16:creationId xmlns="" xmlns:a16="http://schemas.microsoft.com/office/drawing/2014/main" id="{4C6C8B33-7097-4FCB-83EE-734224EE3F54}"/>
                </a:ext>
              </a:extLst>
            </p:cNvPr>
            <p:cNvSpPr/>
            <p:nvPr/>
          </p:nvSpPr>
          <p:spPr>
            <a:xfrm>
              <a:off x="5079059" y="4117181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9049"/>
                    <a:pt x="6339" y="9049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0" name="Freeform: Shape 802">
              <a:extLst>
                <a:ext uri="{FF2B5EF4-FFF2-40B4-BE49-F238E27FC236}">
                  <a16:creationId xmlns="" xmlns:a16="http://schemas.microsoft.com/office/drawing/2014/main" id="{B0B8513C-B04E-4F18-955B-2962AD96346F}"/>
                </a:ext>
              </a:extLst>
            </p:cNvPr>
            <p:cNvSpPr/>
            <p:nvPr/>
          </p:nvSpPr>
          <p:spPr>
            <a:xfrm>
              <a:off x="5217275" y="4507706"/>
              <a:ext cx="9525" cy="9525"/>
            </a:xfrm>
            <a:custGeom>
              <a:avLst/>
              <a:gdLst>
                <a:gd name="connsiteX0" fmla="*/ 10045 w 9525"/>
                <a:gd name="connsiteY0" fmla="*/ 7144 h 9525"/>
                <a:gd name="connsiteX1" fmla="*/ 10045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045" y="7144"/>
                  </a:moveTo>
                  <a:cubicBezTo>
                    <a:pt x="5282" y="8096"/>
                    <a:pt x="7187" y="8096"/>
                    <a:pt x="1004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1" name="Freeform: Shape 803">
              <a:extLst>
                <a:ext uri="{FF2B5EF4-FFF2-40B4-BE49-F238E27FC236}">
                  <a16:creationId xmlns="" xmlns:a16="http://schemas.microsoft.com/office/drawing/2014/main" id="{4D9B3F51-C7B5-4DD3-9C70-59ACD16B9561}"/>
                </a:ext>
              </a:extLst>
            </p:cNvPr>
            <p:cNvSpPr/>
            <p:nvPr/>
          </p:nvSpPr>
          <p:spPr>
            <a:xfrm>
              <a:off x="5286592" y="4346581"/>
              <a:ext cx="9525" cy="9525"/>
            </a:xfrm>
            <a:custGeom>
              <a:avLst/>
              <a:gdLst>
                <a:gd name="connsiteX0" fmla="*/ 7403 w 9525"/>
                <a:gd name="connsiteY0" fmla="*/ 9201 h 9525"/>
                <a:gd name="connsiteX1" fmla="*/ 9308 w 9525"/>
                <a:gd name="connsiteY1" fmla="*/ 7296 h 9525"/>
                <a:gd name="connsiteX2" fmla="*/ 7403 w 9525"/>
                <a:gd name="connsiteY2" fmla="*/ 92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03" y="9201"/>
                  </a:moveTo>
                  <a:cubicBezTo>
                    <a:pt x="6451" y="6344"/>
                    <a:pt x="8356" y="7296"/>
                    <a:pt x="9308" y="7296"/>
                  </a:cubicBezTo>
                  <a:cubicBezTo>
                    <a:pt x="9308" y="10154"/>
                    <a:pt x="7403" y="6344"/>
                    <a:pt x="7403" y="9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2" name="Freeform: Shape 804">
              <a:extLst>
                <a:ext uri="{FF2B5EF4-FFF2-40B4-BE49-F238E27FC236}">
                  <a16:creationId xmlns="" xmlns:a16="http://schemas.microsoft.com/office/drawing/2014/main" id="{307D5971-48B7-40B3-88BF-66D6A3681DF8}"/>
                </a:ext>
              </a:extLst>
            </p:cNvPr>
            <p:cNvSpPr/>
            <p:nvPr/>
          </p:nvSpPr>
          <p:spPr>
            <a:xfrm>
              <a:off x="5274363" y="4191476"/>
              <a:ext cx="9525" cy="9525"/>
            </a:xfrm>
            <a:custGeom>
              <a:avLst/>
              <a:gdLst>
                <a:gd name="connsiteX0" fmla="*/ 10107 w 9525"/>
                <a:gd name="connsiteY0" fmla="*/ 7144 h 9525"/>
                <a:gd name="connsiteX1" fmla="*/ 1010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07" y="7144"/>
                  </a:moveTo>
                  <a:cubicBezTo>
                    <a:pt x="10107" y="7144"/>
                    <a:pt x="3440" y="9049"/>
                    <a:pt x="1010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3" name="Freeform: Shape 805">
              <a:extLst>
                <a:ext uri="{FF2B5EF4-FFF2-40B4-BE49-F238E27FC236}">
                  <a16:creationId xmlns="" xmlns:a16="http://schemas.microsoft.com/office/drawing/2014/main" id="{911B20DE-A0DB-4243-91C8-063DED2104FA}"/>
                </a:ext>
              </a:extLst>
            </p:cNvPr>
            <p:cNvSpPr/>
            <p:nvPr/>
          </p:nvSpPr>
          <p:spPr>
            <a:xfrm>
              <a:off x="5146971" y="3615213"/>
              <a:ext cx="9525" cy="9525"/>
            </a:xfrm>
            <a:custGeom>
              <a:avLst/>
              <a:gdLst>
                <a:gd name="connsiteX0" fmla="*/ 8911 w 9525"/>
                <a:gd name="connsiteY0" fmla="*/ 8096 h 9525"/>
                <a:gd name="connsiteX1" fmla="*/ 7959 w 9525"/>
                <a:gd name="connsiteY1" fmla="*/ 7144 h 9525"/>
                <a:gd name="connsiteX2" fmla="*/ 891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911" y="8096"/>
                  </a:moveTo>
                  <a:cubicBezTo>
                    <a:pt x="7959" y="7144"/>
                    <a:pt x="6054" y="8096"/>
                    <a:pt x="7959" y="7144"/>
                  </a:cubicBezTo>
                  <a:cubicBezTo>
                    <a:pt x="8911" y="7144"/>
                    <a:pt x="9864" y="7144"/>
                    <a:pt x="891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4" name="Freeform: Shape 806">
              <a:extLst>
                <a:ext uri="{FF2B5EF4-FFF2-40B4-BE49-F238E27FC236}">
                  <a16:creationId xmlns="" xmlns:a16="http://schemas.microsoft.com/office/drawing/2014/main" id="{3D4F10B7-FED5-4100-B3FB-F311228961C6}"/>
                </a:ext>
              </a:extLst>
            </p:cNvPr>
            <p:cNvSpPr/>
            <p:nvPr/>
          </p:nvSpPr>
          <p:spPr>
            <a:xfrm>
              <a:off x="5123021" y="3619581"/>
              <a:ext cx="47625" cy="266700"/>
            </a:xfrm>
            <a:custGeom>
              <a:avLst/>
              <a:gdLst>
                <a:gd name="connsiteX0" fmla="*/ 28099 w 47625"/>
                <a:gd name="connsiteY0" fmla="*/ 261856 h 266700"/>
                <a:gd name="connsiteX1" fmla="*/ 30004 w 47625"/>
                <a:gd name="connsiteY1" fmla="*/ 189466 h 266700"/>
                <a:gd name="connsiteX2" fmla="*/ 22384 w 47625"/>
                <a:gd name="connsiteY2" fmla="*/ 82786 h 266700"/>
                <a:gd name="connsiteX3" fmla="*/ 8096 w 47625"/>
                <a:gd name="connsiteY3" fmla="*/ 30398 h 266700"/>
                <a:gd name="connsiteX4" fmla="*/ 19526 w 47625"/>
                <a:gd name="connsiteY4" fmla="*/ 31351 h 266700"/>
                <a:gd name="connsiteX5" fmla="*/ 8096 w 47625"/>
                <a:gd name="connsiteY5" fmla="*/ 29446 h 266700"/>
                <a:gd name="connsiteX6" fmla="*/ 7144 w 47625"/>
                <a:gd name="connsiteY6" fmla="*/ 28493 h 266700"/>
                <a:gd name="connsiteX7" fmla="*/ 10954 w 47625"/>
                <a:gd name="connsiteY7" fmla="*/ 24683 h 266700"/>
                <a:gd name="connsiteX8" fmla="*/ 26194 w 47625"/>
                <a:gd name="connsiteY8" fmla="*/ 26588 h 266700"/>
                <a:gd name="connsiteX9" fmla="*/ 10954 w 47625"/>
                <a:gd name="connsiteY9" fmla="*/ 20873 h 266700"/>
                <a:gd name="connsiteX10" fmla="*/ 25241 w 47625"/>
                <a:gd name="connsiteY10" fmla="*/ 7538 h 266700"/>
                <a:gd name="connsiteX11" fmla="*/ 33814 w 47625"/>
                <a:gd name="connsiteY11" fmla="*/ 8491 h 266700"/>
                <a:gd name="connsiteX12" fmla="*/ 35719 w 47625"/>
                <a:gd name="connsiteY12" fmla="*/ 10396 h 266700"/>
                <a:gd name="connsiteX13" fmla="*/ 28099 w 47625"/>
                <a:gd name="connsiteY13" fmla="*/ 261856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25" h="266700">
                  <a:moveTo>
                    <a:pt x="28099" y="261856"/>
                  </a:moveTo>
                  <a:cubicBezTo>
                    <a:pt x="12859" y="257093"/>
                    <a:pt x="26194" y="189466"/>
                    <a:pt x="30004" y="189466"/>
                  </a:cubicBezTo>
                  <a:cubicBezTo>
                    <a:pt x="5239" y="129458"/>
                    <a:pt x="10954" y="81833"/>
                    <a:pt x="22384" y="82786"/>
                  </a:cubicBezTo>
                  <a:cubicBezTo>
                    <a:pt x="9049" y="90406"/>
                    <a:pt x="15716" y="27541"/>
                    <a:pt x="8096" y="30398"/>
                  </a:cubicBezTo>
                  <a:cubicBezTo>
                    <a:pt x="7144" y="30398"/>
                    <a:pt x="19526" y="32303"/>
                    <a:pt x="19526" y="31351"/>
                  </a:cubicBezTo>
                  <a:cubicBezTo>
                    <a:pt x="16669" y="28493"/>
                    <a:pt x="9049" y="31351"/>
                    <a:pt x="8096" y="29446"/>
                  </a:cubicBezTo>
                  <a:cubicBezTo>
                    <a:pt x="10954" y="29446"/>
                    <a:pt x="10001" y="29446"/>
                    <a:pt x="7144" y="28493"/>
                  </a:cubicBezTo>
                  <a:cubicBezTo>
                    <a:pt x="12859" y="18968"/>
                    <a:pt x="16669" y="38971"/>
                    <a:pt x="10954" y="24683"/>
                  </a:cubicBezTo>
                  <a:cubicBezTo>
                    <a:pt x="16669" y="24683"/>
                    <a:pt x="18574" y="27541"/>
                    <a:pt x="26194" y="26588"/>
                  </a:cubicBezTo>
                  <a:cubicBezTo>
                    <a:pt x="24289" y="28493"/>
                    <a:pt x="15716" y="20873"/>
                    <a:pt x="10954" y="20873"/>
                  </a:cubicBezTo>
                  <a:cubicBezTo>
                    <a:pt x="16669" y="13253"/>
                    <a:pt x="31909" y="16111"/>
                    <a:pt x="25241" y="7538"/>
                  </a:cubicBezTo>
                  <a:cubicBezTo>
                    <a:pt x="24289" y="6586"/>
                    <a:pt x="33814" y="7538"/>
                    <a:pt x="33814" y="8491"/>
                  </a:cubicBezTo>
                  <a:cubicBezTo>
                    <a:pt x="21431" y="12301"/>
                    <a:pt x="34766" y="5633"/>
                    <a:pt x="35719" y="10396"/>
                  </a:cubicBezTo>
                  <a:cubicBezTo>
                    <a:pt x="69056" y="20873"/>
                    <a:pt x="4286" y="237091"/>
                    <a:pt x="28099" y="2618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5" name="Freeform: Shape 807">
              <a:extLst>
                <a:ext uri="{FF2B5EF4-FFF2-40B4-BE49-F238E27FC236}">
                  <a16:creationId xmlns="" xmlns:a16="http://schemas.microsoft.com/office/drawing/2014/main" id="{1C3B6E62-1612-453F-9EA8-FEAD370C2734}"/>
                </a:ext>
              </a:extLst>
            </p:cNvPr>
            <p:cNvSpPr/>
            <p:nvPr/>
          </p:nvSpPr>
          <p:spPr>
            <a:xfrm>
              <a:off x="5144929" y="3617118"/>
              <a:ext cx="19050" cy="9525"/>
            </a:xfrm>
            <a:custGeom>
              <a:avLst/>
              <a:gdLst>
                <a:gd name="connsiteX0" fmla="*/ 11906 w 19050"/>
                <a:gd name="connsiteY0" fmla="*/ 7144 h 9525"/>
                <a:gd name="connsiteX1" fmla="*/ 7144 w 19050"/>
                <a:gd name="connsiteY1" fmla="*/ 7144 h 9525"/>
                <a:gd name="connsiteX2" fmla="*/ 11906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144"/>
                  </a:moveTo>
                  <a:cubicBezTo>
                    <a:pt x="10001" y="7144"/>
                    <a:pt x="9049" y="8096"/>
                    <a:pt x="7144" y="7144"/>
                  </a:cubicBezTo>
                  <a:cubicBezTo>
                    <a:pt x="8096" y="7144"/>
                    <a:pt x="10001" y="7144"/>
                    <a:pt x="1190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6" name="Freeform: Shape 808">
              <a:extLst>
                <a:ext uri="{FF2B5EF4-FFF2-40B4-BE49-F238E27FC236}">
                  <a16:creationId xmlns="" xmlns:a16="http://schemas.microsoft.com/office/drawing/2014/main" id="{0051A345-8ED9-4B5B-8F67-0C8C110A2CBC}"/>
                </a:ext>
              </a:extLst>
            </p:cNvPr>
            <p:cNvSpPr/>
            <p:nvPr/>
          </p:nvSpPr>
          <p:spPr>
            <a:xfrm>
              <a:off x="5130621" y="3630691"/>
              <a:ext cx="9525" cy="9525"/>
            </a:xfrm>
            <a:custGeom>
              <a:avLst/>
              <a:gdLst>
                <a:gd name="connsiteX0" fmla="*/ 9069 w 9525"/>
                <a:gd name="connsiteY0" fmla="*/ 7858 h 9525"/>
                <a:gd name="connsiteX1" fmla="*/ 9069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858"/>
                  </a:moveTo>
                  <a:cubicBezTo>
                    <a:pt x="8117" y="6906"/>
                    <a:pt x="5259" y="6906"/>
                    <a:pt x="9069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7" name="Freeform: Shape 809">
              <a:extLst>
                <a:ext uri="{FF2B5EF4-FFF2-40B4-BE49-F238E27FC236}">
                  <a16:creationId xmlns="" xmlns:a16="http://schemas.microsoft.com/office/drawing/2014/main" id="{C3C42D99-622E-448A-BAFE-397D2FDA863B}"/>
                </a:ext>
              </a:extLst>
            </p:cNvPr>
            <p:cNvSpPr/>
            <p:nvPr/>
          </p:nvSpPr>
          <p:spPr>
            <a:xfrm>
              <a:off x="5127784" y="3633311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8096" y="8096"/>
                    <a:pt x="7144" y="7144"/>
                    <a:pt x="7144" y="7144"/>
                  </a:cubicBezTo>
                  <a:lnTo>
                    <a:pt x="10001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8" name="Freeform: Shape 810">
              <a:extLst>
                <a:ext uri="{FF2B5EF4-FFF2-40B4-BE49-F238E27FC236}">
                  <a16:creationId xmlns="" xmlns:a16="http://schemas.microsoft.com/office/drawing/2014/main" id="{49688BCB-8FBC-4A29-8A9C-C4EA493874EF}"/>
                </a:ext>
              </a:extLst>
            </p:cNvPr>
            <p:cNvSpPr/>
            <p:nvPr/>
          </p:nvSpPr>
          <p:spPr>
            <a:xfrm>
              <a:off x="5123021" y="363807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7144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9" name="Freeform: Shape 811">
              <a:extLst>
                <a:ext uri="{FF2B5EF4-FFF2-40B4-BE49-F238E27FC236}">
                  <a16:creationId xmlns="" xmlns:a16="http://schemas.microsoft.com/office/drawing/2014/main" id="{4AA16AE2-A731-4316-93F5-D1FBDFF45580}"/>
                </a:ext>
              </a:extLst>
            </p:cNvPr>
            <p:cNvSpPr/>
            <p:nvPr/>
          </p:nvSpPr>
          <p:spPr>
            <a:xfrm>
              <a:off x="5125879" y="363807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7144"/>
                    <a:pt x="8096" y="7144"/>
                    <a:pt x="7144" y="8096"/>
                  </a:cubicBezTo>
                  <a:cubicBezTo>
                    <a:pt x="9049" y="8096"/>
                    <a:pt x="7144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0" name="Freeform: Shape 812">
              <a:extLst>
                <a:ext uri="{FF2B5EF4-FFF2-40B4-BE49-F238E27FC236}">
                  <a16:creationId xmlns="" xmlns:a16="http://schemas.microsoft.com/office/drawing/2014/main" id="{C2EE3610-A8CF-452E-A53A-3482640492F3}"/>
                </a:ext>
              </a:extLst>
            </p:cNvPr>
            <p:cNvSpPr/>
            <p:nvPr/>
          </p:nvSpPr>
          <p:spPr>
            <a:xfrm>
              <a:off x="5123303" y="3693318"/>
              <a:ext cx="9525" cy="9525"/>
            </a:xfrm>
            <a:custGeom>
              <a:avLst/>
              <a:gdLst>
                <a:gd name="connsiteX0" fmla="*/ 7814 w 9525"/>
                <a:gd name="connsiteY0" fmla="*/ 7144 h 9525"/>
                <a:gd name="connsiteX1" fmla="*/ 7814 w 9525"/>
                <a:gd name="connsiteY1" fmla="*/ 7144 h 9525"/>
                <a:gd name="connsiteX2" fmla="*/ 781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4" y="7144"/>
                  </a:moveTo>
                  <a:cubicBezTo>
                    <a:pt x="7814" y="7144"/>
                    <a:pt x="8767" y="8096"/>
                    <a:pt x="7814" y="7144"/>
                  </a:cubicBezTo>
                  <a:cubicBezTo>
                    <a:pt x="8767" y="8096"/>
                    <a:pt x="5910" y="7144"/>
                    <a:pt x="78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1" name="Freeform: Shape 813">
              <a:extLst>
                <a:ext uri="{FF2B5EF4-FFF2-40B4-BE49-F238E27FC236}">
                  <a16:creationId xmlns="" xmlns:a16="http://schemas.microsoft.com/office/drawing/2014/main" id="{5A3813ED-AD94-4C7D-AC9A-2EEDFA34E39A}"/>
                </a:ext>
              </a:extLst>
            </p:cNvPr>
            <p:cNvSpPr/>
            <p:nvPr/>
          </p:nvSpPr>
          <p:spPr>
            <a:xfrm>
              <a:off x="5123762" y="3697128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9260" y="7144"/>
                    <a:pt x="4498" y="7144"/>
                    <a:pt x="92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2" name="Freeform: Shape 814">
              <a:extLst>
                <a:ext uri="{FF2B5EF4-FFF2-40B4-BE49-F238E27FC236}">
                  <a16:creationId xmlns="" xmlns:a16="http://schemas.microsoft.com/office/drawing/2014/main" id="{FFD1A388-1678-41D3-9E55-BD700507F1CF}"/>
                </a:ext>
              </a:extLst>
            </p:cNvPr>
            <p:cNvSpPr/>
            <p:nvPr/>
          </p:nvSpPr>
          <p:spPr>
            <a:xfrm>
              <a:off x="5130641" y="376118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3" name="Freeform: Shape 815">
              <a:extLst>
                <a:ext uri="{FF2B5EF4-FFF2-40B4-BE49-F238E27FC236}">
                  <a16:creationId xmlns="" xmlns:a16="http://schemas.microsoft.com/office/drawing/2014/main" id="{7C66F0E1-A60D-4ED2-9CBC-6EAD30C0B003}"/>
                </a:ext>
              </a:extLst>
            </p:cNvPr>
            <p:cNvSpPr/>
            <p:nvPr/>
          </p:nvSpPr>
          <p:spPr>
            <a:xfrm>
              <a:off x="5128736" y="378952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10001" y="7144"/>
                    <a:pt x="8096" y="7144"/>
                    <a:pt x="7144" y="7144"/>
                  </a:cubicBezTo>
                  <a:cubicBezTo>
                    <a:pt x="7144" y="7144"/>
                    <a:pt x="9049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4" name="Freeform: Shape 816">
              <a:extLst>
                <a:ext uri="{FF2B5EF4-FFF2-40B4-BE49-F238E27FC236}">
                  <a16:creationId xmlns="" xmlns:a16="http://schemas.microsoft.com/office/drawing/2014/main" id="{8E9DD942-0486-422E-9FFF-EA4C21B0198A}"/>
                </a:ext>
              </a:extLst>
            </p:cNvPr>
            <p:cNvSpPr/>
            <p:nvPr/>
          </p:nvSpPr>
          <p:spPr>
            <a:xfrm>
              <a:off x="5137309" y="38047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476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5" name="Freeform: Shape 817">
              <a:extLst>
                <a:ext uri="{FF2B5EF4-FFF2-40B4-BE49-F238E27FC236}">
                  <a16:creationId xmlns="" xmlns:a16="http://schemas.microsoft.com/office/drawing/2014/main" id="{1D317633-D5A1-4734-9187-5B39595A0B81}"/>
                </a:ext>
              </a:extLst>
            </p:cNvPr>
            <p:cNvSpPr/>
            <p:nvPr/>
          </p:nvSpPr>
          <p:spPr>
            <a:xfrm>
              <a:off x="5206979" y="3611403"/>
              <a:ext cx="9525" cy="9525"/>
            </a:xfrm>
            <a:custGeom>
              <a:avLst/>
              <a:gdLst>
                <a:gd name="connsiteX0" fmla="*/ 8911 w 9525"/>
                <a:gd name="connsiteY0" fmla="*/ 8096 h 9525"/>
                <a:gd name="connsiteX1" fmla="*/ 7959 w 9525"/>
                <a:gd name="connsiteY1" fmla="*/ 7144 h 9525"/>
                <a:gd name="connsiteX2" fmla="*/ 891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911" y="8096"/>
                  </a:moveTo>
                  <a:cubicBezTo>
                    <a:pt x="7959" y="7144"/>
                    <a:pt x="6054" y="8096"/>
                    <a:pt x="7959" y="7144"/>
                  </a:cubicBezTo>
                  <a:cubicBezTo>
                    <a:pt x="8911" y="7144"/>
                    <a:pt x="9864" y="7144"/>
                    <a:pt x="891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6" name="Freeform: Shape 818">
              <a:extLst>
                <a:ext uri="{FF2B5EF4-FFF2-40B4-BE49-F238E27FC236}">
                  <a16:creationId xmlns="" xmlns:a16="http://schemas.microsoft.com/office/drawing/2014/main" id="{D04EAC97-68BF-4EED-9C85-C53D4796DCC8}"/>
                </a:ext>
              </a:extLst>
            </p:cNvPr>
            <p:cNvSpPr/>
            <p:nvPr/>
          </p:nvSpPr>
          <p:spPr>
            <a:xfrm>
              <a:off x="5182076" y="3616724"/>
              <a:ext cx="47625" cy="266700"/>
            </a:xfrm>
            <a:custGeom>
              <a:avLst/>
              <a:gdLst>
                <a:gd name="connsiteX0" fmla="*/ 28099 w 47625"/>
                <a:gd name="connsiteY0" fmla="*/ 260903 h 266700"/>
                <a:gd name="connsiteX1" fmla="*/ 30004 w 47625"/>
                <a:gd name="connsiteY1" fmla="*/ 188513 h 266700"/>
                <a:gd name="connsiteX2" fmla="*/ 7144 w 47625"/>
                <a:gd name="connsiteY2" fmla="*/ 85643 h 266700"/>
                <a:gd name="connsiteX3" fmla="*/ 22384 w 47625"/>
                <a:gd name="connsiteY3" fmla="*/ 35161 h 266700"/>
                <a:gd name="connsiteX4" fmla="*/ 8096 w 47625"/>
                <a:gd name="connsiteY4" fmla="*/ 30398 h 266700"/>
                <a:gd name="connsiteX5" fmla="*/ 19526 w 47625"/>
                <a:gd name="connsiteY5" fmla="*/ 31351 h 266700"/>
                <a:gd name="connsiteX6" fmla="*/ 8096 w 47625"/>
                <a:gd name="connsiteY6" fmla="*/ 29446 h 266700"/>
                <a:gd name="connsiteX7" fmla="*/ 7144 w 47625"/>
                <a:gd name="connsiteY7" fmla="*/ 28493 h 266700"/>
                <a:gd name="connsiteX8" fmla="*/ 10954 w 47625"/>
                <a:gd name="connsiteY8" fmla="*/ 24683 h 266700"/>
                <a:gd name="connsiteX9" fmla="*/ 26194 w 47625"/>
                <a:gd name="connsiteY9" fmla="*/ 26588 h 266700"/>
                <a:gd name="connsiteX10" fmla="*/ 10954 w 47625"/>
                <a:gd name="connsiteY10" fmla="*/ 20873 h 266700"/>
                <a:gd name="connsiteX11" fmla="*/ 25241 w 47625"/>
                <a:gd name="connsiteY11" fmla="*/ 7538 h 266700"/>
                <a:gd name="connsiteX12" fmla="*/ 33814 w 47625"/>
                <a:gd name="connsiteY12" fmla="*/ 8491 h 266700"/>
                <a:gd name="connsiteX13" fmla="*/ 35719 w 47625"/>
                <a:gd name="connsiteY13" fmla="*/ 10396 h 266700"/>
                <a:gd name="connsiteX14" fmla="*/ 28099 w 47625"/>
                <a:gd name="connsiteY14" fmla="*/ 260903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625" h="266700">
                  <a:moveTo>
                    <a:pt x="28099" y="260903"/>
                  </a:moveTo>
                  <a:cubicBezTo>
                    <a:pt x="12859" y="256141"/>
                    <a:pt x="26194" y="188513"/>
                    <a:pt x="30004" y="188513"/>
                  </a:cubicBezTo>
                  <a:cubicBezTo>
                    <a:pt x="6191" y="132316"/>
                    <a:pt x="26194" y="87548"/>
                    <a:pt x="7144" y="85643"/>
                  </a:cubicBezTo>
                  <a:cubicBezTo>
                    <a:pt x="13811" y="88501"/>
                    <a:pt x="4286" y="32303"/>
                    <a:pt x="22384" y="35161"/>
                  </a:cubicBezTo>
                  <a:cubicBezTo>
                    <a:pt x="9049" y="42781"/>
                    <a:pt x="15716" y="27541"/>
                    <a:pt x="8096" y="30398"/>
                  </a:cubicBezTo>
                  <a:cubicBezTo>
                    <a:pt x="7144" y="30398"/>
                    <a:pt x="19526" y="32303"/>
                    <a:pt x="19526" y="31351"/>
                  </a:cubicBezTo>
                  <a:cubicBezTo>
                    <a:pt x="16669" y="28493"/>
                    <a:pt x="9049" y="31351"/>
                    <a:pt x="8096" y="29446"/>
                  </a:cubicBezTo>
                  <a:cubicBezTo>
                    <a:pt x="10954" y="29446"/>
                    <a:pt x="10001" y="29446"/>
                    <a:pt x="7144" y="28493"/>
                  </a:cubicBezTo>
                  <a:cubicBezTo>
                    <a:pt x="12859" y="18968"/>
                    <a:pt x="16669" y="38971"/>
                    <a:pt x="10954" y="24683"/>
                  </a:cubicBezTo>
                  <a:cubicBezTo>
                    <a:pt x="16669" y="24683"/>
                    <a:pt x="18574" y="27541"/>
                    <a:pt x="26194" y="26588"/>
                  </a:cubicBezTo>
                  <a:cubicBezTo>
                    <a:pt x="24289" y="28493"/>
                    <a:pt x="15716" y="20873"/>
                    <a:pt x="10954" y="20873"/>
                  </a:cubicBezTo>
                  <a:cubicBezTo>
                    <a:pt x="16669" y="13253"/>
                    <a:pt x="31909" y="16111"/>
                    <a:pt x="25241" y="7538"/>
                  </a:cubicBezTo>
                  <a:cubicBezTo>
                    <a:pt x="24289" y="6586"/>
                    <a:pt x="33814" y="7538"/>
                    <a:pt x="33814" y="8491"/>
                  </a:cubicBezTo>
                  <a:cubicBezTo>
                    <a:pt x="21431" y="12301"/>
                    <a:pt x="34766" y="5633"/>
                    <a:pt x="35719" y="10396"/>
                  </a:cubicBezTo>
                  <a:cubicBezTo>
                    <a:pt x="69056" y="19921"/>
                    <a:pt x="4286" y="236138"/>
                    <a:pt x="28099" y="2609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7" name="Freeform: Shape 819">
              <a:extLst>
                <a:ext uri="{FF2B5EF4-FFF2-40B4-BE49-F238E27FC236}">
                  <a16:creationId xmlns="" xmlns:a16="http://schemas.microsoft.com/office/drawing/2014/main" id="{F7C1D288-88F0-4533-918A-9B13B63DEEB0}"/>
                </a:ext>
              </a:extLst>
            </p:cNvPr>
            <p:cNvSpPr/>
            <p:nvPr/>
          </p:nvSpPr>
          <p:spPr>
            <a:xfrm>
              <a:off x="5203984" y="3612885"/>
              <a:ext cx="19050" cy="9525"/>
            </a:xfrm>
            <a:custGeom>
              <a:avLst/>
              <a:gdLst>
                <a:gd name="connsiteX0" fmla="*/ 11906 w 19050"/>
                <a:gd name="connsiteY0" fmla="*/ 7567 h 9525"/>
                <a:gd name="connsiteX1" fmla="*/ 7144 w 19050"/>
                <a:gd name="connsiteY1" fmla="*/ 7567 h 9525"/>
                <a:gd name="connsiteX2" fmla="*/ 11906 w 19050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567"/>
                  </a:moveTo>
                  <a:cubicBezTo>
                    <a:pt x="10001" y="7567"/>
                    <a:pt x="9049" y="8520"/>
                    <a:pt x="7144" y="7567"/>
                  </a:cubicBezTo>
                  <a:cubicBezTo>
                    <a:pt x="9049" y="7567"/>
                    <a:pt x="10954" y="6615"/>
                    <a:pt x="11906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8" name="Freeform: Shape 820">
              <a:extLst>
                <a:ext uri="{FF2B5EF4-FFF2-40B4-BE49-F238E27FC236}">
                  <a16:creationId xmlns="" xmlns:a16="http://schemas.microsoft.com/office/drawing/2014/main" id="{16AB64BE-19DB-4096-8D16-AB99DFA3D84F}"/>
                </a:ext>
              </a:extLst>
            </p:cNvPr>
            <p:cNvSpPr/>
            <p:nvPr/>
          </p:nvSpPr>
          <p:spPr>
            <a:xfrm>
              <a:off x="5190092" y="362664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7144"/>
                    <a:pt x="5795" y="7144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9" name="Freeform: Shape 821">
              <a:extLst>
                <a:ext uri="{FF2B5EF4-FFF2-40B4-BE49-F238E27FC236}">
                  <a16:creationId xmlns="" xmlns:a16="http://schemas.microsoft.com/office/drawing/2014/main" id="{907C354B-769A-4ED3-916F-BF26B1B5B798}"/>
                </a:ext>
              </a:extLst>
            </p:cNvPr>
            <p:cNvSpPr/>
            <p:nvPr/>
          </p:nvSpPr>
          <p:spPr>
            <a:xfrm>
              <a:off x="5187791" y="3629501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8096" y="8096"/>
                    <a:pt x="7144" y="7144"/>
                    <a:pt x="7144" y="7144"/>
                  </a:cubicBezTo>
                  <a:lnTo>
                    <a:pt x="10001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0" name="Freeform: Shape 822">
              <a:extLst>
                <a:ext uri="{FF2B5EF4-FFF2-40B4-BE49-F238E27FC236}">
                  <a16:creationId xmlns="" xmlns:a16="http://schemas.microsoft.com/office/drawing/2014/main" id="{68AF8E56-E7A4-4DCA-9C0E-10AC5681D761}"/>
                </a:ext>
              </a:extLst>
            </p:cNvPr>
            <p:cNvSpPr/>
            <p:nvPr/>
          </p:nvSpPr>
          <p:spPr>
            <a:xfrm>
              <a:off x="5182076" y="3633840"/>
              <a:ext cx="9525" cy="9525"/>
            </a:xfrm>
            <a:custGeom>
              <a:avLst/>
              <a:gdLst>
                <a:gd name="connsiteX0" fmla="*/ 9049 w 9525"/>
                <a:gd name="connsiteY0" fmla="*/ 7567 h 9525"/>
                <a:gd name="connsiteX1" fmla="*/ 7144 w 9525"/>
                <a:gd name="connsiteY1" fmla="*/ 7567 h 9525"/>
                <a:gd name="connsiteX2" fmla="*/ 9049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67"/>
                  </a:moveTo>
                  <a:cubicBezTo>
                    <a:pt x="8096" y="7567"/>
                    <a:pt x="7144" y="7567"/>
                    <a:pt x="7144" y="7567"/>
                  </a:cubicBezTo>
                  <a:cubicBezTo>
                    <a:pt x="8096" y="6615"/>
                    <a:pt x="9049" y="7567"/>
                    <a:pt x="9049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1" name="Freeform: Shape 823">
              <a:extLst>
                <a:ext uri="{FF2B5EF4-FFF2-40B4-BE49-F238E27FC236}">
                  <a16:creationId xmlns="" xmlns:a16="http://schemas.microsoft.com/office/drawing/2014/main" id="{F472BEE7-CB99-4F4A-B65C-09B2D5C810F9}"/>
                </a:ext>
              </a:extLst>
            </p:cNvPr>
            <p:cNvSpPr/>
            <p:nvPr/>
          </p:nvSpPr>
          <p:spPr>
            <a:xfrm>
              <a:off x="5185886" y="363426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7144"/>
                    <a:pt x="8096" y="7144"/>
                    <a:pt x="7144" y="8096"/>
                  </a:cubicBezTo>
                  <a:cubicBezTo>
                    <a:pt x="8096" y="8096"/>
                    <a:pt x="6191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2" name="Freeform: Shape 824">
              <a:extLst>
                <a:ext uri="{FF2B5EF4-FFF2-40B4-BE49-F238E27FC236}">
                  <a16:creationId xmlns="" xmlns:a16="http://schemas.microsoft.com/office/drawing/2014/main" id="{6A3DC7FF-0A3D-4836-9C95-B0AC3DB13ED9}"/>
                </a:ext>
              </a:extLst>
            </p:cNvPr>
            <p:cNvSpPr/>
            <p:nvPr/>
          </p:nvSpPr>
          <p:spPr>
            <a:xfrm>
              <a:off x="5182358" y="3641883"/>
              <a:ext cx="9525" cy="9525"/>
            </a:xfrm>
            <a:custGeom>
              <a:avLst/>
              <a:gdLst>
                <a:gd name="connsiteX0" fmla="*/ 7815 w 9525"/>
                <a:gd name="connsiteY0" fmla="*/ 7144 h 9525"/>
                <a:gd name="connsiteX1" fmla="*/ 7815 w 9525"/>
                <a:gd name="connsiteY1" fmla="*/ 7144 h 9525"/>
                <a:gd name="connsiteX2" fmla="*/ 781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5" y="7144"/>
                  </a:moveTo>
                  <a:cubicBezTo>
                    <a:pt x="7815" y="7144"/>
                    <a:pt x="9719" y="8096"/>
                    <a:pt x="7815" y="7144"/>
                  </a:cubicBezTo>
                  <a:cubicBezTo>
                    <a:pt x="8767" y="8096"/>
                    <a:pt x="5909" y="7144"/>
                    <a:pt x="78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3" name="Freeform: Shape 825">
              <a:extLst>
                <a:ext uri="{FF2B5EF4-FFF2-40B4-BE49-F238E27FC236}">
                  <a16:creationId xmlns="" xmlns:a16="http://schemas.microsoft.com/office/drawing/2014/main" id="{96C4FA55-75B0-424E-BE20-E110AABA0827}"/>
                </a:ext>
              </a:extLst>
            </p:cNvPr>
            <p:cNvSpPr/>
            <p:nvPr/>
          </p:nvSpPr>
          <p:spPr>
            <a:xfrm>
              <a:off x="5183770" y="3693318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9260" y="7144"/>
                    <a:pt x="4498" y="7144"/>
                    <a:pt x="92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4" name="Freeform: Shape 826">
              <a:extLst>
                <a:ext uri="{FF2B5EF4-FFF2-40B4-BE49-F238E27FC236}">
                  <a16:creationId xmlns="" xmlns:a16="http://schemas.microsoft.com/office/drawing/2014/main" id="{80596B7E-5F7D-4EED-806F-B8131D58EF94}"/>
                </a:ext>
              </a:extLst>
            </p:cNvPr>
            <p:cNvSpPr/>
            <p:nvPr/>
          </p:nvSpPr>
          <p:spPr>
            <a:xfrm>
              <a:off x="5190649" y="37571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5" name="Freeform: Shape 827">
              <a:extLst>
                <a:ext uri="{FF2B5EF4-FFF2-40B4-BE49-F238E27FC236}">
                  <a16:creationId xmlns="" xmlns:a16="http://schemas.microsoft.com/office/drawing/2014/main" id="{71F41565-8B04-4408-BC44-9EF83CA1C55A}"/>
                </a:ext>
              </a:extLst>
            </p:cNvPr>
            <p:cNvSpPr/>
            <p:nvPr/>
          </p:nvSpPr>
          <p:spPr>
            <a:xfrm>
              <a:off x="5187791" y="378571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10001" y="7144"/>
                    <a:pt x="8096" y="7144"/>
                    <a:pt x="7144" y="7144"/>
                  </a:cubicBezTo>
                  <a:cubicBezTo>
                    <a:pt x="7144" y="7144"/>
                    <a:pt x="9049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6" name="Freeform: Shape 828">
              <a:extLst>
                <a:ext uri="{FF2B5EF4-FFF2-40B4-BE49-F238E27FC236}">
                  <a16:creationId xmlns="" xmlns:a16="http://schemas.microsoft.com/office/drawing/2014/main" id="{065D312E-E6C0-458A-A3D9-D7EB80DAE926}"/>
                </a:ext>
              </a:extLst>
            </p:cNvPr>
            <p:cNvSpPr/>
            <p:nvPr/>
          </p:nvSpPr>
          <p:spPr>
            <a:xfrm>
              <a:off x="5197316" y="38009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3811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7" name="Freeform: Shape 829">
              <a:extLst>
                <a:ext uri="{FF2B5EF4-FFF2-40B4-BE49-F238E27FC236}">
                  <a16:creationId xmlns="" xmlns:a16="http://schemas.microsoft.com/office/drawing/2014/main" id="{F6846BF6-E682-4B26-A955-131C36096AF9}"/>
                </a:ext>
              </a:extLst>
            </p:cNvPr>
            <p:cNvSpPr/>
            <p:nvPr/>
          </p:nvSpPr>
          <p:spPr>
            <a:xfrm>
              <a:off x="5060156" y="3070779"/>
              <a:ext cx="19050" cy="9525"/>
            </a:xfrm>
            <a:custGeom>
              <a:avLst/>
              <a:gdLst>
                <a:gd name="connsiteX0" fmla="*/ 7144 w 19050"/>
                <a:gd name="connsiteY0" fmla="*/ 8653 h 9525"/>
                <a:gd name="connsiteX1" fmla="*/ 7144 w 19050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653"/>
                  </a:moveTo>
                  <a:cubicBezTo>
                    <a:pt x="11906" y="7701"/>
                    <a:pt x="17621" y="5795"/>
                    <a:pt x="71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8" name="Freeform: Shape 830">
              <a:extLst>
                <a:ext uri="{FF2B5EF4-FFF2-40B4-BE49-F238E27FC236}">
                  <a16:creationId xmlns="" xmlns:a16="http://schemas.microsoft.com/office/drawing/2014/main" id="{2D74B5CA-8DBC-4664-8BE2-041B9E93293C}"/>
                </a:ext>
              </a:extLst>
            </p:cNvPr>
            <p:cNvSpPr/>
            <p:nvPr/>
          </p:nvSpPr>
          <p:spPr>
            <a:xfrm>
              <a:off x="5073102" y="3073918"/>
              <a:ext cx="19050" cy="19050"/>
            </a:xfrm>
            <a:custGeom>
              <a:avLst/>
              <a:gdLst>
                <a:gd name="connsiteX0" fmla="*/ 16105 w 19050"/>
                <a:gd name="connsiteY0" fmla="*/ 20754 h 19050"/>
                <a:gd name="connsiteX1" fmla="*/ 16105 w 19050"/>
                <a:gd name="connsiteY1" fmla="*/ 207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6105" y="20754"/>
                  </a:moveTo>
                  <a:cubicBezTo>
                    <a:pt x="2770" y="752"/>
                    <a:pt x="5628" y="4562"/>
                    <a:pt x="16105" y="207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9" name="Freeform: Shape 831">
              <a:extLst>
                <a:ext uri="{FF2B5EF4-FFF2-40B4-BE49-F238E27FC236}">
                  <a16:creationId xmlns="" xmlns:a16="http://schemas.microsoft.com/office/drawing/2014/main" id="{7E593BD0-BC78-48E6-BB96-042CD10D794B}"/>
                </a:ext>
              </a:extLst>
            </p:cNvPr>
            <p:cNvSpPr/>
            <p:nvPr/>
          </p:nvSpPr>
          <p:spPr>
            <a:xfrm>
              <a:off x="5088731" y="3073241"/>
              <a:ext cx="9525" cy="19050"/>
            </a:xfrm>
            <a:custGeom>
              <a:avLst/>
              <a:gdLst>
                <a:gd name="connsiteX0" fmla="*/ 8096 w 9525"/>
                <a:gd name="connsiteY0" fmla="*/ 7144 h 19050"/>
                <a:gd name="connsiteX1" fmla="*/ 7144 w 9525"/>
                <a:gd name="connsiteY1" fmla="*/ 13811 h 19050"/>
                <a:gd name="connsiteX2" fmla="*/ 8096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7144"/>
                  </a:moveTo>
                  <a:cubicBezTo>
                    <a:pt x="7144" y="10001"/>
                    <a:pt x="7144" y="11906"/>
                    <a:pt x="7144" y="13811"/>
                  </a:cubicBezTo>
                  <a:cubicBezTo>
                    <a:pt x="7144" y="10954"/>
                    <a:pt x="1095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0" name="Freeform: Shape 832">
              <a:extLst>
                <a:ext uri="{FF2B5EF4-FFF2-40B4-BE49-F238E27FC236}">
                  <a16:creationId xmlns="" xmlns:a16="http://schemas.microsoft.com/office/drawing/2014/main" id="{7163E1BC-6961-4388-9BD1-595377DBE6C3}"/>
                </a:ext>
              </a:extLst>
            </p:cNvPr>
            <p:cNvSpPr/>
            <p:nvPr/>
          </p:nvSpPr>
          <p:spPr>
            <a:xfrm>
              <a:off x="5093494" y="30713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6669" y="1095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1" name="Freeform: Shape 833">
              <a:extLst>
                <a:ext uri="{FF2B5EF4-FFF2-40B4-BE49-F238E27FC236}">
                  <a16:creationId xmlns="" xmlns:a16="http://schemas.microsoft.com/office/drawing/2014/main" id="{A63D2FB8-215C-400C-81C4-6460626F17AC}"/>
                </a:ext>
              </a:extLst>
            </p:cNvPr>
            <p:cNvSpPr/>
            <p:nvPr/>
          </p:nvSpPr>
          <p:spPr>
            <a:xfrm>
              <a:off x="5113496" y="3069989"/>
              <a:ext cx="9525" cy="9525"/>
            </a:xfrm>
            <a:custGeom>
              <a:avLst/>
              <a:gdLst>
                <a:gd name="connsiteX0" fmla="*/ 7144 w 9525"/>
                <a:gd name="connsiteY0" fmla="*/ 8491 h 9525"/>
                <a:gd name="connsiteX1" fmla="*/ 9049 w 9525"/>
                <a:gd name="connsiteY1" fmla="*/ 7538 h 9525"/>
                <a:gd name="connsiteX2" fmla="*/ 7144 w 9525"/>
                <a:gd name="connsiteY2" fmla="*/ 84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491"/>
                  </a:moveTo>
                  <a:cubicBezTo>
                    <a:pt x="8096" y="8491"/>
                    <a:pt x="9049" y="7538"/>
                    <a:pt x="9049" y="7538"/>
                  </a:cubicBezTo>
                  <a:cubicBezTo>
                    <a:pt x="8096" y="6586"/>
                    <a:pt x="7144" y="7538"/>
                    <a:pt x="7144" y="84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2" name="Freeform: Shape 834">
              <a:extLst>
                <a:ext uri="{FF2B5EF4-FFF2-40B4-BE49-F238E27FC236}">
                  <a16:creationId xmlns="" xmlns:a16="http://schemas.microsoft.com/office/drawing/2014/main" id="{064FDDFB-5F23-4FBF-875E-376C64D9D4CD}"/>
                </a:ext>
              </a:extLst>
            </p:cNvPr>
            <p:cNvSpPr/>
            <p:nvPr/>
          </p:nvSpPr>
          <p:spPr>
            <a:xfrm>
              <a:off x="5104027" y="3069267"/>
              <a:ext cx="28575" cy="28575"/>
            </a:xfrm>
            <a:custGeom>
              <a:avLst/>
              <a:gdLst>
                <a:gd name="connsiteX0" fmla="*/ 25186 w 28575"/>
                <a:gd name="connsiteY0" fmla="*/ 8260 h 28575"/>
                <a:gd name="connsiteX1" fmla="*/ 25186 w 28575"/>
                <a:gd name="connsiteY1" fmla="*/ 826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28575">
                  <a:moveTo>
                    <a:pt x="25186" y="8260"/>
                  </a:moveTo>
                  <a:cubicBezTo>
                    <a:pt x="20423" y="-312"/>
                    <a:pt x="-12914" y="44455"/>
                    <a:pt x="25186" y="8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3" name="Freeform: Shape 835">
              <a:extLst>
                <a:ext uri="{FF2B5EF4-FFF2-40B4-BE49-F238E27FC236}">
                  <a16:creationId xmlns="" xmlns:a16="http://schemas.microsoft.com/office/drawing/2014/main" id="{BBC3414B-9734-4FC0-B792-458485FF2862}"/>
                </a:ext>
              </a:extLst>
            </p:cNvPr>
            <p:cNvSpPr/>
            <p:nvPr/>
          </p:nvSpPr>
          <p:spPr>
            <a:xfrm>
              <a:off x="5110639" y="3071336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7144"/>
                    <a:pt x="7144" y="7144"/>
                  </a:cubicBezTo>
                  <a:cubicBezTo>
                    <a:pt x="8096" y="9049"/>
                    <a:pt x="9049" y="8096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4" name="Freeform: Shape 836">
              <a:extLst>
                <a:ext uri="{FF2B5EF4-FFF2-40B4-BE49-F238E27FC236}">
                  <a16:creationId xmlns="" xmlns:a16="http://schemas.microsoft.com/office/drawing/2014/main" id="{6CD47406-6A14-4FC2-8AFF-F33D3C5B2711}"/>
                </a:ext>
              </a:extLst>
            </p:cNvPr>
            <p:cNvSpPr/>
            <p:nvPr/>
          </p:nvSpPr>
          <p:spPr>
            <a:xfrm>
              <a:off x="5100674" y="3071336"/>
              <a:ext cx="9525" cy="9525"/>
            </a:xfrm>
            <a:custGeom>
              <a:avLst/>
              <a:gdLst>
                <a:gd name="connsiteX0" fmla="*/ 9488 w 9525"/>
                <a:gd name="connsiteY0" fmla="*/ 7144 h 9525"/>
                <a:gd name="connsiteX1" fmla="*/ 948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7144"/>
                  </a:moveTo>
                  <a:cubicBezTo>
                    <a:pt x="8536" y="9049"/>
                    <a:pt x="4726" y="13811"/>
                    <a:pt x="94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5" name="Freeform: Shape 837">
              <a:extLst>
                <a:ext uri="{FF2B5EF4-FFF2-40B4-BE49-F238E27FC236}">
                  <a16:creationId xmlns="" xmlns:a16="http://schemas.microsoft.com/office/drawing/2014/main" id="{2D298354-7FC1-4AE4-A0CA-EA7F4BB46728}"/>
                </a:ext>
              </a:extLst>
            </p:cNvPr>
            <p:cNvSpPr/>
            <p:nvPr/>
          </p:nvSpPr>
          <p:spPr>
            <a:xfrm>
              <a:off x="5137460" y="3070383"/>
              <a:ext cx="9525" cy="19050"/>
            </a:xfrm>
            <a:custGeom>
              <a:avLst/>
              <a:gdLst>
                <a:gd name="connsiteX0" fmla="*/ 7945 w 9525"/>
                <a:gd name="connsiteY0" fmla="*/ 7144 h 19050"/>
                <a:gd name="connsiteX1" fmla="*/ 7945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945" y="7144"/>
                  </a:moveTo>
                  <a:cubicBezTo>
                    <a:pt x="4135" y="33814"/>
                    <a:pt x="15565" y="15716"/>
                    <a:pt x="794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6" name="Freeform: Shape 838">
              <a:extLst>
                <a:ext uri="{FF2B5EF4-FFF2-40B4-BE49-F238E27FC236}">
                  <a16:creationId xmlns="" xmlns:a16="http://schemas.microsoft.com/office/drawing/2014/main" id="{4E9B8EB5-90AB-4AB4-9629-EF7914950E74}"/>
                </a:ext>
              </a:extLst>
            </p:cNvPr>
            <p:cNvSpPr/>
            <p:nvPr/>
          </p:nvSpPr>
          <p:spPr>
            <a:xfrm>
              <a:off x="5150644" y="309133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7144"/>
                    <a:pt x="8096" y="7144"/>
                    <a:pt x="9049" y="7144"/>
                  </a:cubicBezTo>
                  <a:cubicBezTo>
                    <a:pt x="8096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7" name="Freeform: Shape 839">
              <a:extLst>
                <a:ext uri="{FF2B5EF4-FFF2-40B4-BE49-F238E27FC236}">
                  <a16:creationId xmlns="" xmlns:a16="http://schemas.microsoft.com/office/drawing/2014/main" id="{65C4EFC7-C6CA-4CF0-A4D2-E5A71B72AC67}"/>
                </a:ext>
              </a:extLst>
            </p:cNvPr>
            <p:cNvSpPr/>
            <p:nvPr/>
          </p:nvSpPr>
          <p:spPr>
            <a:xfrm>
              <a:off x="5147786" y="3077051"/>
              <a:ext cx="47625" cy="28575"/>
            </a:xfrm>
            <a:custGeom>
              <a:avLst/>
              <a:gdLst>
                <a:gd name="connsiteX0" fmla="*/ 45244 w 47625"/>
                <a:gd name="connsiteY0" fmla="*/ 10954 h 28575"/>
                <a:gd name="connsiteX1" fmla="*/ 7144 w 47625"/>
                <a:gd name="connsiteY1" fmla="*/ 7144 h 28575"/>
                <a:gd name="connsiteX2" fmla="*/ 45244 w 47625"/>
                <a:gd name="connsiteY2" fmla="*/ 1095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28575">
                  <a:moveTo>
                    <a:pt x="45244" y="10954"/>
                  </a:moveTo>
                  <a:cubicBezTo>
                    <a:pt x="23336" y="14764"/>
                    <a:pt x="26194" y="18574"/>
                    <a:pt x="7144" y="7144"/>
                  </a:cubicBezTo>
                  <a:cubicBezTo>
                    <a:pt x="13811" y="31909"/>
                    <a:pt x="22384" y="23336"/>
                    <a:pt x="45244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8" name="Freeform: Shape 840">
              <a:extLst>
                <a:ext uri="{FF2B5EF4-FFF2-40B4-BE49-F238E27FC236}">
                  <a16:creationId xmlns="" xmlns:a16="http://schemas.microsoft.com/office/drawing/2014/main" id="{8AE76782-1529-4E3C-B079-C8DCEA11E443}"/>
                </a:ext>
              </a:extLst>
            </p:cNvPr>
            <p:cNvSpPr/>
            <p:nvPr/>
          </p:nvSpPr>
          <p:spPr>
            <a:xfrm>
              <a:off x="5184777" y="3089722"/>
              <a:ext cx="9525" cy="9525"/>
            </a:xfrm>
            <a:custGeom>
              <a:avLst/>
              <a:gdLst>
                <a:gd name="connsiteX0" fmla="*/ 7301 w 9525"/>
                <a:gd name="connsiteY0" fmla="*/ 7808 h 9525"/>
                <a:gd name="connsiteX1" fmla="*/ 7301 w 9525"/>
                <a:gd name="connsiteY1" fmla="*/ 780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7808"/>
                  </a:moveTo>
                  <a:cubicBezTo>
                    <a:pt x="10158" y="18285"/>
                    <a:pt x="6348" y="3998"/>
                    <a:pt x="7301" y="78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9" name="Freeform: Shape 841">
              <a:extLst>
                <a:ext uri="{FF2B5EF4-FFF2-40B4-BE49-F238E27FC236}">
                  <a16:creationId xmlns="" xmlns:a16="http://schemas.microsoft.com/office/drawing/2014/main" id="{A2555913-1E40-46C1-9E84-98B6F167E2F0}"/>
                </a:ext>
              </a:extLst>
            </p:cNvPr>
            <p:cNvSpPr/>
            <p:nvPr/>
          </p:nvSpPr>
          <p:spPr>
            <a:xfrm>
              <a:off x="5202991" y="3081813"/>
              <a:ext cx="28575" cy="28575"/>
            </a:xfrm>
            <a:custGeom>
              <a:avLst/>
              <a:gdLst>
                <a:gd name="connsiteX0" fmla="*/ 8137 w 28575"/>
                <a:gd name="connsiteY0" fmla="*/ 7144 h 28575"/>
                <a:gd name="connsiteX1" fmla="*/ 11947 w 28575"/>
                <a:gd name="connsiteY1" fmla="*/ 24289 h 28575"/>
                <a:gd name="connsiteX2" fmla="*/ 8137 w 28575"/>
                <a:gd name="connsiteY2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28575">
                  <a:moveTo>
                    <a:pt x="8137" y="7144"/>
                  </a:moveTo>
                  <a:cubicBezTo>
                    <a:pt x="9089" y="10001"/>
                    <a:pt x="3374" y="2381"/>
                    <a:pt x="11947" y="24289"/>
                  </a:cubicBezTo>
                  <a:cubicBezTo>
                    <a:pt x="-1388" y="21431"/>
                    <a:pt x="53857" y="10001"/>
                    <a:pt x="81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0" name="Freeform: Shape 842">
              <a:extLst>
                <a:ext uri="{FF2B5EF4-FFF2-40B4-BE49-F238E27FC236}">
                  <a16:creationId xmlns="" xmlns:a16="http://schemas.microsoft.com/office/drawing/2014/main" id="{1B7ACC41-7024-4710-AD51-02144E2CF3B9}"/>
                </a:ext>
              </a:extLst>
            </p:cNvPr>
            <p:cNvSpPr/>
            <p:nvPr/>
          </p:nvSpPr>
          <p:spPr>
            <a:xfrm>
              <a:off x="5188744" y="3078495"/>
              <a:ext cx="19050" cy="9525"/>
            </a:xfrm>
            <a:custGeom>
              <a:avLst/>
              <a:gdLst>
                <a:gd name="connsiteX0" fmla="*/ 7144 w 19050"/>
                <a:gd name="connsiteY0" fmla="*/ 8557 h 9525"/>
                <a:gd name="connsiteX1" fmla="*/ 11906 w 19050"/>
                <a:gd name="connsiteY1" fmla="*/ 10462 h 9525"/>
                <a:gd name="connsiteX2" fmla="*/ 7144 w 19050"/>
                <a:gd name="connsiteY2" fmla="*/ 855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557"/>
                  </a:moveTo>
                  <a:cubicBezTo>
                    <a:pt x="10001" y="8557"/>
                    <a:pt x="10954" y="9510"/>
                    <a:pt x="11906" y="10462"/>
                  </a:cubicBezTo>
                  <a:cubicBezTo>
                    <a:pt x="10954" y="7605"/>
                    <a:pt x="10001" y="5700"/>
                    <a:pt x="7144" y="85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1" name="Freeform: Shape 843">
              <a:extLst>
                <a:ext uri="{FF2B5EF4-FFF2-40B4-BE49-F238E27FC236}">
                  <a16:creationId xmlns="" xmlns:a16="http://schemas.microsoft.com/office/drawing/2014/main" id="{0A0CA62E-C079-4D7C-A2CD-AACF7CD742A7}"/>
                </a:ext>
              </a:extLst>
            </p:cNvPr>
            <p:cNvSpPr/>
            <p:nvPr/>
          </p:nvSpPr>
          <p:spPr>
            <a:xfrm>
              <a:off x="5220176" y="3096339"/>
              <a:ext cx="9525" cy="9525"/>
            </a:xfrm>
            <a:custGeom>
              <a:avLst/>
              <a:gdLst>
                <a:gd name="connsiteX0" fmla="*/ 10001 w 9525"/>
                <a:gd name="connsiteY0" fmla="*/ 7858 h 9525"/>
                <a:gd name="connsiteX1" fmla="*/ 7144 w 9525"/>
                <a:gd name="connsiteY1" fmla="*/ 7858 h 9525"/>
                <a:gd name="connsiteX2" fmla="*/ 10001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858"/>
                  </a:moveTo>
                  <a:cubicBezTo>
                    <a:pt x="10001" y="6906"/>
                    <a:pt x="9049" y="6906"/>
                    <a:pt x="7144" y="7858"/>
                  </a:cubicBezTo>
                  <a:cubicBezTo>
                    <a:pt x="8096" y="8811"/>
                    <a:pt x="9049" y="8811"/>
                    <a:pt x="10001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2" name="Freeform: Shape 844">
              <a:extLst>
                <a:ext uri="{FF2B5EF4-FFF2-40B4-BE49-F238E27FC236}">
                  <a16:creationId xmlns="" xmlns:a16="http://schemas.microsoft.com/office/drawing/2014/main" id="{34EBE446-E3ED-485D-A93B-422F95DE0A05}"/>
                </a:ext>
              </a:extLst>
            </p:cNvPr>
            <p:cNvSpPr/>
            <p:nvPr/>
          </p:nvSpPr>
          <p:spPr>
            <a:xfrm>
              <a:off x="5220176" y="3086152"/>
              <a:ext cx="19050" cy="9525"/>
            </a:xfrm>
            <a:custGeom>
              <a:avLst/>
              <a:gdLst>
                <a:gd name="connsiteX0" fmla="*/ 7144 w 19050"/>
                <a:gd name="connsiteY0" fmla="*/ 7567 h 9525"/>
                <a:gd name="connsiteX1" fmla="*/ 7144 w 19050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7567"/>
                  </a:moveTo>
                  <a:cubicBezTo>
                    <a:pt x="21431" y="7567"/>
                    <a:pt x="714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3" name="Freeform: Shape 845">
              <a:extLst>
                <a:ext uri="{FF2B5EF4-FFF2-40B4-BE49-F238E27FC236}">
                  <a16:creationId xmlns="" xmlns:a16="http://schemas.microsoft.com/office/drawing/2014/main" id="{48745D13-0A6A-4DF5-8756-7831B21821EE}"/>
                </a:ext>
              </a:extLst>
            </p:cNvPr>
            <p:cNvSpPr/>
            <p:nvPr/>
          </p:nvSpPr>
          <p:spPr>
            <a:xfrm>
              <a:off x="5228749" y="3091338"/>
              <a:ext cx="180975" cy="123825"/>
            </a:xfrm>
            <a:custGeom>
              <a:avLst/>
              <a:gdLst>
                <a:gd name="connsiteX0" fmla="*/ 162401 w 180975"/>
                <a:gd name="connsiteY0" fmla="*/ 119539 h 123825"/>
                <a:gd name="connsiteX1" fmla="*/ 7144 w 180975"/>
                <a:gd name="connsiteY1" fmla="*/ 7144 h 123825"/>
                <a:gd name="connsiteX2" fmla="*/ 7144 w 180975"/>
                <a:gd name="connsiteY2" fmla="*/ 18574 h 123825"/>
                <a:gd name="connsiteX3" fmla="*/ 162401 w 180975"/>
                <a:gd name="connsiteY3" fmla="*/ 11953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975" h="123825">
                  <a:moveTo>
                    <a:pt x="162401" y="119539"/>
                  </a:moveTo>
                  <a:cubicBezTo>
                    <a:pt x="230981" y="78581"/>
                    <a:pt x="14764" y="10001"/>
                    <a:pt x="7144" y="7144"/>
                  </a:cubicBezTo>
                  <a:cubicBezTo>
                    <a:pt x="17621" y="13811"/>
                    <a:pt x="17621" y="17621"/>
                    <a:pt x="7144" y="18574"/>
                  </a:cubicBezTo>
                  <a:cubicBezTo>
                    <a:pt x="109061" y="64294"/>
                    <a:pt x="151924" y="44291"/>
                    <a:pt x="162401" y="119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4" name="Freeform: Shape 846">
              <a:extLst>
                <a:ext uri="{FF2B5EF4-FFF2-40B4-BE49-F238E27FC236}">
                  <a16:creationId xmlns="" xmlns:a16="http://schemas.microsoft.com/office/drawing/2014/main" id="{5ED86DB7-C99B-4E73-87F7-ABEC6850B395}"/>
                </a:ext>
              </a:extLst>
            </p:cNvPr>
            <p:cNvSpPr/>
            <p:nvPr/>
          </p:nvSpPr>
          <p:spPr>
            <a:xfrm>
              <a:off x="5368190" y="3186431"/>
              <a:ext cx="9525" cy="9525"/>
            </a:xfrm>
            <a:custGeom>
              <a:avLst/>
              <a:gdLst>
                <a:gd name="connsiteX0" fmla="*/ 10577 w 9525"/>
                <a:gd name="connsiteY0" fmla="*/ 7301 h 9525"/>
                <a:gd name="connsiteX1" fmla="*/ 10577 w 9525"/>
                <a:gd name="connsiteY1" fmla="*/ 73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577" y="7301"/>
                  </a:moveTo>
                  <a:cubicBezTo>
                    <a:pt x="3910" y="6348"/>
                    <a:pt x="8672" y="10158"/>
                    <a:pt x="10577" y="73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5" name="Freeform: Shape 847">
              <a:extLst>
                <a:ext uri="{FF2B5EF4-FFF2-40B4-BE49-F238E27FC236}">
                  <a16:creationId xmlns="" xmlns:a16="http://schemas.microsoft.com/office/drawing/2014/main" id="{A3EA0E2A-7EA3-4897-8A4B-4EA43C236C62}"/>
                </a:ext>
              </a:extLst>
            </p:cNvPr>
            <p:cNvSpPr/>
            <p:nvPr/>
          </p:nvSpPr>
          <p:spPr>
            <a:xfrm>
              <a:off x="5384006" y="32037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6" name="Freeform: Shape 848">
              <a:extLst>
                <a:ext uri="{FF2B5EF4-FFF2-40B4-BE49-F238E27FC236}">
                  <a16:creationId xmlns="" xmlns:a16="http://schemas.microsoft.com/office/drawing/2014/main" id="{97B547B0-BA72-4CE9-BD75-CCF51D5E590C}"/>
                </a:ext>
              </a:extLst>
            </p:cNvPr>
            <p:cNvSpPr/>
            <p:nvPr/>
          </p:nvSpPr>
          <p:spPr>
            <a:xfrm>
              <a:off x="5375434" y="31551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9049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7" name="Freeform: Shape 849">
              <a:extLst>
                <a:ext uri="{FF2B5EF4-FFF2-40B4-BE49-F238E27FC236}">
                  <a16:creationId xmlns="" xmlns:a16="http://schemas.microsoft.com/office/drawing/2014/main" id="{7BDCEF6A-6E04-4976-9529-ED4179D3DFE0}"/>
                </a:ext>
              </a:extLst>
            </p:cNvPr>
            <p:cNvSpPr/>
            <p:nvPr/>
          </p:nvSpPr>
          <p:spPr>
            <a:xfrm>
              <a:off x="5352426" y="3158013"/>
              <a:ext cx="9525" cy="19050"/>
            </a:xfrm>
            <a:custGeom>
              <a:avLst/>
              <a:gdLst>
                <a:gd name="connsiteX0" fmla="*/ 8244 w 9525"/>
                <a:gd name="connsiteY0" fmla="*/ 14764 h 19050"/>
                <a:gd name="connsiteX1" fmla="*/ 8244 w 9525"/>
                <a:gd name="connsiteY1" fmla="*/ 7144 h 19050"/>
                <a:gd name="connsiteX2" fmla="*/ 8244 w 9525"/>
                <a:gd name="connsiteY2" fmla="*/ 14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244" y="14764"/>
                  </a:moveTo>
                  <a:cubicBezTo>
                    <a:pt x="8244" y="12859"/>
                    <a:pt x="8244" y="10001"/>
                    <a:pt x="8244" y="7144"/>
                  </a:cubicBezTo>
                  <a:cubicBezTo>
                    <a:pt x="7291" y="9049"/>
                    <a:pt x="6339" y="10001"/>
                    <a:pt x="8244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8" name="Freeform: Shape 850">
              <a:extLst>
                <a:ext uri="{FF2B5EF4-FFF2-40B4-BE49-F238E27FC236}">
                  <a16:creationId xmlns="" xmlns:a16="http://schemas.microsoft.com/office/drawing/2014/main" id="{DE5F9649-2374-441F-9CEB-00609F7162C0}"/>
                </a:ext>
              </a:extLst>
            </p:cNvPr>
            <p:cNvSpPr/>
            <p:nvPr/>
          </p:nvSpPr>
          <p:spPr>
            <a:xfrm>
              <a:off x="5318284" y="313324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10001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cubicBezTo>
                    <a:pt x="9049" y="7144"/>
                    <a:pt x="9049" y="9049"/>
                    <a:pt x="7144" y="10001"/>
                  </a:cubicBezTo>
                  <a:cubicBezTo>
                    <a:pt x="10001" y="10954"/>
                    <a:pt x="10954" y="10001"/>
                    <a:pt x="1095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9" name="Freeform: Shape 851">
              <a:extLst>
                <a:ext uri="{FF2B5EF4-FFF2-40B4-BE49-F238E27FC236}">
                  <a16:creationId xmlns="" xmlns:a16="http://schemas.microsoft.com/office/drawing/2014/main" id="{A05F8853-E2FC-42EE-8212-4346B61D68B5}"/>
                </a:ext>
              </a:extLst>
            </p:cNvPr>
            <p:cNvSpPr/>
            <p:nvPr/>
          </p:nvSpPr>
          <p:spPr>
            <a:xfrm>
              <a:off x="5374481" y="3194208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9049" y="9049"/>
                    <a:pt x="20479" y="2143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0" name="Freeform: Shape 852">
              <a:extLst>
                <a:ext uri="{FF2B5EF4-FFF2-40B4-BE49-F238E27FC236}">
                  <a16:creationId xmlns="" xmlns:a16="http://schemas.microsoft.com/office/drawing/2014/main" id="{AFFA0715-DDE9-4C63-AFAB-D9B1AAC189A7}"/>
                </a:ext>
              </a:extLst>
            </p:cNvPr>
            <p:cNvSpPr/>
            <p:nvPr/>
          </p:nvSpPr>
          <p:spPr>
            <a:xfrm>
              <a:off x="5387816" y="3205395"/>
              <a:ext cx="47625" cy="123825"/>
            </a:xfrm>
            <a:custGeom>
              <a:avLst/>
              <a:gdLst>
                <a:gd name="connsiteX0" fmla="*/ 36671 w 47625"/>
                <a:gd name="connsiteY0" fmla="*/ 115019 h 123825"/>
                <a:gd name="connsiteX1" fmla="*/ 22384 w 47625"/>
                <a:gd name="connsiteY1" fmla="*/ 7386 h 123825"/>
                <a:gd name="connsiteX2" fmla="*/ 7144 w 47625"/>
                <a:gd name="connsiteY2" fmla="*/ 12149 h 123825"/>
                <a:gd name="connsiteX3" fmla="*/ 17621 w 47625"/>
                <a:gd name="connsiteY3" fmla="*/ 72157 h 123825"/>
                <a:gd name="connsiteX4" fmla="*/ 17621 w 47625"/>
                <a:gd name="connsiteY4" fmla="*/ 62632 h 123825"/>
                <a:gd name="connsiteX5" fmla="*/ 36671 w 47625"/>
                <a:gd name="connsiteY5" fmla="*/ 11501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5" h="123825">
                  <a:moveTo>
                    <a:pt x="36671" y="115019"/>
                  </a:moveTo>
                  <a:cubicBezTo>
                    <a:pt x="53816" y="101684"/>
                    <a:pt x="25241" y="16911"/>
                    <a:pt x="22384" y="7386"/>
                  </a:cubicBezTo>
                  <a:cubicBezTo>
                    <a:pt x="16669" y="6434"/>
                    <a:pt x="11906" y="8339"/>
                    <a:pt x="7144" y="12149"/>
                  </a:cubicBezTo>
                  <a:cubicBezTo>
                    <a:pt x="30004" y="30247"/>
                    <a:pt x="6191" y="51201"/>
                    <a:pt x="17621" y="72157"/>
                  </a:cubicBezTo>
                  <a:cubicBezTo>
                    <a:pt x="25241" y="75014"/>
                    <a:pt x="25241" y="72157"/>
                    <a:pt x="17621" y="62632"/>
                  </a:cubicBezTo>
                  <a:cubicBezTo>
                    <a:pt x="23336" y="61679"/>
                    <a:pt x="26194" y="141689"/>
                    <a:pt x="36671" y="115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1" name="Freeform: Shape 853">
              <a:extLst>
                <a:ext uri="{FF2B5EF4-FFF2-40B4-BE49-F238E27FC236}">
                  <a16:creationId xmlns="" xmlns:a16="http://schemas.microsoft.com/office/drawing/2014/main" id="{F71EFA8E-D972-4C8A-8714-BE49417C9C1C}"/>
                </a:ext>
              </a:extLst>
            </p:cNvPr>
            <p:cNvSpPr/>
            <p:nvPr/>
          </p:nvSpPr>
          <p:spPr>
            <a:xfrm>
              <a:off x="5394484" y="32351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10001" y="9049"/>
                  </a:lnTo>
                  <a:cubicBezTo>
                    <a:pt x="10001" y="8096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2" name="Freeform: Shape 854">
              <a:extLst>
                <a:ext uri="{FF2B5EF4-FFF2-40B4-BE49-F238E27FC236}">
                  <a16:creationId xmlns="" xmlns:a16="http://schemas.microsoft.com/office/drawing/2014/main" id="{C02A47B7-587B-40D9-B59E-C1C1F72E329A}"/>
                </a:ext>
              </a:extLst>
            </p:cNvPr>
            <p:cNvSpPr/>
            <p:nvPr/>
          </p:nvSpPr>
          <p:spPr>
            <a:xfrm>
              <a:off x="5390337" y="3334510"/>
              <a:ext cx="38100" cy="85725"/>
            </a:xfrm>
            <a:custGeom>
              <a:avLst/>
              <a:gdLst>
                <a:gd name="connsiteX0" fmla="*/ 17958 w 38100"/>
                <a:gd name="connsiteY0" fmla="*/ 19242 h 85725"/>
                <a:gd name="connsiteX1" fmla="*/ 12243 w 38100"/>
                <a:gd name="connsiteY1" fmla="*/ 82107 h 85725"/>
                <a:gd name="connsiteX2" fmla="*/ 32245 w 38100"/>
                <a:gd name="connsiteY2" fmla="*/ 19242 h 85725"/>
                <a:gd name="connsiteX3" fmla="*/ 17958 w 38100"/>
                <a:gd name="connsiteY3" fmla="*/ 1924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85725">
                  <a:moveTo>
                    <a:pt x="17958" y="19242"/>
                  </a:moveTo>
                  <a:cubicBezTo>
                    <a:pt x="27483" y="2097"/>
                    <a:pt x="-4902" y="82107"/>
                    <a:pt x="12243" y="82107"/>
                  </a:cubicBezTo>
                  <a:cubicBezTo>
                    <a:pt x="2718" y="85917"/>
                    <a:pt x="43675" y="-15048"/>
                    <a:pt x="32245" y="19242"/>
                  </a:cubicBezTo>
                  <a:cubicBezTo>
                    <a:pt x="-3950" y="-1713"/>
                    <a:pt x="31293" y="8765"/>
                    <a:pt x="17958" y="192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3" name="Freeform: Shape 855">
              <a:extLst>
                <a:ext uri="{FF2B5EF4-FFF2-40B4-BE49-F238E27FC236}">
                  <a16:creationId xmlns="" xmlns:a16="http://schemas.microsoft.com/office/drawing/2014/main" id="{EE133EA5-6571-4C13-9140-88A56E8312D0}"/>
                </a:ext>
              </a:extLst>
            </p:cNvPr>
            <p:cNvSpPr/>
            <p:nvPr/>
          </p:nvSpPr>
          <p:spPr>
            <a:xfrm>
              <a:off x="5401151" y="33227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6669" y="10954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4" name="Freeform: Shape 856">
              <a:extLst>
                <a:ext uri="{FF2B5EF4-FFF2-40B4-BE49-F238E27FC236}">
                  <a16:creationId xmlns="" xmlns:a16="http://schemas.microsoft.com/office/drawing/2014/main" id="{0C2D838C-B321-47F1-AF65-44F61864B5FD}"/>
                </a:ext>
              </a:extLst>
            </p:cNvPr>
            <p:cNvSpPr/>
            <p:nvPr/>
          </p:nvSpPr>
          <p:spPr>
            <a:xfrm>
              <a:off x="5413880" y="3328511"/>
              <a:ext cx="19050" cy="9525"/>
            </a:xfrm>
            <a:custGeom>
              <a:avLst/>
              <a:gdLst>
                <a:gd name="connsiteX0" fmla="*/ 12513 w 19050"/>
                <a:gd name="connsiteY0" fmla="*/ 9049 h 9525"/>
                <a:gd name="connsiteX1" fmla="*/ 7750 w 19050"/>
                <a:gd name="connsiteY1" fmla="*/ 7144 h 9525"/>
                <a:gd name="connsiteX2" fmla="*/ 12513 w 19050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513" y="9049"/>
                  </a:moveTo>
                  <a:cubicBezTo>
                    <a:pt x="10608" y="9049"/>
                    <a:pt x="9655" y="7144"/>
                    <a:pt x="7750" y="7144"/>
                  </a:cubicBezTo>
                  <a:cubicBezTo>
                    <a:pt x="5845" y="11906"/>
                    <a:pt x="8703" y="11906"/>
                    <a:pt x="12513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5" name="Freeform: Shape 857">
              <a:extLst>
                <a:ext uri="{FF2B5EF4-FFF2-40B4-BE49-F238E27FC236}">
                  <a16:creationId xmlns="" xmlns:a16="http://schemas.microsoft.com/office/drawing/2014/main" id="{4B13B347-309F-4D16-A114-4DBB8E3B5A2C}"/>
                </a:ext>
              </a:extLst>
            </p:cNvPr>
            <p:cNvSpPr/>
            <p:nvPr/>
          </p:nvSpPr>
          <p:spPr>
            <a:xfrm>
              <a:off x="5384006" y="3382803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8096" y="18574"/>
                    <a:pt x="7144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6" name="Freeform: Shape 858">
              <a:extLst>
                <a:ext uri="{FF2B5EF4-FFF2-40B4-BE49-F238E27FC236}">
                  <a16:creationId xmlns="" xmlns:a16="http://schemas.microsoft.com/office/drawing/2014/main" id="{E231FB43-6596-4E79-8B33-24668400B009}"/>
                </a:ext>
              </a:extLst>
            </p:cNvPr>
            <p:cNvSpPr/>
            <p:nvPr/>
          </p:nvSpPr>
          <p:spPr>
            <a:xfrm>
              <a:off x="5379582" y="3409697"/>
              <a:ext cx="19050" cy="38100"/>
            </a:xfrm>
            <a:custGeom>
              <a:avLst/>
              <a:gdLst>
                <a:gd name="connsiteX0" fmla="*/ 9663 w 19050"/>
                <a:gd name="connsiteY0" fmla="*/ 31685 h 38100"/>
                <a:gd name="connsiteX1" fmla="*/ 9663 w 19050"/>
                <a:gd name="connsiteY1" fmla="*/ 3168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38100">
                  <a:moveTo>
                    <a:pt x="9663" y="31685"/>
                  </a:moveTo>
                  <a:cubicBezTo>
                    <a:pt x="30618" y="-7368"/>
                    <a:pt x="-1767" y="5967"/>
                    <a:pt x="9663" y="316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7" name="Freeform: Shape 859">
              <a:extLst>
                <a:ext uri="{FF2B5EF4-FFF2-40B4-BE49-F238E27FC236}">
                  <a16:creationId xmlns="" xmlns:a16="http://schemas.microsoft.com/office/drawing/2014/main" id="{C372471F-B4AD-40CB-8C50-DACC71CEB917}"/>
                </a:ext>
              </a:extLst>
            </p:cNvPr>
            <p:cNvSpPr/>
            <p:nvPr/>
          </p:nvSpPr>
          <p:spPr>
            <a:xfrm>
              <a:off x="5196364" y="3425936"/>
              <a:ext cx="190500" cy="123825"/>
            </a:xfrm>
            <a:custGeom>
              <a:avLst/>
              <a:gdLst>
                <a:gd name="connsiteX0" fmla="*/ 158591 w 190500"/>
                <a:gd name="connsiteY0" fmla="*/ 28781 h 123825"/>
                <a:gd name="connsiteX1" fmla="*/ 55721 w 190500"/>
                <a:gd name="connsiteY1" fmla="*/ 109743 h 123825"/>
                <a:gd name="connsiteX2" fmla="*/ 7144 w 190500"/>
                <a:gd name="connsiteY2" fmla="*/ 119268 h 123825"/>
                <a:gd name="connsiteX3" fmla="*/ 185261 w 190500"/>
                <a:gd name="connsiteY3" fmla="*/ 14493 h 123825"/>
                <a:gd name="connsiteX4" fmla="*/ 187166 w 190500"/>
                <a:gd name="connsiteY4" fmla="*/ 10683 h 123825"/>
                <a:gd name="connsiteX5" fmla="*/ 158591 w 190500"/>
                <a:gd name="connsiteY5" fmla="*/ 2878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500" h="123825">
                  <a:moveTo>
                    <a:pt x="158591" y="28781"/>
                  </a:moveTo>
                  <a:cubicBezTo>
                    <a:pt x="136684" y="55451"/>
                    <a:pt x="70009" y="76406"/>
                    <a:pt x="55721" y="109743"/>
                  </a:cubicBezTo>
                  <a:cubicBezTo>
                    <a:pt x="50959" y="99266"/>
                    <a:pt x="21431" y="111648"/>
                    <a:pt x="7144" y="119268"/>
                  </a:cubicBezTo>
                  <a:cubicBezTo>
                    <a:pt x="53816" y="110696"/>
                    <a:pt x="180499" y="71643"/>
                    <a:pt x="185261" y="14493"/>
                  </a:cubicBezTo>
                  <a:cubicBezTo>
                    <a:pt x="198596" y="23066"/>
                    <a:pt x="139541" y="-1699"/>
                    <a:pt x="187166" y="10683"/>
                  </a:cubicBezTo>
                  <a:cubicBezTo>
                    <a:pt x="188119" y="11636"/>
                    <a:pt x="141446" y="9731"/>
                    <a:pt x="158591" y="287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8" name="Freeform: Shape 860">
              <a:extLst>
                <a:ext uri="{FF2B5EF4-FFF2-40B4-BE49-F238E27FC236}">
                  <a16:creationId xmlns="" xmlns:a16="http://schemas.microsoft.com/office/drawing/2014/main" id="{E7316D1F-FCF7-4B3B-B4D1-D49D9C12CF0C}"/>
                </a:ext>
              </a:extLst>
            </p:cNvPr>
            <p:cNvSpPr/>
            <p:nvPr/>
          </p:nvSpPr>
          <p:spPr>
            <a:xfrm>
              <a:off x="5370671" y="3442811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7144" y="9049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9" name="Freeform: Shape 861">
              <a:extLst>
                <a:ext uri="{FF2B5EF4-FFF2-40B4-BE49-F238E27FC236}">
                  <a16:creationId xmlns="" xmlns:a16="http://schemas.microsoft.com/office/drawing/2014/main" id="{53986966-421D-4A88-92BB-DAED949B0C49}"/>
                </a:ext>
              </a:extLst>
            </p:cNvPr>
            <p:cNvSpPr/>
            <p:nvPr/>
          </p:nvSpPr>
          <p:spPr>
            <a:xfrm>
              <a:off x="5192554" y="3538061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8096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cubicBezTo>
                    <a:pt x="10001" y="7144"/>
                    <a:pt x="9049" y="7144"/>
                    <a:pt x="7144" y="8096"/>
                  </a:cubicBezTo>
                  <a:cubicBezTo>
                    <a:pt x="7144" y="10001"/>
                    <a:pt x="9049" y="8096"/>
                    <a:pt x="1095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0" name="Freeform: Shape 862">
              <a:extLst>
                <a:ext uri="{FF2B5EF4-FFF2-40B4-BE49-F238E27FC236}">
                  <a16:creationId xmlns="" xmlns:a16="http://schemas.microsoft.com/office/drawing/2014/main" id="{4AA0178A-8E7C-4B5D-86B7-826DD8905BB5}"/>
                </a:ext>
              </a:extLst>
            </p:cNvPr>
            <p:cNvSpPr/>
            <p:nvPr/>
          </p:nvSpPr>
          <p:spPr>
            <a:xfrm>
              <a:off x="5377339" y="34294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1" name="Freeform: Shape 863">
              <a:extLst>
                <a:ext uri="{FF2B5EF4-FFF2-40B4-BE49-F238E27FC236}">
                  <a16:creationId xmlns="" xmlns:a16="http://schemas.microsoft.com/office/drawing/2014/main" id="{74EF6687-1AA0-4C9B-BEA7-3B0C74F5D63E}"/>
                </a:ext>
              </a:extLst>
            </p:cNvPr>
            <p:cNvSpPr/>
            <p:nvPr/>
          </p:nvSpPr>
          <p:spPr>
            <a:xfrm>
              <a:off x="5367390" y="341709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10954"/>
                    <a:pt x="6615" y="1190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2" name="Freeform: Shape 864">
              <a:extLst>
                <a:ext uri="{FF2B5EF4-FFF2-40B4-BE49-F238E27FC236}">
                  <a16:creationId xmlns="" xmlns:a16="http://schemas.microsoft.com/office/drawing/2014/main" id="{B7B555A0-E93F-4AB0-8ED9-6A8A22732559}"/>
                </a:ext>
              </a:extLst>
            </p:cNvPr>
            <p:cNvSpPr/>
            <p:nvPr/>
          </p:nvSpPr>
          <p:spPr>
            <a:xfrm>
              <a:off x="5162074" y="35342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10001"/>
                  </a:lnTo>
                  <a:cubicBezTo>
                    <a:pt x="7144" y="10001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3" name="Freeform: Shape 865">
              <a:extLst>
                <a:ext uri="{FF2B5EF4-FFF2-40B4-BE49-F238E27FC236}">
                  <a16:creationId xmlns="" xmlns:a16="http://schemas.microsoft.com/office/drawing/2014/main" id="{5D7450DA-FAA9-434C-9E70-7663DC31B393}"/>
                </a:ext>
              </a:extLst>
            </p:cNvPr>
            <p:cNvSpPr/>
            <p:nvPr/>
          </p:nvSpPr>
          <p:spPr>
            <a:xfrm>
              <a:off x="5073491" y="35190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8096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4" name="Freeform: Shape 866">
              <a:extLst>
                <a:ext uri="{FF2B5EF4-FFF2-40B4-BE49-F238E27FC236}">
                  <a16:creationId xmlns="" xmlns:a16="http://schemas.microsoft.com/office/drawing/2014/main" id="{F149847C-523E-4129-B4CC-C71305DD195D}"/>
                </a:ext>
              </a:extLst>
            </p:cNvPr>
            <p:cNvSpPr/>
            <p:nvPr/>
          </p:nvSpPr>
          <p:spPr>
            <a:xfrm>
              <a:off x="4943801" y="3354589"/>
              <a:ext cx="257175" cy="209550"/>
            </a:xfrm>
            <a:custGeom>
              <a:avLst/>
              <a:gdLst>
                <a:gd name="connsiteX0" fmla="*/ 12057 w 257175"/>
                <a:gd name="connsiteY0" fmla="*/ 9640 h 209550"/>
                <a:gd name="connsiteX1" fmla="*/ 91114 w 257175"/>
                <a:gd name="connsiteY1" fmla="*/ 148705 h 209550"/>
                <a:gd name="connsiteX2" fmla="*/ 66349 w 257175"/>
                <a:gd name="connsiteY2" fmla="*/ 152515 h 209550"/>
                <a:gd name="connsiteX3" fmla="*/ 179697 w 257175"/>
                <a:gd name="connsiteY3" fmla="*/ 182995 h 209550"/>
                <a:gd name="connsiteX4" fmla="*/ 161599 w 257175"/>
                <a:gd name="connsiteY4" fmla="*/ 199188 h 209550"/>
                <a:gd name="connsiteX5" fmla="*/ 252087 w 257175"/>
                <a:gd name="connsiteY5" fmla="*/ 196330 h 209550"/>
                <a:gd name="connsiteX6" fmla="*/ 210177 w 257175"/>
                <a:gd name="connsiteY6" fmla="*/ 199188 h 209550"/>
                <a:gd name="connsiteX7" fmla="*/ 11104 w 257175"/>
                <a:gd name="connsiteY7" fmla="*/ 48693 h 209550"/>
                <a:gd name="connsiteX8" fmla="*/ 7294 w 257175"/>
                <a:gd name="connsiteY8" fmla="*/ 66790 h 209550"/>
                <a:gd name="connsiteX9" fmla="*/ 12057 w 257175"/>
                <a:gd name="connsiteY9" fmla="*/ 964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7175" h="209550">
                  <a:moveTo>
                    <a:pt x="12057" y="9640"/>
                  </a:moveTo>
                  <a:cubicBezTo>
                    <a:pt x="3484" y="-12267"/>
                    <a:pt x="11104" y="116320"/>
                    <a:pt x="91114" y="148705"/>
                  </a:cubicBezTo>
                  <a:cubicBezTo>
                    <a:pt x="91114" y="156325"/>
                    <a:pt x="60634" y="154420"/>
                    <a:pt x="66349" y="152515"/>
                  </a:cubicBezTo>
                  <a:cubicBezTo>
                    <a:pt x="108259" y="189663"/>
                    <a:pt x="133977" y="183948"/>
                    <a:pt x="179697" y="182995"/>
                  </a:cubicBezTo>
                  <a:cubicBezTo>
                    <a:pt x="182554" y="193473"/>
                    <a:pt x="176839" y="199188"/>
                    <a:pt x="161599" y="199188"/>
                  </a:cubicBezTo>
                  <a:cubicBezTo>
                    <a:pt x="181602" y="192520"/>
                    <a:pt x="228274" y="218238"/>
                    <a:pt x="252087" y="196330"/>
                  </a:cubicBezTo>
                  <a:cubicBezTo>
                    <a:pt x="255897" y="176328"/>
                    <a:pt x="213987" y="196330"/>
                    <a:pt x="210177" y="199188"/>
                  </a:cubicBezTo>
                  <a:cubicBezTo>
                    <a:pt x="205414" y="256338"/>
                    <a:pt x="4437" y="48693"/>
                    <a:pt x="11104" y="48693"/>
                  </a:cubicBezTo>
                  <a:cubicBezTo>
                    <a:pt x="18724" y="65838"/>
                    <a:pt x="17772" y="71553"/>
                    <a:pt x="7294" y="66790"/>
                  </a:cubicBezTo>
                  <a:cubicBezTo>
                    <a:pt x="6342" y="65838"/>
                    <a:pt x="10152" y="11545"/>
                    <a:pt x="12057" y="96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5" name="Freeform: Shape 867">
              <a:extLst>
                <a:ext uri="{FF2B5EF4-FFF2-40B4-BE49-F238E27FC236}">
                  <a16:creationId xmlns="" xmlns:a16="http://schemas.microsoft.com/office/drawing/2014/main" id="{F040FFB9-275C-4A2F-AFDB-69B093DD93ED}"/>
                </a:ext>
              </a:extLst>
            </p:cNvPr>
            <p:cNvSpPr/>
            <p:nvPr/>
          </p:nvSpPr>
          <p:spPr>
            <a:xfrm>
              <a:off x="4974431" y="3442792"/>
              <a:ext cx="9525" cy="19050"/>
            </a:xfrm>
            <a:custGeom>
              <a:avLst/>
              <a:gdLst>
                <a:gd name="connsiteX0" fmla="*/ 7144 w 9525"/>
                <a:gd name="connsiteY0" fmla="*/ 14783 h 19050"/>
                <a:gd name="connsiteX1" fmla="*/ 7144 w 9525"/>
                <a:gd name="connsiteY1" fmla="*/ 1478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4783"/>
                  </a:moveTo>
                  <a:cubicBezTo>
                    <a:pt x="7144" y="-1410"/>
                    <a:pt x="7144" y="12878"/>
                    <a:pt x="7144" y="147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6" name="Freeform: Shape 868">
              <a:extLst>
                <a:ext uri="{FF2B5EF4-FFF2-40B4-BE49-F238E27FC236}">
                  <a16:creationId xmlns="" xmlns:a16="http://schemas.microsoft.com/office/drawing/2014/main" id="{25AB8533-AD6E-4648-93A0-3A103D9A47A2}"/>
                </a:ext>
              </a:extLst>
            </p:cNvPr>
            <p:cNvSpPr/>
            <p:nvPr/>
          </p:nvSpPr>
          <p:spPr>
            <a:xfrm>
              <a:off x="4969508" y="3443975"/>
              <a:ext cx="9525" cy="9525"/>
            </a:xfrm>
            <a:custGeom>
              <a:avLst/>
              <a:gdLst>
                <a:gd name="connsiteX0" fmla="*/ 10162 w 9525"/>
                <a:gd name="connsiteY0" fmla="*/ 8837 h 9525"/>
                <a:gd name="connsiteX1" fmla="*/ 10162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62" y="8837"/>
                  </a:moveTo>
                  <a:cubicBezTo>
                    <a:pt x="4447" y="5027"/>
                    <a:pt x="8257" y="8837"/>
                    <a:pt x="10162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7" name="Freeform: Shape 869">
              <a:extLst>
                <a:ext uri="{FF2B5EF4-FFF2-40B4-BE49-F238E27FC236}">
                  <a16:creationId xmlns="" xmlns:a16="http://schemas.microsoft.com/office/drawing/2014/main" id="{F856F0B5-D158-4451-93F2-A09D24997773}"/>
                </a:ext>
              </a:extLst>
            </p:cNvPr>
            <p:cNvSpPr/>
            <p:nvPr/>
          </p:nvSpPr>
          <p:spPr>
            <a:xfrm>
              <a:off x="4944428" y="3328511"/>
              <a:ext cx="9525" cy="19050"/>
            </a:xfrm>
            <a:custGeom>
              <a:avLst/>
              <a:gdLst>
                <a:gd name="connsiteX0" fmla="*/ 8572 w 9525"/>
                <a:gd name="connsiteY0" fmla="*/ 13811 h 19050"/>
                <a:gd name="connsiteX1" fmla="*/ 8572 w 9525"/>
                <a:gd name="connsiteY1" fmla="*/ 7144 h 19050"/>
                <a:gd name="connsiteX2" fmla="*/ 8572 w 9525"/>
                <a:gd name="connsiteY2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572" y="13811"/>
                  </a:moveTo>
                  <a:cubicBezTo>
                    <a:pt x="8572" y="12859"/>
                    <a:pt x="9525" y="10001"/>
                    <a:pt x="8572" y="7144"/>
                  </a:cubicBezTo>
                  <a:cubicBezTo>
                    <a:pt x="6668" y="9049"/>
                    <a:pt x="6668" y="11906"/>
                    <a:pt x="8572" y="138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8" name="Freeform: Shape 870">
              <a:extLst>
                <a:ext uri="{FF2B5EF4-FFF2-40B4-BE49-F238E27FC236}">
                  <a16:creationId xmlns="" xmlns:a16="http://schemas.microsoft.com/office/drawing/2014/main" id="{FE2A0B4B-926B-4DD8-BC26-5A199A3FBC58}"/>
                </a:ext>
              </a:extLst>
            </p:cNvPr>
            <p:cNvSpPr/>
            <p:nvPr/>
          </p:nvSpPr>
          <p:spPr>
            <a:xfrm>
              <a:off x="4941332" y="332851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10954"/>
                    <a:pt x="6906" y="1095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9" name="Freeform: Shape 871">
              <a:extLst>
                <a:ext uri="{FF2B5EF4-FFF2-40B4-BE49-F238E27FC236}">
                  <a16:creationId xmlns="" xmlns:a16="http://schemas.microsoft.com/office/drawing/2014/main" id="{02AF4619-9D36-4008-9F53-C73486207731}"/>
                </a:ext>
              </a:extLst>
            </p:cNvPr>
            <p:cNvSpPr/>
            <p:nvPr/>
          </p:nvSpPr>
          <p:spPr>
            <a:xfrm>
              <a:off x="4929529" y="3154325"/>
              <a:ext cx="38100" cy="180975"/>
            </a:xfrm>
            <a:custGeom>
              <a:avLst/>
              <a:gdLst>
                <a:gd name="connsiteX0" fmla="*/ 33948 w 38100"/>
                <a:gd name="connsiteY0" fmla="*/ 13689 h 180975"/>
                <a:gd name="connsiteX1" fmla="*/ 16804 w 38100"/>
                <a:gd name="connsiteY1" fmla="*/ 180377 h 180975"/>
                <a:gd name="connsiteX2" fmla="*/ 7278 w 38100"/>
                <a:gd name="connsiteY2" fmla="*/ 116559 h 180975"/>
                <a:gd name="connsiteX3" fmla="*/ 33948 w 38100"/>
                <a:gd name="connsiteY3" fmla="*/ 1368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80975">
                  <a:moveTo>
                    <a:pt x="33948" y="13689"/>
                  </a:moveTo>
                  <a:cubicBezTo>
                    <a:pt x="11089" y="-27269"/>
                    <a:pt x="2516" y="135609"/>
                    <a:pt x="16804" y="180377"/>
                  </a:cubicBezTo>
                  <a:cubicBezTo>
                    <a:pt x="24423" y="162279"/>
                    <a:pt x="5373" y="119417"/>
                    <a:pt x="7278" y="116559"/>
                  </a:cubicBezTo>
                  <a:cubicBezTo>
                    <a:pt x="9184" y="116559"/>
                    <a:pt x="28234" y="11784"/>
                    <a:pt x="33948" y="136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0" name="Freeform: Shape 872">
              <a:extLst>
                <a:ext uri="{FF2B5EF4-FFF2-40B4-BE49-F238E27FC236}">
                  <a16:creationId xmlns="" xmlns:a16="http://schemas.microsoft.com/office/drawing/2014/main" id="{6411D1EF-6C32-44A5-9EAB-98DB737FB0C3}"/>
                </a:ext>
              </a:extLst>
            </p:cNvPr>
            <p:cNvSpPr/>
            <p:nvPr/>
          </p:nvSpPr>
          <p:spPr>
            <a:xfrm>
              <a:off x="4968569" y="3119874"/>
              <a:ext cx="9525" cy="19050"/>
            </a:xfrm>
            <a:custGeom>
              <a:avLst/>
              <a:gdLst>
                <a:gd name="connsiteX0" fmla="*/ 8244 w 9525"/>
                <a:gd name="connsiteY0" fmla="*/ 10993 h 19050"/>
                <a:gd name="connsiteX1" fmla="*/ 8244 w 9525"/>
                <a:gd name="connsiteY1" fmla="*/ 1099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244" y="10993"/>
                  </a:moveTo>
                  <a:cubicBezTo>
                    <a:pt x="4434" y="24328"/>
                    <a:pt x="12054" y="-2342"/>
                    <a:pt x="8244" y="109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1" name="Freeform: Shape 873">
              <a:extLst>
                <a:ext uri="{FF2B5EF4-FFF2-40B4-BE49-F238E27FC236}">
                  <a16:creationId xmlns="" xmlns:a16="http://schemas.microsoft.com/office/drawing/2014/main" id="{66011DA1-1516-4236-8D07-B4A66C23F413}"/>
                </a:ext>
              </a:extLst>
            </p:cNvPr>
            <p:cNvSpPr/>
            <p:nvPr/>
          </p:nvSpPr>
          <p:spPr>
            <a:xfrm>
              <a:off x="4976422" y="3048101"/>
              <a:ext cx="95250" cy="76200"/>
            </a:xfrm>
            <a:custGeom>
              <a:avLst/>
              <a:gdLst>
                <a:gd name="connsiteX0" fmla="*/ 58493 w 95250"/>
                <a:gd name="connsiteY0" fmla="*/ 33236 h 76200"/>
                <a:gd name="connsiteX1" fmla="*/ 8010 w 95250"/>
                <a:gd name="connsiteY1" fmla="*/ 78004 h 76200"/>
                <a:gd name="connsiteX2" fmla="*/ 17535 w 95250"/>
                <a:gd name="connsiteY2" fmla="*/ 72289 h 76200"/>
                <a:gd name="connsiteX3" fmla="*/ 84210 w 95250"/>
                <a:gd name="connsiteY3" fmla="*/ 17044 h 76200"/>
                <a:gd name="connsiteX4" fmla="*/ 91830 w 95250"/>
                <a:gd name="connsiteY4" fmla="*/ 23711 h 76200"/>
                <a:gd name="connsiteX5" fmla="*/ 58493 w 95250"/>
                <a:gd name="connsiteY5" fmla="*/ 332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76200">
                  <a:moveTo>
                    <a:pt x="58493" y="33236"/>
                  </a:moveTo>
                  <a:cubicBezTo>
                    <a:pt x="70875" y="2756"/>
                    <a:pt x="-1515" y="75146"/>
                    <a:pt x="8010" y="78004"/>
                  </a:cubicBezTo>
                  <a:cubicBezTo>
                    <a:pt x="8010" y="78004"/>
                    <a:pt x="14678" y="71336"/>
                    <a:pt x="17535" y="72289"/>
                  </a:cubicBezTo>
                  <a:cubicBezTo>
                    <a:pt x="43253" y="65621"/>
                    <a:pt x="45158" y="26569"/>
                    <a:pt x="84210" y="17044"/>
                  </a:cubicBezTo>
                  <a:cubicBezTo>
                    <a:pt x="81353" y="24664"/>
                    <a:pt x="83258" y="27521"/>
                    <a:pt x="91830" y="23711"/>
                  </a:cubicBezTo>
                  <a:cubicBezTo>
                    <a:pt x="98498" y="-1054"/>
                    <a:pt x="87068" y="1804"/>
                    <a:pt x="58493" y="332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2" name="Freeform: Shape 874">
              <a:extLst>
                <a:ext uri="{FF2B5EF4-FFF2-40B4-BE49-F238E27FC236}">
                  <a16:creationId xmlns="" xmlns:a16="http://schemas.microsoft.com/office/drawing/2014/main" id="{689E7DC0-2B21-4B26-A578-0A1D4FD19C94}"/>
                </a:ext>
              </a:extLst>
            </p:cNvPr>
            <p:cNvSpPr/>
            <p:nvPr/>
          </p:nvSpPr>
          <p:spPr>
            <a:xfrm>
              <a:off x="5027642" y="3066573"/>
              <a:ext cx="9525" cy="9525"/>
            </a:xfrm>
            <a:custGeom>
              <a:avLst/>
              <a:gdLst>
                <a:gd name="connsiteX0" fmla="*/ 7273 w 9525"/>
                <a:gd name="connsiteY0" fmla="*/ 7144 h 9525"/>
                <a:gd name="connsiteX1" fmla="*/ 72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73" y="7144"/>
                  </a:moveTo>
                  <a:cubicBezTo>
                    <a:pt x="6320" y="8096"/>
                    <a:pt x="11083" y="10954"/>
                    <a:pt x="72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5" name="Freeform: Shape 875">
              <a:extLst>
                <a:ext uri="{FF2B5EF4-FFF2-40B4-BE49-F238E27FC236}">
                  <a16:creationId xmlns="" xmlns:a16="http://schemas.microsoft.com/office/drawing/2014/main" id="{E1C4593D-0C69-47C9-B441-1F0AB3CBB4E7}"/>
                </a:ext>
              </a:extLst>
            </p:cNvPr>
            <p:cNvSpPr/>
            <p:nvPr/>
          </p:nvSpPr>
          <p:spPr>
            <a:xfrm>
              <a:off x="5158687" y="4494053"/>
              <a:ext cx="9525" cy="9525"/>
            </a:xfrm>
            <a:custGeom>
              <a:avLst/>
              <a:gdLst>
                <a:gd name="connsiteX0" fmla="*/ 10530 w 9525"/>
                <a:gd name="connsiteY0" fmla="*/ 8414 h 9525"/>
                <a:gd name="connsiteX1" fmla="*/ 10530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530" y="8414"/>
                  </a:moveTo>
                  <a:cubicBezTo>
                    <a:pt x="10530" y="8414"/>
                    <a:pt x="2910" y="5556"/>
                    <a:pt x="10530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7" name="Freeform: Shape 876">
              <a:extLst>
                <a:ext uri="{FF2B5EF4-FFF2-40B4-BE49-F238E27FC236}">
                  <a16:creationId xmlns="" xmlns:a16="http://schemas.microsoft.com/office/drawing/2014/main" id="{D822923E-D5E3-4B05-BBF7-D47E5FE68892}"/>
                </a:ext>
              </a:extLst>
            </p:cNvPr>
            <p:cNvSpPr/>
            <p:nvPr/>
          </p:nvSpPr>
          <p:spPr>
            <a:xfrm>
              <a:off x="5163095" y="4478178"/>
              <a:ext cx="19050" cy="19050"/>
            </a:xfrm>
            <a:custGeom>
              <a:avLst/>
              <a:gdLst>
                <a:gd name="connsiteX0" fmla="*/ 13743 w 19050"/>
                <a:gd name="connsiteY0" fmla="*/ 7144 h 19050"/>
                <a:gd name="connsiteX1" fmla="*/ 13743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743" y="7144"/>
                  </a:moveTo>
                  <a:cubicBezTo>
                    <a:pt x="8028" y="29051"/>
                    <a:pt x="2313" y="21431"/>
                    <a:pt x="137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9" name="Freeform: Shape 877">
              <a:extLst>
                <a:ext uri="{FF2B5EF4-FFF2-40B4-BE49-F238E27FC236}">
                  <a16:creationId xmlns="" xmlns:a16="http://schemas.microsoft.com/office/drawing/2014/main" id="{F8922F8C-A830-43C9-AFA9-67D5B2744190}"/>
                </a:ext>
              </a:extLst>
            </p:cNvPr>
            <p:cNvSpPr/>
            <p:nvPr/>
          </p:nvSpPr>
          <p:spPr>
            <a:xfrm>
              <a:off x="5157311" y="4481036"/>
              <a:ext cx="19050" cy="9525"/>
            </a:xfrm>
            <a:custGeom>
              <a:avLst/>
              <a:gdLst>
                <a:gd name="connsiteX0" fmla="*/ 7144 w 19050"/>
                <a:gd name="connsiteY0" fmla="*/ 10954 h 9525"/>
                <a:gd name="connsiteX1" fmla="*/ 12859 w 19050"/>
                <a:gd name="connsiteY1" fmla="*/ 7144 h 9525"/>
                <a:gd name="connsiteX2" fmla="*/ 7144 w 19050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10954"/>
                  </a:moveTo>
                  <a:cubicBezTo>
                    <a:pt x="9049" y="10001"/>
                    <a:pt x="10954" y="8096"/>
                    <a:pt x="12859" y="7144"/>
                  </a:cubicBezTo>
                  <a:cubicBezTo>
                    <a:pt x="10954" y="9049"/>
                    <a:pt x="8096" y="9049"/>
                    <a:pt x="7144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0" name="Freeform: Shape 878">
              <a:extLst>
                <a:ext uri="{FF2B5EF4-FFF2-40B4-BE49-F238E27FC236}">
                  <a16:creationId xmlns="" xmlns:a16="http://schemas.microsoft.com/office/drawing/2014/main" id="{624BB731-74C1-4E28-801A-A334749525AA}"/>
                </a:ext>
              </a:extLst>
            </p:cNvPr>
            <p:cNvSpPr/>
            <p:nvPr/>
          </p:nvSpPr>
          <p:spPr>
            <a:xfrm>
              <a:off x="5154983" y="4482200"/>
              <a:ext cx="9525" cy="9525"/>
            </a:xfrm>
            <a:custGeom>
              <a:avLst/>
              <a:gdLst>
                <a:gd name="connsiteX0" fmla="*/ 7567 w 9525"/>
                <a:gd name="connsiteY0" fmla="*/ 8837 h 9525"/>
                <a:gd name="connsiteX1" fmla="*/ 7567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837"/>
                  </a:moveTo>
                  <a:cubicBezTo>
                    <a:pt x="6615" y="5027"/>
                    <a:pt x="7567" y="8837"/>
                    <a:pt x="7567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1" name="Freeform: Shape 879">
              <a:extLst>
                <a:ext uri="{FF2B5EF4-FFF2-40B4-BE49-F238E27FC236}">
                  <a16:creationId xmlns="" xmlns:a16="http://schemas.microsoft.com/office/drawing/2014/main" id="{EAE81DFA-60BC-4753-A1D3-0828AE404935}"/>
                </a:ext>
              </a:extLst>
            </p:cNvPr>
            <p:cNvSpPr/>
            <p:nvPr/>
          </p:nvSpPr>
          <p:spPr>
            <a:xfrm>
              <a:off x="5151202" y="4478178"/>
              <a:ext cx="9525" cy="9525"/>
            </a:xfrm>
            <a:custGeom>
              <a:avLst/>
              <a:gdLst>
                <a:gd name="connsiteX0" fmla="*/ 8491 w 9525"/>
                <a:gd name="connsiteY0" fmla="*/ 7144 h 9525"/>
                <a:gd name="connsiteX1" fmla="*/ 7538 w 9525"/>
                <a:gd name="connsiteY1" fmla="*/ 7144 h 9525"/>
                <a:gd name="connsiteX2" fmla="*/ 849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7144"/>
                  </a:moveTo>
                  <a:cubicBezTo>
                    <a:pt x="8491" y="7144"/>
                    <a:pt x="7538" y="7144"/>
                    <a:pt x="7538" y="7144"/>
                  </a:cubicBezTo>
                  <a:cubicBezTo>
                    <a:pt x="6586" y="7144"/>
                    <a:pt x="7538" y="7144"/>
                    <a:pt x="849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2" name="Freeform: Shape 880">
              <a:extLst>
                <a:ext uri="{FF2B5EF4-FFF2-40B4-BE49-F238E27FC236}">
                  <a16:creationId xmlns="" xmlns:a16="http://schemas.microsoft.com/office/drawing/2014/main" id="{29AA84C1-2F4A-46BF-A149-AD09C796B718}"/>
                </a:ext>
              </a:extLst>
            </p:cNvPr>
            <p:cNvSpPr/>
            <p:nvPr/>
          </p:nvSpPr>
          <p:spPr>
            <a:xfrm>
              <a:off x="5150572" y="4475321"/>
              <a:ext cx="28575" cy="9525"/>
            </a:xfrm>
            <a:custGeom>
              <a:avLst/>
              <a:gdLst>
                <a:gd name="connsiteX0" fmla="*/ 7215 w 28575"/>
                <a:gd name="connsiteY0" fmla="*/ 7144 h 9525"/>
                <a:gd name="connsiteX1" fmla="*/ 7215 w 2857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7215" y="7144"/>
                  </a:moveTo>
                  <a:cubicBezTo>
                    <a:pt x="5310" y="8096"/>
                    <a:pt x="42458" y="8096"/>
                    <a:pt x="72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3" name="Freeform: Shape 881">
              <a:extLst>
                <a:ext uri="{FF2B5EF4-FFF2-40B4-BE49-F238E27FC236}">
                  <a16:creationId xmlns="" xmlns:a16="http://schemas.microsoft.com/office/drawing/2014/main" id="{D3CEAD60-A425-45E0-8A58-BCEAB55D21DB}"/>
                </a:ext>
              </a:extLst>
            </p:cNvPr>
            <p:cNvSpPr/>
            <p:nvPr/>
          </p:nvSpPr>
          <p:spPr>
            <a:xfrm>
              <a:off x="5152549" y="44781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4" name="Freeform: Shape 882">
              <a:extLst>
                <a:ext uri="{FF2B5EF4-FFF2-40B4-BE49-F238E27FC236}">
                  <a16:creationId xmlns="" xmlns:a16="http://schemas.microsoft.com/office/drawing/2014/main" id="{AAD300E7-A28A-4395-A34D-9FB781696CBF}"/>
                </a:ext>
              </a:extLst>
            </p:cNvPr>
            <p:cNvSpPr/>
            <p:nvPr/>
          </p:nvSpPr>
          <p:spPr>
            <a:xfrm>
              <a:off x="5153501" y="4480189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9049" y="7990"/>
                    <a:pt x="15716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5" name="Freeform: Shape 883">
              <a:extLst>
                <a:ext uri="{FF2B5EF4-FFF2-40B4-BE49-F238E27FC236}">
                  <a16:creationId xmlns="" xmlns:a16="http://schemas.microsoft.com/office/drawing/2014/main" id="{C89C00F5-1122-46A3-89F8-733299B3948C}"/>
                </a:ext>
              </a:extLst>
            </p:cNvPr>
            <p:cNvSpPr/>
            <p:nvPr/>
          </p:nvSpPr>
          <p:spPr>
            <a:xfrm>
              <a:off x="5147786" y="4463569"/>
              <a:ext cx="19050" cy="19050"/>
            </a:xfrm>
            <a:custGeom>
              <a:avLst/>
              <a:gdLst>
                <a:gd name="connsiteX0" fmla="*/ 7144 w 19050"/>
                <a:gd name="connsiteY0" fmla="*/ 13181 h 19050"/>
                <a:gd name="connsiteX1" fmla="*/ 7144 w 19050"/>
                <a:gd name="connsiteY1" fmla="*/ 1318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181"/>
                  </a:moveTo>
                  <a:cubicBezTo>
                    <a:pt x="24289" y="9371"/>
                    <a:pt x="25241" y="1750"/>
                    <a:pt x="7144" y="131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6" name="Freeform: Shape 884">
              <a:extLst>
                <a:ext uri="{FF2B5EF4-FFF2-40B4-BE49-F238E27FC236}">
                  <a16:creationId xmlns="" xmlns:a16="http://schemas.microsoft.com/office/drawing/2014/main" id="{FABE699B-13C1-4F8C-B985-5B7F83420C5F}"/>
                </a:ext>
              </a:extLst>
            </p:cNvPr>
            <p:cNvSpPr/>
            <p:nvPr/>
          </p:nvSpPr>
          <p:spPr>
            <a:xfrm>
              <a:off x="5166836" y="446008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7" name="Freeform: Shape 885">
              <a:extLst>
                <a:ext uri="{FF2B5EF4-FFF2-40B4-BE49-F238E27FC236}">
                  <a16:creationId xmlns="" xmlns:a16="http://schemas.microsoft.com/office/drawing/2014/main" id="{E31B78A5-F94C-45B9-8C13-106E18E38237}"/>
                </a:ext>
              </a:extLst>
            </p:cNvPr>
            <p:cNvSpPr/>
            <p:nvPr/>
          </p:nvSpPr>
          <p:spPr>
            <a:xfrm>
              <a:off x="5151596" y="4452461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7621" y="17621"/>
                    <a:pt x="26194" y="1285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8" name="Freeform: Shape 886">
              <a:extLst>
                <a:ext uri="{FF2B5EF4-FFF2-40B4-BE49-F238E27FC236}">
                  <a16:creationId xmlns="" xmlns:a16="http://schemas.microsoft.com/office/drawing/2014/main" id="{CF301C1A-693E-4AEC-83A2-F358A604DE13}"/>
                </a:ext>
              </a:extLst>
            </p:cNvPr>
            <p:cNvSpPr/>
            <p:nvPr/>
          </p:nvSpPr>
          <p:spPr>
            <a:xfrm>
              <a:off x="5161124" y="4450006"/>
              <a:ext cx="9525" cy="9525"/>
            </a:xfrm>
            <a:custGeom>
              <a:avLst/>
              <a:gdLst>
                <a:gd name="connsiteX0" fmla="*/ 8093 w 9525"/>
                <a:gd name="connsiteY0" fmla="*/ 7694 h 9525"/>
                <a:gd name="connsiteX1" fmla="*/ 8093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093" y="7694"/>
                  </a:moveTo>
                  <a:cubicBezTo>
                    <a:pt x="18571" y="5789"/>
                    <a:pt x="3331" y="9599"/>
                    <a:pt x="8093" y="7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9" name="Freeform: Shape 887">
              <a:extLst>
                <a:ext uri="{FF2B5EF4-FFF2-40B4-BE49-F238E27FC236}">
                  <a16:creationId xmlns="" xmlns:a16="http://schemas.microsoft.com/office/drawing/2014/main" id="{04D0E2A0-C880-4935-8479-0C95EB5CE815}"/>
                </a:ext>
              </a:extLst>
            </p:cNvPr>
            <p:cNvSpPr/>
            <p:nvPr/>
          </p:nvSpPr>
          <p:spPr>
            <a:xfrm>
              <a:off x="5149665" y="4443449"/>
              <a:ext cx="19050" cy="9525"/>
            </a:xfrm>
            <a:custGeom>
              <a:avLst/>
              <a:gdLst>
                <a:gd name="connsiteX0" fmla="*/ 7170 w 19050"/>
                <a:gd name="connsiteY0" fmla="*/ 9488 h 9525"/>
                <a:gd name="connsiteX1" fmla="*/ 7170 w 19050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70" y="9488"/>
                  </a:moveTo>
                  <a:cubicBezTo>
                    <a:pt x="31935" y="4726"/>
                    <a:pt x="6217" y="8536"/>
                    <a:pt x="7170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0" name="Freeform: Shape 888">
              <a:extLst>
                <a:ext uri="{FF2B5EF4-FFF2-40B4-BE49-F238E27FC236}">
                  <a16:creationId xmlns="" xmlns:a16="http://schemas.microsoft.com/office/drawing/2014/main" id="{FDC29F2F-1094-41C7-ABF4-6EB6D1B5117C}"/>
                </a:ext>
              </a:extLst>
            </p:cNvPr>
            <p:cNvSpPr/>
            <p:nvPr/>
          </p:nvSpPr>
          <p:spPr>
            <a:xfrm>
              <a:off x="5148653" y="4449603"/>
              <a:ext cx="9525" cy="9525"/>
            </a:xfrm>
            <a:custGeom>
              <a:avLst/>
              <a:gdLst>
                <a:gd name="connsiteX0" fmla="*/ 8182 w 9525"/>
                <a:gd name="connsiteY0" fmla="*/ 9049 h 9525"/>
                <a:gd name="connsiteX1" fmla="*/ 9135 w 9525"/>
                <a:gd name="connsiteY1" fmla="*/ 7144 h 9525"/>
                <a:gd name="connsiteX2" fmla="*/ 8182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182" y="9049"/>
                  </a:moveTo>
                  <a:cubicBezTo>
                    <a:pt x="7230" y="8096"/>
                    <a:pt x="8182" y="7144"/>
                    <a:pt x="9135" y="7144"/>
                  </a:cubicBezTo>
                  <a:cubicBezTo>
                    <a:pt x="7230" y="7144"/>
                    <a:pt x="6277" y="8096"/>
                    <a:pt x="8182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1" name="Freeform: Shape 889">
              <a:extLst>
                <a:ext uri="{FF2B5EF4-FFF2-40B4-BE49-F238E27FC236}">
                  <a16:creationId xmlns="" xmlns:a16="http://schemas.microsoft.com/office/drawing/2014/main" id="{B9A1CD5D-38A8-430F-B984-098DFFAE84C6}"/>
                </a:ext>
              </a:extLst>
            </p:cNvPr>
            <p:cNvSpPr/>
            <p:nvPr/>
          </p:nvSpPr>
          <p:spPr>
            <a:xfrm>
              <a:off x="5161121" y="44372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2" name="Freeform: Shape 890">
              <a:extLst>
                <a:ext uri="{FF2B5EF4-FFF2-40B4-BE49-F238E27FC236}">
                  <a16:creationId xmlns="" xmlns:a16="http://schemas.microsoft.com/office/drawing/2014/main" id="{C38578B3-B306-47E4-A663-49AC74516304}"/>
                </a:ext>
              </a:extLst>
            </p:cNvPr>
            <p:cNvSpPr/>
            <p:nvPr/>
          </p:nvSpPr>
          <p:spPr>
            <a:xfrm>
              <a:off x="5149793" y="4438808"/>
              <a:ext cx="9525" cy="9525"/>
            </a:xfrm>
            <a:custGeom>
              <a:avLst/>
              <a:gdLst>
                <a:gd name="connsiteX0" fmla="*/ 8947 w 9525"/>
                <a:gd name="connsiteY0" fmla="*/ 8414 h 9525"/>
                <a:gd name="connsiteX1" fmla="*/ 8947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8414"/>
                  </a:moveTo>
                  <a:cubicBezTo>
                    <a:pt x="7042" y="5556"/>
                    <a:pt x="6090" y="8414"/>
                    <a:pt x="8947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3" name="Freeform: Shape 891">
              <a:extLst>
                <a:ext uri="{FF2B5EF4-FFF2-40B4-BE49-F238E27FC236}">
                  <a16:creationId xmlns="" xmlns:a16="http://schemas.microsoft.com/office/drawing/2014/main" id="{8A11A0BD-9ADA-4095-96C0-9C61767EAA87}"/>
                </a:ext>
              </a:extLst>
            </p:cNvPr>
            <p:cNvSpPr/>
            <p:nvPr/>
          </p:nvSpPr>
          <p:spPr>
            <a:xfrm>
              <a:off x="5144003" y="4359116"/>
              <a:ext cx="38100" cy="85725"/>
            </a:xfrm>
            <a:custGeom>
              <a:avLst/>
              <a:gdLst>
                <a:gd name="connsiteX0" fmla="*/ 25214 w 38100"/>
                <a:gd name="connsiteY0" fmla="*/ 7144 h 85725"/>
                <a:gd name="connsiteX1" fmla="*/ 17594 w 38100"/>
                <a:gd name="connsiteY1" fmla="*/ 84296 h 85725"/>
                <a:gd name="connsiteX2" fmla="*/ 28072 w 38100"/>
                <a:gd name="connsiteY2" fmla="*/ 83344 h 85725"/>
                <a:gd name="connsiteX3" fmla="*/ 25214 w 38100"/>
                <a:gd name="connsiteY3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85725">
                  <a:moveTo>
                    <a:pt x="25214" y="7144"/>
                  </a:moveTo>
                  <a:cubicBezTo>
                    <a:pt x="-10981" y="10001"/>
                    <a:pt x="18547" y="84296"/>
                    <a:pt x="17594" y="84296"/>
                  </a:cubicBezTo>
                  <a:cubicBezTo>
                    <a:pt x="21404" y="79534"/>
                    <a:pt x="25214" y="79534"/>
                    <a:pt x="28072" y="83344"/>
                  </a:cubicBezTo>
                  <a:cubicBezTo>
                    <a:pt x="47122" y="50006"/>
                    <a:pt x="16642" y="26194"/>
                    <a:pt x="252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4" name="Freeform: Shape 892">
              <a:extLst>
                <a:ext uri="{FF2B5EF4-FFF2-40B4-BE49-F238E27FC236}">
                  <a16:creationId xmlns="" xmlns:a16="http://schemas.microsoft.com/office/drawing/2014/main" id="{B0B33FEF-E175-4546-809D-9306ED12A93F}"/>
                </a:ext>
              </a:extLst>
            </p:cNvPr>
            <p:cNvSpPr/>
            <p:nvPr/>
          </p:nvSpPr>
          <p:spPr>
            <a:xfrm>
              <a:off x="5165884" y="4367488"/>
              <a:ext cx="9525" cy="9525"/>
            </a:xfrm>
            <a:custGeom>
              <a:avLst/>
              <a:gdLst>
                <a:gd name="connsiteX0" fmla="*/ 7144 w 9525"/>
                <a:gd name="connsiteY0" fmla="*/ 7344 h 9525"/>
                <a:gd name="connsiteX1" fmla="*/ 7144 w 9525"/>
                <a:gd name="connsiteY1" fmla="*/ 7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344"/>
                  </a:moveTo>
                  <a:cubicBezTo>
                    <a:pt x="11906" y="9249"/>
                    <a:pt x="9049" y="6392"/>
                    <a:pt x="7144" y="7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5" name="Freeform: Shape 893">
              <a:extLst>
                <a:ext uri="{FF2B5EF4-FFF2-40B4-BE49-F238E27FC236}">
                  <a16:creationId xmlns="" xmlns:a16="http://schemas.microsoft.com/office/drawing/2014/main" id="{1F933277-DC6C-4726-AE65-56DD4B7E6997}"/>
                </a:ext>
              </a:extLst>
            </p:cNvPr>
            <p:cNvSpPr/>
            <p:nvPr/>
          </p:nvSpPr>
          <p:spPr>
            <a:xfrm>
              <a:off x="5162074" y="43591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6" name="Freeform: Shape 894">
              <a:extLst>
                <a:ext uri="{FF2B5EF4-FFF2-40B4-BE49-F238E27FC236}">
                  <a16:creationId xmlns="" xmlns:a16="http://schemas.microsoft.com/office/drawing/2014/main" id="{C09561CE-411C-4D60-9E27-CB6C6D958E9C}"/>
                </a:ext>
              </a:extLst>
            </p:cNvPr>
            <p:cNvSpPr/>
            <p:nvPr/>
          </p:nvSpPr>
          <p:spPr>
            <a:xfrm>
              <a:off x="5144929" y="4376367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9049" y="6086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7" name="Freeform: Shape 895">
              <a:extLst>
                <a:ext uri="{FF2B5EF4-FFF2-40B4-BE49-F238E27FC236}">
                  <a16:creationId xmlns="" xmlns:a16="http://schemas.microsoft.com/office/drawing/2014/main" id="{BACF7C67-0A5F-4C68-9263-C97CA000D36B}"/>
                </a:ext>
              </a:extLst>
            </p:cNvPr>
            <p:cNvSpPr/>
            <p:nvPr/>
          </p:nvSpPr>
          <p:spPr>
            <a:xfrm>
              <a:off x="5162074" y="4379118"/>
              <a:ext cx="19050" cy="9525"/>
            </a:xfrm>
            <a:custGeom>
              <a:avLst/>
              <a:gdLst>
                <a:gd name="connsiteX0" fmla="*/ 12859 w 19050"/>
                <a:gd name="connsiteY0" fmla="*/ 7144 h 9525"/>
                <a:gd name="connsiteX1" fmla="*/ 7144 w 19050"/>
                <a:gd name="connsiteY1" fmla="*/ 10001 h 9525"/>
                <a:gd name="connsiteX2" fmla="*/ 12859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7144"/>
                  </a:moveTo>
                  <a:cubicBezTo>
                    <a:pt x="10954" y="8096"/>
                    <a:pt x="9049" y="9049"/>
                    <a:pt x="7144" y="10001"/>
                  </a:cubicBezTo>
                  <a:cubicBezTo>
                    <a:pt x="10001" y="9049"/>
                    <a:pt x="11906" y="9049"/>
                    <a:pt x="128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8" name="Freeform: Shape 896">
              <a:extLst>
                <a:ext uri="{FF2B5EF4-FFF2-40B4-BE49-F238E27FC236}">
                  <a16:creationId xmlns="" xmlns:a16="http://schemas.microsoft.com/office/drawing/2014/main" id="{09AF9875-9725-4E82-BDAE-58EC13B7DEDE}"/>
                </a:ext>
              </a:extLst>
            </p:cNvPr>
            <p:cNvSpPr/>
            <p:nvPr/>
          </p:nvSpPr>
          <p:spPr>
            <a:xfrm>
              <a:off x="5162074" y="4397543"/>
              <a:ext cx="9525" cy="9525"/>
            </a:xfrm>
            <a:custGeom>
              <a:avLst/>
              <a:gdLst>
                <a:gd name="connsiteX0" fmla="*/ 7144 w 9525"/>
                <a:gd name="connsiteY0" fmla="*/ 7769 h 9525"/>
                <a:gd name="connsiteX1" fmla="*/ 10954 w 9525"/>
                <a:gd name="connsiteY1" fmla="*/ 8722 h 9525"/>
                <a:gd name="connsiteX2" fmla="*/ 7144 w 9525"/>
                <a:gd name="connsiteY2" fmla="*/ 77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769"/>
                  </a:moveTo>
                  <a:cubicBezTo>
                    <a:pt x="8096" y="8722"/>
                    <a:pt x="10001" y="7769"/>
                    <a:pt x="10954" y="8722"/>
                  </a:cubicBezTo>
                  <a:cubicBezTo>
                    <a:pt x="11906" y="6817"/>
                    <a:pt x="10001" y="6817"/>
                    <a:pt x="7144" y="77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9" name="Freeform: Shape 897">
              <a:extLst>
                <a:ext uri="{FF2B5EF4-FFF2-40B4-BE49-F238E27FC236}">
                  <a16:creationId xmlns="" xmlns:a16="http://schemas.microsoft.com/office/drawing/2014/main" id="{7F775496-8BD7-4758-9C25-B4DF0362FB2E}"/>
                </a:ext>
              </a:extLst>
            </p:cNvPr>
            <p:cNvSpPr/>
            <p:nvPr/>
          </p:nvSpPr>
          <p:spPr>
            <a:xfrm>
              <a:off x="5163650" y="4360270"/>
              <a:ext cx="9525" cy="9525"/>
            </a:xfrm>
            <a:custGeom>
              <a:avLst/>
              <a:gdLst>
                <a:gd name="connsiteX0" fmla="*/ 10330 w 9525"/>
                <a:gd name="connsiteY0" fmla="*/ 10752 h 9525"/>
                <a:gd name="connsiteX1" fmla="*/ 10330 w 9525"/>
                <a:gd name="connsiteY1" fmla="*/ 1075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330" y="10752"/>
                  </a:moveTo>
                  <a:cubicBezTo>
                    <a:pt x="9378" y="9800"/>
                    <a:pt x="3663" y="3132"/>
                    <a:pt x="10330" y="1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0" name="Freeform: Shape 898">
              <a:extLst>
                <a:ext uri="{FF2B5EF4-FFF2-40B4-BE49-F238E27FC236}">
                  <a16:creationId xmlns="" xmlns:a16="http://schemas.microsoft.com/office/drawing/2014/main" id="{3CCED266-509B-4608-9A05-4824291D698D}"/>
                </a:ext>
              </a:extLst>
            </p:cNvPr>
            <p:cNvSpPr/>
            <p:nvPr/>
          </p:nvSpPr>
          <p:spPr>
            <a:xfrm>
              <a:off x="5136634" y="4259438"/>
              <a:ext cx="28575" cy="104775"/>
            </a:xfrm>
            <a:custGeom>
              <a:avLst/>
              <a:gdLst>
                <a:gd name="connsiteX0" fmla="*/ 9723 w 28575"/>
                <a:gd name="connsiteY0" fmla="*/ 7761 h 104775"/>
                <a:gd name="connsiteX1" fmla="*/ 30678 w 28575"/>
                <a:gd name="connsiteY1" fmla="*/ 103964 h 104775"/>
                <a:gd name="connsiteX2" fmla="*/ 9723 w 28575"/>
                <a:gd name="connsiteY2" fmla="*/ 776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104775">
                  <a:moveTo>
                    <a:pt x="9723" y="7761"/>
                  </a:moveTo>
                  <a:cubicBezTo>
                    <a:pt x="1151" y="10618"/>
                    <a:pt x="15438" y="103964"/>
                    <a:pt x="30678" y="103964"/>
                  </a:cubicBezTo>
                  <a:cubicBezTo>
                    <a:pt x="26868" y="102059"/>
                    <a:pt x="16391" y="-1764"/>
                    <a:pt x="9723" y="77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1" name="Freeform: Shape 899">
              <a:extLst>
                <a:ext uri="{FF2B5EF4-FFF2-40B4-BE49-F238E27FC236}">
                  <a16:creationId xmlns="" xmlns:a16="http://schemas.microsoft.com/office/drawing/2014/main" id="{51F16158-69B8-4295-B9BA-F8B36CFA8733}"/>
                </a:ext>
              </a:extLst>
            </p:cNvPr>
            <p:cNvSpPr/>
            <p:nvPr/>
          </p:nvSpPr>
          <p:spPr>
            <a:xfrm>
              <a:off x="5158264" y="4344828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lnTo>
                    <a:pt x="7144" y="7144"/>
                  </a:lnTo>
                  <a:cubicBezTo>
                    <a:pt x="7144" y="8096"/>
                    <a:pt x="8096" y="8096"/>
                    <a:pt x="1000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2" name="Freeform: Shape 900">
              <a:extLst>
                <a:ext uri="{FF2B5EF4-FFF2-40B4-BE49-F238E27FC236}">
                  <a16:creationId xmlns="" xmlns:a16="http://schemas.microsoft.com/office/drawing/2014/main" id="{2985C240-3525-41D5-8E29-53A6BA2BC321}"/>
                </a:ext>
              </a:extLst>
            </p:cNvPr>
            <p:cNvSpPr/>
            <p:nvPr/>
          </p:nvSpPr>
          <p:spPr>
            <a:xfrm>
              <a:off x="5131590" y="4228623"/>
              <a:ext cx="28575" cy="38100"/>
            </a:xfrm>
            <a:custGeom>
              <a:avLst/>
              <a:gdLst>
                <a:gd name="connsiteX0" fmla="*/ 24292 w 28575"/>
                <a:gd name="connsiteY0" fmla="*/ 25241 h 38100"/>
                <a:gd name="connsiteX1" fmla="*/ 17625 w 28575"/>
                <a:gd name="connsiteY1" fmla="*/ 7144 h 38100"/>
                <a:gd name="connsiteX2" fmla="*/ 24292 w 28575"/>
                <a:gd name="connsiteY2" fmla="*/ 2524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38100">
                  <a:moveTo>
                    <a:pt x="24292" y="25241"/>
                  </a:moveTo>
                  <a:cubicBezTo>
                    <a:pt x="39532" y="2381"/>
                    <a:pt x="-10950" y="20479"/>
                    <a:pt x="17625" y="7144"/>
                  </a:cubicBezTo>
                  <a:cubicBezTo>
                    <a:pt x="-13808" y="26194"/>
                    <a:pt x="36675" y="39529"/>
                    <a:pt x="24292" y="252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3" name="Freeform: Shape 901">
              <a:extLst>
                <a:ext uri="{FF2B5EF4-FFF2-40B4-BE49-F238E27FC236}">
                  <a16:creationId xmlns="" xmlns:a16="http://schemas.microsoft.com/office/drawing/2014/main" id="{F413B6FE-326E-4D5F-A654-C45262F08527}"/>
                </a:ext>
              </a:extLst>
            </p:cNvPr>
            <p:cNvSpPr/>
            <p:nvPr/>
          </p:nvSpPr>
          <p:spPr>
            <a:xfrm>
              <a:off x="5149095" y="4254870"/>
              <a:ext cx="19050" cy="9525"/>
            </a:xfrm>
            <a:custGeom>
              <a:avLst/>
              <a:gdLst>
                <a:gd name="connsiteX0" fmla="*/ 12503 w 19050"/>
                <a:gd name="connsiteY0" fmla="*/ 7567 h 9525"/>
                <a:gd name="connsiteX1" fmla="*/ 12503 w 19050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2503" y="7567"/>
                  </a:moveTo>
                  <a:cubicBezTo>
                    <a:pt x="2025" y="6615"/>
                    <a:pt x="9645" y="7567"/>
                    <a:pt x="12503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4" name="Freeform: Shape 902">
              <a:extLst>
                <a:ext uri="{FF2B5EF4-FFF2-40B4-BE49-F238E27FC236}">
                  <a16:creationId xmlns="" xmlns:a16="http://schemas.microsoft.com/office/drawing/2014/main" id="{3E50C349-DDF4-46EC-B889-CF016EF9BC44}"/>
                </a:ext>
              </a:extLst>
            </p:cNvPr>
            <p:cNvSpPr/>
            <p:nvPr/>
          </p:nvSpPr>
          <p:spPr>
            <a:xfrm>
              <a:off x="5134451" y="4253241"/>
              <a:ext cx="19050" cy="9525"/>
            </a:xfrm>
            <a:custGeom>
              <a:avLst/>
              <a:gdLst>
                <a:gd name="connsiteX0" fmla="*/ 7144 w 19050"/>
                <a:gd name="connsiteY0" fmla="*/ 8244 h 9525"/>
                <a:gd name="connsiteX1" fmla="*/ 11906 w 19050"/>
                <a:gd name="connsiteY1" fmla="*/ 8244 h 9525"/>
                <a:gd name="connsiteX2" fmla="*/ 7144 w 19050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244"/>
                  </a:moveTo>
                  <a:cubicBezTo>
                    <a:pt x="9049" y="8244"/>
                    <a:pt x="10001" y="8244"/>
                    <a:pt x="11906" y="8244"/>
                  </a:cubicBezTo>
                  <a:cubicBezTo>
                    <a:pt x="12859" y="6339"/>
                    <a:pt x="10001" y="7291"/>
                    <a:pt x="7144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5" name="Freeform: Shape 903">
              <a:extLst>
                <a:ext uri="{FF2B5EF4-FFF2-40B4-BE49-F238E27FC236}">
                  <a16:creationId xmlns="" xmlns:a16="http://schemas.microsoft.com/office/drawing/2014/main" id="{E200F8F5-90B1-448E-B091-318BA679B271}"/>
                </a:ext>
              </a:extLst>
            </p:cNvPr>
            <p:cNvSpPr/>
            <p:nvPr/>
          </p:nvSpPr>
          <p:spPr>
            <a:xfrm>
              <a:off x="5150600" y="4230381"/>
              <a:ext cx="9525" cy="9525"/>
            </a:xfrm>
            <a:custGeom>
              <a:avLst/>
              <a:gdLst>
                <a:gd name="connsiteX0" fmla="*/ 10045 w 9525"/>
                <a:gd name="connsiteY0" fmla="*/ 8244 h 9525"/>
                <a:gd name="connsiteX1" fmla="*/ 10045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045" y="8244"/>
                  </a:moveTo>
                  <a:cubicBezTo>
                    <a:pt x="7187" y="7291"/>
                    <a:pt x="5282" y="6339"/>
                    <a:pt x="10045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6" name="Freeform: Shape 904">
              <a:extLst>
                <a:ext uri="{FF2B5EF4-FFF2-40B4-BE49-F238E27FC236}">
                  <a16:creationId xmlns="" xmlns:a16="http://schemas.microsoft.com/office/drawing/2014/main" id="{8BF19589-0990-4E39-B3EA-260D9597D882}"/>
                </a:ext>
              </a:extLst>
            </p:cNvPr>
            <p:cNvSpPr/>
            <p:nvPr/>
          </p:nvSpPr>
          <p:spPr>
            <a:xfrm>
              <a:off x="5129689" y="4216241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2859" y="26194"/>
                    <a:pt x="29051" y="1095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7" name="Freeform: Shape 905">
              <a:extLst>
                <a:ext uri="{FF2B5EF4-FFF2-40B4-BE49-F238E27FC236}">
                  <a16:creationId xmlns="" xmlns:a16="http://schemas.microsoft.com/office/drawing/2014/main" id="{9DE01BF6-96B9-4E8B-BE9E-1590640A6E6D}"/>
                </a:ext>
              </a:extLst>
            </p:cNvPr>
            <p:cNvSpPr/>
            <p:nvPr/>
          </p:nvSpPr>
          <p:spPr>
            <a:xfrm>
              <a:off x="5134783" y="4139088"/>
              <a:ext cx="19050" cy="76200"/>
            </a:xfrm>
            <a:custGeom>
              <a:avLst/>
              <a:gdLst>
                <a:gd name="connsiteX0" fmla="*/ 21100 w 19050"/>
                <a:gd name="connsiteY0" fmla="*/ 72866 h 76200"/>
                <a:gd name="connsiteX1" fmla="*/ 15385 w 19050"/>
                <a:gd name="connsiteY1" fmla="*/ 7144 h 76200"/>
                <a:gd name="connsiteX2" fmla="*/ 21100 w 19050"/>
                <a:gd name="connsiteY2" fmla="*/ 7286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76200">
                  <a:moveTo>
                    <a:pt x="21100" y="72866"/>
                  </a:moveTo>
                  <a:cubicBezTo>
                    <a:pt x="21100" y="65246"/>
                    <a:pt x="12527" y="10954"/>
                    <a:pt x="15385" y="7144"/>
                  </a:cubicBezTo>
                  <a:cubicBezTo>
                    <a:pt x="15385" y="46196"/>
                    <a:pt x="-6523" y="71914"/>
                    <a:pt x="21100" y="72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8" name="Freeform: Shape 906">
              <a:extLst>
                <a:ext uri="{FF2B5EF4-FFF2-40B4-BE49-F238E27FC236}">
                  <a16:creationId xmlns="" xmlns:a16="http://schemas.microsoft.com/office/drawing/2014/main" id="{7415DE0C-D530-4D1D-AF56-1EF07AEE9EA0}"/>
                </a:ext>
              </a:extLst>
            </p:cNvPr>
            <p:cNvSpPr/>
            <p:nvPr/>
          </p:nvSpPr>
          <p:spPr>
            <a:xfrm>
              <a:off x="5132546" y="42105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9049" y="8096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9" name="Freeform: Shape 907">
              <a:extLst>
                <a:ext uri="{FF2B5EF4-FFF2-40B4-BE49-F238E27FC236}">
                  <a16:creationId xmlns="" xmlns:a16="http://schemas.microsoft.com/office/drawing/2014/main" id="{AA14A162-13C8-4E6F-BD58-1138C45984F2}"/>
                </a:ext>
              </a:extLst>
            </p:cNvPr>
            <p:cNvSpPr/>
            <p:nvPr/>
          </p:nvSpPr>
          <p:spPr>
            <a:xfrm>
              <a:off x="5141924" y="4137183"/>
              <a:ext cx="9525" cy="9525"/>
            </a:xfrm>
            <a:custGeom>
              <a:avLst/>
              <a:gdLst>
                <a:gd name="connsiteX0" fmla="*/ 8244 w 9525"/>
                <a:gd name="connsiteY0" fmla="*/ 8096 h 9525"/>
                <a:gd name="connsiteX1" fmla="*/ 8244 w 9525"/>
                <a:gd name="connsiteY1" fmla="*/ 7144 h 9525"/>
                <a:gd name="connsiteX2" fmla="*/ 82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8096"/>
                  </a:moveTo>
                  <a:cubicBezTo>
                    <a:pt x="8244" y="8096"/>
                    <a:pt x="8244" y="7144"/>
                    <a:pt x="8244" y="7144"/>
                  </a:cubicBezTo>
                  <a:cubicBezTo>
                    <a:pt x="6339" y="7144"/>
                    <a:pt x="7291" y="7144"/>
                    <a:pt x="82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0" name="Freeform: Shape 908">
              <a:extLst>
                <a:ext uri="{FF2B5EF4-FFF2-40B4-BE49-F238E27FC236}">
                  <a16:creationId xmlns="" xmlns:a16="http://schemas.microsoft.com/office/drawing/2014/main" id="{EFE92398-BA3E-423F-AC4A-C87175C60A65}"/>
                </a:ext>
              </a:extLst>
            </p:cNvPr>
            <p:cNvSpPr/>
            <p:nvPr/>
          </p:nvSpPr>
          <p:spPr>
            <a:xfrm>
              <a:off x="5136356" y="42162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1" name="Freeform: Shape 909">
              <a:extLst>
                <a:ext uri="{FF2B5EF4-FFF2-40B4-BE49-F238E27FC236}">
                  <a16:creationId xmlns="" xmlns:a16="http://schemas.microsoft.com/office/drawing/2014/main" id="{9426E56E-DE27-48D0-A68C-DF455FDF1498}"/>
                </a:ext>
              </a:extLst>
            </p:cNvPr>
            <p:cNvSpPr/>
            <p:nvPr/>
          </p:nvSpPr>
          <p:spPr>
            <a:xfrm>
              <a:off x="5148527" y="4216453"/>
              <a:ext cx="9525" cy="9525"/>
            </a:xfrm>
            <a:custGeom>
              <a:avLst/>
              <a:gdLst>
                <a:gd name="connsiteX0" fmla="*/ 9260 w 9525"/>
                <a:gd name="connsiteY0" fmla="*/ 8837 h 9525"/>
                <a:gd name="connsiteX1" fmla="*/ 9260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8837"/>
                  </a:moveTo>
                  <a:cubicBezTo>
                    <a:pt x="9260" y="8837"/>
                    <a:pt x="4498" y="5027"/>
                    <a:pt x="9260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2" name="Freeform: Shape 910">
              <a:extLst>
                <a:ext uri="{FF2B5EF4-FFF2-40B4-BE49-F238E27FC236}">
                  <a16:creationId xmlns="" xmlns:a16="http://schemas.microsoft.com/office/drawing/2014/main" id="{D877748E-CC5E-49FF-8F83-CBD1C16D4A30}"/>
                </a:ext>
              </a:extLst>
            </p:cNvPr>
            <p:cNvSpPr/>
            <p:nvPr/>
          </p:nvSpPr>
          <p:spPr>
            <a:xfrm>
              <a:off x="5146834" y="412575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8096" y="7144"/>
                    <a:pt x="9049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3" name="Freeform: Shape 911">
              <a:extLst>
                <a:ext uri="{FF2B5EF4-FFF2-40B4-BE49-F238E27FC236}">
                  <a16:creationId xmlns="" xmlns:a16="http://schemas.microsoft.com/office/drawing/2014/main" id="{275CA509-FD29-49E3-941C-51AA4AC2F624}"/>
                </a:ext>
              </a:extLst>
            </p:cNvPr>
            <p:cNvSpPr/>
            <p:nvPr/>
          </p:nvSpPr>
          <p:spPr>
            <a:xfrm>
              <a:off x="5150644" y="40914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4" name="Freeform: Shape 912">
              <a:extLst>
                <a:ext uri="{FF2B5EF4-FFF2-40B4-BE49-F238E27FC236}">
                  <a16:creationId xmlns="" xmlns:a16="http://schemas.microsoft.com/office/drawing/2014/main" id="{D63DA950-8DB1-4E8E-BBF9-2EC19B4C3A9C}"/>
                </a:ext>
              </a:extLst>
            </p:cNvPr>
            <p:cNvSpPr/>
            <p:nvPr/>
          </p:nvSpPr>
          <p:spPr>
            <a:xfrm>
              <a:off x="5136308" y="4009548"/>
              <a:ext cx="28575" cy="133350"/>
            </a:xfrm>
            <a:custGeom>
              <a:avLst/>
              <a:gdLst>
                <a:gd name="connsiteX0" fmla="*/ 12907 w 28575"/>
                <a:gd name="connsiteY0" fmla="*/ 7144 h 133350"/>
                <a:gd name="connsiteX1" fmla="*/ 23384 w 28575"/>
                <a:gd name="connsiteY1" fmla="*/ 130969 h 133350"/>
                <a:gd name="connsiteX2" fmla="*/ 12907 w 28575"/>
                <a:gd name="connsiteY2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133350">
                  <a:moveTo>
                    <a:pt x="12907" y="7144"/>
                  </a:moveTo>
                  <a:cubicBezTo>
                    <a:pt x="22432" y="18574"/>
                    <a:pt x="-9953" y="133826"/>
                    <a:pt x="23384" y="130969"/>
                  </a:cubicBezTo>
                  <a:cubicBezTo>
                    <a:pt x="25289" y="131921"/>
                    <a:pt x="-5191" y="11906"/>
                    <a:pt x="1290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5" name="Freeform: Shape 913">
              <a:extLst>
                <a:ext uri="{FF2B5EF4-FFF2-40B4-BE49-F238E27FC236}">
                  <a16:creationId xmlns="" xmlns:a16="http://schemas.microsoft.com/office/drawing/2014/main" id="{E3F13E77-E1B7-4052-9398-B6497AC4F4B5}"/>
                </a:ext>
              </a:extLst>
            </p:cNvPr>
            <p:cNvSpPr/>
            <p:nvPr/>
          </p:nvSpPr>
          <p:spPr>
            <a:xfrm>
              <a:off x="5143024" y="4042557"/>
              <a:ext cx="19050" cy="9525"/>
            </a:xfrm>
            <a:custGeom>
              <a:avLst/>
              <a:gdLst>
                <a:gd name="connsiteX0" fmla="*/ 7144 w 19050"/>
                <a:gd name="connsiteY0" fmla="*/ 10330 h 9525"/>
                <a:gd name="connsiteX1" fmla="*/ 7144 w 19050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10330"/>
                  </a:moveTo>
                  <a:cubicBezTo>
                    <a:pt x="17621" y="3663"/>
                    <a:pt x="8096" y="9378"/>
                    <a:pt x="7144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6" name="Freeform: Shape 914">
              <a:extLst>
                <a:ext uri="{FF2B5EF4-FFF2-40B4-BE49-F238E27FC236}">
                  <a16:creationId xmlns="" xmlns:a16="http://schemas.microsoft.com/office/drawing/2014/main" id="{E0DB5795-255F-40AD-971D-52D0D2A12499}"/>
                </a:ext>
              </a:extLst>
            </p:cNvPr>
            <p:cNvSpPr/>
            <p:nvPr/>
          </p:nvSpPr>
          <p:spPr>
            <a:xfrm>
              <a:off x="5142173" y="4042329"/>
              <a:ext cx="9525" cy="9525"/>
            </a:xfrm>
            <a:custGeom>
              <a:avLst/>
              <a:gdLst>
                <a:gd name="connsiteX0" fmla="*/ 8947 w 9525"/>
                <a:gd name="connsiteY0" fmla="*/ 8653 h 9525"/>
                <a:gd name="connsiteX1" fmla="*/ 8947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8653"/>
                  </a:moveTo>
                  <a:cubicBezTo>
                    <a:pt x="6090" y="5795"/>
                    <a:pt x="7042" y="7701"/>
                    <a:pt x="8947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7" name="Freeform: Shape 915">
              <a:extLst>
                <a:ext uri="{FF2B5EF4-FFF2-40B4-BE49-F238E27FC236}">
                  <a16:creationId xmlns="" xmlns:a16="http://schemas.microsoft.com/office/drawing/2014/main" id="{3A02100C-84F1-4690-B553-787DF859C58F}"/>
                </a:ext>
              </a:extLst>
            </p:cNvPr>
            <p:cNvSpPr/>
            <p:nvPr/>
          </p:nvSpPr>
          <p:spPr>
            <a:xfrm>
              <a:off x="5139066" y="3999071"/>
              <a:ext cx="9525" cy="9525"/>
            </a:xfrm>
            <a:custGeom>
              <a:avLst/>
              <a:gdLst>
                <a:gd name="connsiteX0" fmla="*/ 8244 w 9525"/>
                <a:gd name="connsiteY0" fmla="*/ 9049 h 9525"/>
                <a:gd name="connsiteX1" fmla="*/ 8244 w 9525"/>
                <a:gd name="connsiteY1" fmla="*/ 7144 h 9525"/>
                <a:gd name="connsiteX2" fmla="*/ 82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9049"/>
                  </a:moveTo>
                  <a:cubicBezTo>
                    <a:pt x="8244" y="9049"/>
                    <a:pt x="9196" y="8096"/>
                    <a:pt x="8244" y="7144"/>
                  </a:cubicBezTo>
                  <a:cubicBezTo>
                    <a:pt x="7291" y="7144"/>
                    <a:pt x="6339" y="9049"/>
                    <a:pt x="82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8" name="Freeform: Shape 916">
              <a:extLst>
                <a:ext uri="{FF2B5EF4-FFF2-40B4-BE49-F238E27FC236}">
                  <a16:creationId xmlns="" xmlns:a16="http://schemas.microsoft.com/office/drawing/2014/main" id="{47083D8C-0F0B-4B18-84A8-11D7E993A81D}"/>
                </a:ext>
              </a:extLst>
            </p:cNvPr>
            <p:cNvSpPr/>
            <p:nvPr/>
          </p:nvSpPr>
          <p:spPr>
            <a:xfrm>
              <a:off x="5135800" y="3999071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9049"/>
                    <a:pt x="7700" y="7144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9" name="Freeform: Shape 917">
              <a:extLst>
                <a:ext uri="{FF2B5EF4-FFF2-40B4-BE49-F238E27FC236}">
                  <a16:creationId xmlns="" xmlns:a16="http://schemas.microsoft.com/office/drawing/2014/main" id="{B65B1CAC-095B-46C6-B791-BCA16DC70F3E}"/>
                </a:ext>
              </a:extLst>
            </p:cNvPr>
            <p:cNvSpPr/>
            <p:nvPr/>
          </p:nvSpPr>
          <p:spPr>
            <a:xfrm>
              <a:off x="5123104" y="3939063"/>
              <a:ext cx="28575" cy="66675"/>
            </a:xfrm>
            <a:custGeom>
              <a:avLst/>
              <a:gdLst>
                <a:gd name="connsiteX0" fmla="*/ 10871 w 28575"/>
                <a:gd name="connsiteY0" fmla="*/ 7144 h 66675"/>
                <a:gd name="connsiteX1" fmla="*/ 18491 w 28575"/>
                <a:gd name="connsiteY1" fmla="*/ 67151 h 66675"/>
                <a:gd name="connsiteX2" fmla="*/ 24206 w 28575"/>
                <a:gd name="connsiteY2" fmla="*/ 50006 h 66675"/>
                <a:gd name="connsiteX3" fmla="*/ 8966 w 28575"/>
                <a:gd name="connsiteY3" fmla="*/ 45244 h 66675"/>
                <a:gd name="connsiteX4" fmla="*/ 10871 w 28575"/>
                <a:gd name="connsiteY4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66675">
                  <a:moveTo>
                    <a:pt x="10871" y="7144"/>
                  </a:moveTo>
                  <a:cubicBezTo>
                    <a:pt x="9919" y="18574"/>
                    <a:pt x="-559" y="41434"/>
                    <a:pt x="18491" y="67151"/>
                  </a:cubicBezTo>
                  <a:cubicBezTo>
                    <a:pt x="5156" y="59531"/>
                    <a:pt x="7061" y="53816"/>
                    <a:pt x="24206" y="50006"/>
                  </a:cubicBezTo>
                  <a:cubicBezTo>
                    <a:pt x="25159" y="49054"/>
                    <a:pt x="3251" y="49054"/>
                    <a:pt x="8966" y="45244"/>
                  </a:cubicBezTo>
                  <a:cubicBezTo>
                    <a:pt x="28969" y="41434"/>
                    <a:pt x="1346" y="7144"/>
                    <a:pt x="1087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0" name="Freeform: Shape 918">
              <a:extLst>
                <a:ext uri="{FF2B5EF4-FFF2-40B4-BE49-F238E27FC236}">
                  <a16:creationId xmlns="" xmlns:a16="http://schemas.microsoft.com/office/drawing/2014/main" id="{759E191E-FF41-4887-96F1-CB6DF99E9B80}"/>
                </a:ext>
              </a:extLst>
            </p:cNvPr>
            <p:cNvSpPr/>
            <p:nvPr/>
          </p:nvSpPr>
          <p:spPr>
            <a:xfrm>
              <a:off x="5115322" y="3923145"/>
              <a:ext cx="19050" cy="9525"/>
            </a:xfrm>
            <a:custGeom>
              <a:avLst/>
              <a:gdLst>
                <a:gd name="connsiteX0" fmla="*/ 9128 w 19050"/>
                <a:gd name="connsiteY0" fmla="*/ 9727 h 9525"/>
                <a:gd name="connsiteX1" fmla="*/ 9128 w 19050"/>
                <a:gd name="connsiteY1" fmla="*/ 97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9128" y="9727"/>
                  </a:moveTo>
                  <a:cubicBezTo>
                    <a:pt x="23416" y="11632"/>
                    <a:pt x="556" y="3059"/>
                    <a:pt x="9128" y="97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1" name="Freeform: Shape 919">
              <a:extLst>
                <a:ext uri="{FF2B5EF4-FFF2-40B4-BE49-F238E27FC236}">
                  <a16:creationId xmlns="" xmlns:a16="http://schemas.microsoft.com/office/drawing/2014/main" id="{FDBE9F9E-B467-494C-A27E-758BC6D0B162}"/>
                </a:ext>
              </a:extLst>
            </p:cNvPr>
            <p:cNvSpPr/>
            <p:nvPr/>
          </p:nvSpPr>
          <p:spPr>
            <a:xfrm>
              <a:off x="5113845" y="3889183"/>
              <a:ext cx="19050" cy="38100"/>
            </a:xfrm>
            <a:custGeom>
              <a:avLst/>
              <a:gdLst>
                <a:gd name="connsiteX0" fmla="*/ 8700 w 19050"/>
                <a:gd name="connsiteY0" fmla="*/ 18924 h 38100"/>
                <a:gd name="connsiteX1" fmla="*/ 13462 w 19050"/>
                <a:gd name="connsiteY1" fmla="*/ 38927 h 38100"/>
                <a:gd name="connsiteX2" fmla="*/ 16320 w 19050"/>
                <a:gd name="connsiteY2" fmla="*/ 37022 h 38100"/>
                <a:gd name="connsiteX3" fmla="*/ 8700 w 19050"/>
                <a:gd name="connsiteY3" fmla="*/ 1892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38100">
                  <a:moveTo>
                    <a:pt x="8700" y="18924"/>
                  </a:moveTo>
                  <a:cubicBezTo>
                    <a:pt x="7747" y="18924"/>
                    <a:pt x="3937" y="39879"/>
                    <a:pt x="13462" y="38927"/>
                  </a:cubicBezTo>
                  <a:cubicBezTo>
                    <a:pt x="11557" y="36069"/>
                    <a:pt x="12510" y="35117"/>
                    <a:pt x="16320" y="37022"/>
                  </a:cubicBezTo>
                  <a:cubicBezTo>
                    <a:pt x="13462" y="38927"/>
                    <a:pt x="15367" y="-16318"/>
                    <a:pt x="8700" y="189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2" name="Freeform: Shape 920">
              <a:extLst>
                <a:ext uri="{FF2B5EF4-FFF2-40B4-BE49-F238E27FC236}">
                  <a16:creationId xmlns="" xmlns:a16="http://schemas.microsoft.com/office/drawing/2014/main" id="{75C70F49-BE48-414A-B4D5-26A420F377ED}"/>
                </a:ext>
              </a:extLst>
            </p:cNvPr>
            <p:cNvSpPr/>
            <p:nvPr/>
          </p:nvSpPr>
          <p:spPr>
            <a:xfrm>
              <a:off x="5108734" y="3899588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1190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73" name="Group 772">
            <a:extLst>
              <a:ext uri="{FF2B5EF4-FFF2-40B4-BE49-F238E27FC236}">
                <a16:creationId xmlns="" xmlns:a16="http://schemas.microsoft.com/office/drawing/2014/main" id="{080FF5C1-DB12-46A6-8F6E-5850D4F10FD7}"/>
              </a:ext>
            </a:extLst>
          </p:cNvPr>
          <p:cNvGrpSpPr/>
          <p:nvPr/>
        </p:nvGrpSpPr>
        <p:grpSpPr>
          <a:xfrm rot="18354366" flipV="1">
            <a:off x="2898520" y="2938347"/>
            <a:ext cx="453654" cy="103801"/>
            <a:chOff x="4329589" y="2147304"/>
            <a:chExt cx="1590675" cy="363962"/>
          </a:xfrm>
          <a:solidFill>
            <a:schemeClr val="bg1"/>
          </a:solidFill>
        </p:grpSpPr>
        <p:sp>
          <p:nvSpPr>
            <p:cNvPr id="774" name="Freeform: Shape 922">
              <a:extLst>
                <a:ext uri="{FF2B5EF4-FFF2-40B4-BE49-F238E27FC236}">
                  <a16:creationId xmlns="" xmlns:a16="http://schemas.microsoft.com/office/drawing/2014/main" id="{58CD4B40-A86A-4DB3-B283-ABDACE2A8AC1}"/>
                </a:ext>
              </a:extLst>
            </p:cNvPr>
            <p:cNvSpPr/>
            <p:nvPr/>
          </p:nvSpPr>
          <p:spPr>
            <a:xfrm>
              <a:off x="4342269" y="2172176"/>
              <a:ext cx="9525" cy="19050"/>
            </a:xfrm>
            <a:custGeom>
              <a:avLst/>
              <a:gdLst>
                <a:gd name="connsiteX0" fmla="*/ 8751 w 9525"/>
                <a:gd name="connsiteY0" fmla="*/ 14764 h 19050"/>
                <a:gd name="connsiteX1" fmla="*/ 7799 w 9525"/>
                <a:gd name="connsiteY1" fmla="*/ 7144 h 19050"/>
                <a:gd name="connsiteX2" fmla="*/ 8751 w 9525"/>
                <a:gd name="connsiteY2" fmla="*/ 14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751" y="14764"/>
                  </a:moveTo>
                  <a:cubicBezTo>
                    <a:pt x="8751" y="2381"/>
                    <a:pt x="5894" y="21431"/>
                    <a:pt x="7799" y="7144"/>
                  </a:cubicBezTo>
                  <a:cubicBezTo>
                    <a:pt x="9704" y="8096"/>
                    <a:pt x="9704" y="10954"/>
                    <a:pt x="8751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5" name="Freeform: Shape 923">
              <a:extLst>
                <a:ext uri="{FF2B5EF4-FFF2-40B4-BE49-F238E27FC236}">
                  <a16:creationId xmlns="" xmlns:a16="http://schemas.microsoft.com/office/drawing/2014/main" id="{A3AFBD7C-1445-46D2-9C19-22BF3129DCF1}"/>
                </a:ext>
              </a:extLst>
            </p:cNvPr>
            <p:cNvSpPr/>
            <p:nvPr/>
          </p:nvSpPr>
          <p:spPr>
            <a:xfrm>
              <a:off x="4329589" y="2147304"/>
              <a:ext cx="1590675" cy="361950"/>
            </a:xfrm>
            <a:custGeom>
              <a:avLst/>
              <a:gdLst>
                <a:gd name="connsiteX0" fmla="*/ 45244 w 1590675"/>
                <a:gd name="connsiteY0" fmla="*/ 34873 h 361950"/>
                <a:gd name="connsiteX1" fmla="*/ 800576 w 1590675"/>
                <a:gd name="connsiteY1" fmla="*/ 20586 h 361950"/>
                <a:gd name="connsiteX2" fmla="*/ 1242536 w 1590675"/>
                <a:gd name="connsiteY2" fmla="*/ 27253 h 361950"/>
                <a:gd name="connsiteX3" fmla="*/ 1580674 w 1590675"/>
                <a:gd name="connsiteY3" fmla="*/ 192036 h 361950"/>
                <a:gd name="connsiteX4" fmla="*/ 1576864 w 1590675"/>
                <a:gd name="connsiteY4" fmla="*/ 206323 h 361950"/>
                <a:gd name="connsiteX5" fmla="*/ 1575911 w 1590675"/>
                <a:gd name="connsiteY5" fmla="*/ 182511 h 361950"/>
                <a:gd name="connsiteX6" fmla="*/ 1565434 w 1590675"/>
                <a:gd name="connsiteY6" fmla="*/ 343483 h 361950"/>
                <a:gd name="connsiteX7" fmla="*/ 1245394 w 1590675"/>
                <a:gd name="connsiteY7" fmla="*/ 345388 h 361950"/>
                <a:gd name="connsiteX8" fmla="*/ 1152049 w 1590675"/>
                <a:gd name="connsiteY8" fmla="*/ 344436 h 361950"/>
                <a:gd name="connsiteX9" fmla="*/ 946309 w 1590675"/>
                <a:gd name="connsiteY9" fmla="*/ 349198 h 361950"/>
                <a:gd name="connsiteX10" fmla="*/ 573881 w 1590675"/>
                <a:gd name="connsiteY10" fmla="*/ 356818 h 361950"/>
                <a:gd name="connsiteX11" fmla="*/ 567214 w 1590675"/>
                <a:gd name="connsiteY11" fmla="*/ 353961 h 361950"/>
                <a:gd name="connsiteX12" fmla="*/ 577691 w 1590675"/>
                <a:gd name="connsiteY12" fmla="*/ 343483 h 361950"/>
                <a:gd name="connsiteX13" fmla="*/ 575786 w 1590675"/>
                <a:gd name="connsiteY13" fmla="*/ 340625 h 361950"/>
                <a:gd name="connsiteX14" fmla="*/ 439579 w 1590675"/>
                <a:gd name="connsiteY14" fmla="*/ 357771 h 361950"/>
                <a:gd name="connsiteX15" fmla="*/ 254794 w 1590675"/>
                <a:gd name="connsiteY15" fmla="*/ 359675 h 361950"/>
                <a:gd name="connsiteX16" fmla="*/ 268129 w 1590675"/>
                <a:gd name="connsiteY16" fmla="*/ 353008 h 361950"/>
                <a:gd name="connsiteX17" fmla="*/ 146209 w 1590675"/>
                <a:gd name="connsiteY17" fmla="*/ 360628 h 361950"/>
                <a:gd name="connsiteX18" fmla="*/ 223361 w 1590675"/>
                <a:gd name="connsiteY18" fmla="*/ 354913 h 361950"/>
                <a:gd name="connsiteX19" fmla="*/ 89059 w 1590675"/>
                <a:gd name="connsiteY19" fmla="*/ 358723 h 361950"/>
                <a:gd name="connsiteX20" fmla="*/ 138589 w 1590675"/>
                <a:gd name="connsiteY20" fmla="*/ 351103 h 361950"/>
                <a:gd name="connsiteX21" fmla="*/ 25241 w 1590675"/>
                <a:gd name="connsiteY21" fmla="*/ 339673 h 361950"/>
                <a:gd name="connsiteX22" fmla="*/ 14764 w 1590675"/>
                <a:gd name="connsiteY22" fmla="*/ 63448 h 361950"/>
                <a:gd name="connsiteX23" fmla="*/ 13811 w 1590675"/>
                <a:gd name="connsiteY23" fmla="*/ 103453 h 361950"/>
                <a:gd name="connsiteX24" fmla="*/ 17621 w 1590675"/>
                <a:gd name="connsiteY24" fmla="*/ 96786 h 361950"/>
                <a:gd name="connsiteX25" fmla="*/ 18574 w 1590675"/>
                <a:gd name="connsiteY25" fmla="*/ 201561 h 361950"/>
                <a:gd name="connsiteX26" fmla="*/ 39529 w 1590675"/>
                <a:gd name="connsiteY26" fmla="*/ 314908 h 361950"/>
                <a:gd name="connsiteX27" fmla="*/ 308134 w 1590675"/>
                <a:gd name="connsiteY27" fmla="*/ 329196 h 361950"/>
                <a:gd name="connsiteX28" fmla="*/ 849154 w 1590675"/>
                <a:gd name="connsiteY28" fmla="*/ 321575 h 361950"/>
                <a:gd name="connsiteX29" fmla="*/ 1530191 w 1590675"/>
                <a:gd name="connsiteY29" fmla="*/ 322528 h 361950"/>
                <a:gd name="connsiteX30" fmla="*/ 1555909 w 1590675"/>
                <a:gd name="connsiteY30" fmla="*/ 178700 h 361950"/>
                <a:gd name="connsiteX31" fmla="*/ 1307306 w 1590675"/>
                <a:gd name="connsiteY31" fmla="*/ 43446 h 361950"/>
                <a:gd name="connsiteX32" fmla="*/ 7144 w 1590675"/>
                <a:gd name="connsiteY32" fmla="*/ 46303 h 361950"/>
                <a:gd name="connsiteX33" fmla="*/ 45244 w 1590675"/>
                <a:gd name="connsiteY33" fmla="*/ 3487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590675" h="361950">
                  <a:moveTo>
                    <a:pt x="45244" y="34873"/>
                  </a:moveTo>
                  <a:cubicBezTo>
                    <a:pt x="82391" y="27253"/>
                    <a:pt x="800576" y="22491"/>
                    <a:pt x="800576" y="20586"/>
                  </a:cubicBezTo>
                  <a:cubicBezTo>
                    <a:pt x="915829" y="73925"/>
                    <a:pt x="1157764" y="-35612"/>
                    <a:pt x="1242536" y="27253"/>
                  </a:cubicBezTo>
                  <a:cubicBezTo>
                    <a:pt x="1397794" y="22491"/>
                    <a:pt x="1579721" y="-7037"/>
                    <a:pt x="1580674" y="192036"/>
                  </a:cubicBezTo>
                  <a:cubicBezTo>
                    <a:pt x="1574959" y="186321"/>
                    <a:pt x="1574006" y="191083"/>
                    <a:pt x="1576864" y="206323"/>
                  </a:cubicBezTo>
                  <a:cubicBezTo>
                    <a:pt x="1576864" y="197750"/>
                    <a:pt x="1576864" y="190130"/>
                    <a:pt x="1575911" y="182511"/>
                  </a:cubicBezTo>
                  <a:cubicBezTo>
                    <a:pt x="1549241" y="232993"/>
                    <a:pt x="1613059" y="296811"/>
                    <a:pt x="1565434" y="343483"/>
                  </a:cubicBezTo>
                  <a:cubicBezTo>
                    <a:pt x="1556861" y="352055"/>
                    <a:pt x="1258729" y="361580"/>
                    <a:pt x="1245394" y="345388"/>
                  </a:cubicBezTo>
                  <a:cubicBezTo>
                    <a:pt x="1259681" y="351103"/>
                    <a:pt x="1170146" y="340625"/>
                    <a:pt x="1152049" y="344436"/>
                  </a:cubicBezTo>
                  <a:cubicBezTo>
                    <a:pt x="1130141" y="348246"/>
                    <a:pt x="1041559" y="348246"/>
                    <a:pt x="946309" y="349198"/>
                  </a:cubicBezTo>
                  <a:cubicBezTo>
                    <a:pt x="899636" y="350150"/>
                    <a:pt x="589121" y="332053"/>
                    <a:pt x="573881" y="356818"/>
                  </a:cubicBezTo>
                  <a:cubicBezTo>
                    <a:pt x="576739" y="351103"/>
                    <a:pt x="574834" y="350150"/>
                    <a:pt x="567214" y="353961"/>
                  </a:cubicBezTo>
                  <a:cubicBezTo>
                    <a:pt x="571024" y="351103"/>
                    <a:pt x="574834" y="347293"/>
                    <a:pt x="577691" y="343483"/>
                  </a:cubicBezTo>
                  <a:cubicBezTo>
                    <a:pt x="570071" y="345388"/>
                    <a:pt x="569119" y="344436"/>
                    <a:pt x="575786" y="340625"/>
                  </a:cubicBezTo>
                  <a:cubicBezTo>
                    <a:pt x="545306" y="347293"/>
                    <a:pt x="451009" y="366343"/>
                    <a:pt x="439579" y="357771"/>
                  </a:cubicBezTo>
                  <a:cubicBezTo>
                    <a:pt x="373856" y="326338"/>
                    <a:pt x="324326" y="370153"/>
                    <a:pt x="254794" y="359675"/>
                  </a:cubicBezTo>
                  <a:cubicBezTo>
                    <a:pt x="254794" y="359675"/>
                    <a:pt x="264319" y="353961"/>
                    <a:pt x="268129" y="353008"/>
                  </a:cubicBezTo>
                  <a:cubicBezTo>
                    <a:pt x="239554" y="341578"/>
                    <a:pt x="182404" y="357771"/>
                    <a:pt x="146209" y="360628"/>
                  </a:cubicBezTo>
                  <a:cubicBezTo>
                    <a:pt x="152876" y="360628"/>
                    <a:pt x="217646" y="357771"/>
                    <a:pt x="223361" y="354913"/>
                  </a:cubicBezTo>
                  <a:cubicBezTo>
                    <a:pt x="198596" y="354913"/>
                    <a:pt x="128111" y="359675"/>
                    <a:pt x="89059" y="358723"/>
                  </a:cubicBezTo>
                  <a:cubicBezTo>
                    <a:pt x="74771" y="358723"/>
                    <a:pt x="134779" y="356818"/>
                    <a:pt x="138589" y="351103"/>
                  </a:cubicBezTo>
                  <a:cubicBezTo>
                    <a:pt x="110966" y="351103"/>
                    <a:pt x="27146" y="340625"/>
                    <a:pt x="25241" y="339673"/>
                  </a:cubicBezTo>
                  <a:cubicBezTo>
                    <a:pt x="-11906" y="278713"/>
                    <a:pt x="32861" y="123455"/>
                    <a:pt x="14764" y="63448"/>
                  </a:cubicBezTo>
                  <a:cubicBezTo>
                    <a:pt x="14764" y="71068"/>
                    <a:pt x="11906" y="101548"/>
                    <a:pt x="13811" y="103453"/>
                  </a:cubicBezTo>
                  <a:cubicBezTo>
                    <a:pt x="14764" y="93928"/>
                    <a:pt x="20479" y="98691"/>
                    <a:pt x="17621" y="96786"/>
                  </a:cubicBezTo>
                  <a:cubicBezTo>
                    <a:pt x="22384" y="115836"/>
                    <a:pt x="19526" y="180605"/>
                    <a:pt x="18574" y="201561"/>
                  </a:cubicBezTo>
                  <a:cubicBezTo>
                    <a:pt x="-3334" y="163461"/>
                    <a:pt x="25241" y="303478"/>
                    <a:pt x="39529" y="314908"/>
                  </a:cubicBezTo>
                  <a:cubicBezTo>
                    <a:pt x="100489" y="362533"/>
                    <a:pt x="240506" y="330148"/>
                    <a:pt x="308134" y="329196"/>
                  </a:cubicBezTo>
                  <a:cubicBezTo>
                    <a:pt x="489109" y="326338"/>
                    <a:pt x="691991" y="328243"/>
                    <a:pt x="849154" y="321575"/>
                  </a:cubicBezTo>
                  <a:cubicBezTo>
                    <a:pt x="961549" y="277761"/>
                    <a:pt x="1492091" y="384441"/>
                    <a:pt x="1530191" y="322528"/>
                  </a:cubicBezTo>
                  <a:cubicBezTo>
                    <a:pt x="1587341" y="335863"/>
                    <a:pt x="1561624" y="209180"/>
                    <a:pt x="1555909" y="178700"/>
                  </a:cubicBezTo>
                  <a:cubicBezTo>
                    <a:pt x="1532096" y="53923"/>
                    <a:pt x="1462564" y="48208"/>
                    <a:pt x="1307306" y="43446"/>
                  </a:cubicBezTo>
                  <a:cubicBezTo>
                    <a:pt x="891064" y="31063"/>
                    <a:pt x="423386" y="27253"/>
                    <a:pt x="7144" y="46303"/>
                  </a:cubicBezTo>
                  <a:cubicBezTo>
                    <a:pt x="16669" y="38683"/>
                    <a:pt x="30004" y="34873"/>
                    <a:pt x="45244" y="348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6" name="Freeform: Shape 924">
              <a:extLst>
                <a:ext uri="{FF2B5EF4-FFF2-40B4-BE49-F238E27FC236}">
                  <a16:creationId xmlns="" xmlns:a16="http://schemas.microsoft.com/office/drawing/2014/main" id="{0CE2BC44-7D3F-452C-8A47-1EFD444872CB}"/>
                </a:ext>
              </a:extLst>
            </p:cNvPr>
            <p:cNvSpPr/>
            <p:nvPr/>
          </p:nvSpPr>
          <p:spPr>
            <a:xfrm>
              <a:off x="4338161" y="2194884"/>
              <a:ext cx="19050" cy="19050"/>
            </a:xfrm>
            <a:custGeom>
              <a:avLst/>
              <a:gdLst>
                <a:gd name="connsiteX0" fmla="*/ 11906 w 19050"/>
                <a:gd name="connsiteY0" fmla="*/ 7295 h 19050"/>
                <a:gd name="connsiteX1" fmla="*/ 7144 w 19050"/>
                <a:gd name="connsiteY1" fmla="*/ 11105 h 19050"/>
                <a:gd name="connsiteX2" fmla="*/ 11906 w 19050"/>
                <a:gd name="connsiteY2" fmla="*/ 729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1906" y="7295"/>
                  </a:moveTo>
                  <a:cubicBezTo>
                    <a:pt x="10001" y="10153"/>
                    <a:pt x="8096" y="18725"/>
                    <a:pt x="7144" y="11105"/>
                  </a:cubicBezTo>
                  <a:cubicBezTo>
                    <a:pt x="9049" y="10153"/>
                    <a:pt x="10954" y="6343"/>
                    <a:pt x="11906" y="72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7" name="Freeform: Shape 925">
              <a:extLst>
                <a:ext uri="{FF2B5EF4-FFF2-40B4-BE49-F238E27FC236}">
                  <a16:creationId xmlns="" xmlns:a16="http://schemas.microsoft.com/office/drawing/2014/main" id="{D749BE78-07F4-4A10-B5AB-45E63A8AF5C9}"/>
                </a:ext>
              </a:extLst>
            </p:cNvPr>
            <p:cNvSpPr/>
            <p:nvPr/>
          </p:nvSpPr>
          <p:spPr>
            <a:xfrm>
              <a:off x="4338966" y="2451243"/>
              <a:ext cx="9525" cy="9525"/>
            </a:xfrm>
            <a:custGeom>
              <a:avLst/>
              <a:gdLst>
                <a:gd name="connsiteX0" fmla="*/ 8244 w 9525"/>
                <a:gd name="connsiteY0" fmla="*/ 9064 h 9525"/>
                <a:gd name="connsiteX1" fmla="*/ 8244 w 9525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9064"/>
                  </a:moveTo>
                  <a:cubicBezTo>
                    <a:pt x="12054" y="10016"/>
                    <a:pt x="4434" y="4302"/>
                    <a:pt x="8244" y="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8" name="Freeform: Shape 926">
              <a:extLst>
                <a:ext uri="{FF2B5EF4-FFF2-40B4-BE49-F238E27FC236}">
                  <a16:creationId xmlns="" xmlns:a16="http://schemas.microsoft.com/office/drawing/2014/main" id="{574ECCF1-64BE-401D-BD8F-35E5552B6C45}"/>
                </a:ext>
              </a:extLst>
            </p:cNvPr>
            <p:cNvSpPr/>
            <p:nvPr/>
          </p:nvSpPr>
          <p:spPr>
            <a:xfrm>
              <a:off x="4370611" y="2495931"/>
              <a:ext cx="28575" cy="9525"/>
            </a:xfrm>
            <a:custGeom>
              <a:avLst/>
              <a:gdLst>
                <a:gd name="connsiteX0" fmla="*/ 28987 w 28575"/>
                <a:gd name="connsiteY0" fmla="*/ 7239 h 9525"/>
                <a:gd name="connsiteX1" fmla="*/ 28987 w 28575"/>
                <a:gd name="connsiteY1" fmla="*/ 72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28987" y="7239"/>
                  </a:moveTo>
                  <a:cubicBezTo>
                    <a:pt x="24224" y="12954"/>
                    <a:pt x="-17686" y="6286"/>
                    <a:pt x="28987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9" name="Freeform: Shape 927">
              <a:extLst>
                <a:ext uri="{FF2B5EF4-FFF2-40B4-BE49-F238E27FC236}">
                  <a16:creationId xmlns="" xmlns:a16="http://schemas.microsoft.com/office/drawing/2014/main" id="{3E2610C1-F021-4F55-AA15-7399548F681F}"/>
                </a:ext>
              </a:extLst>
            </p:cNvPr>
            <p:cNvSpPr/>
            <p:nvPr/>
          </p:nvSpPr>
          <p:spPr>
            <a:xfrm>
              <a:off x="4443697" y="2501741"/>
              <a:ext cx="19050" cy="9525"/>
            </a:xfrm>
            <a:custGeom>
              <a:avLst/>
              <a:gdLst>
                <a:gd name="connsiteX0" fmla="*/ 10193 w 19050"/>
                <a:gd name="connsiteY0" fmla="*/ 7144 h 9525"/>
                <a:gd name="connsiteX1" fmla="*/ 7335 w 19050"/>
                <a:gd name="connsiteY1" fmla="*/ 9049 h 9525"/>
                <a:gd name="connsiteX2" fmla="*/ 10193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0193" y="7144"/>
                  </a:moveTo>
                  <a:cubicBezTo>
                    <a:pt x="14955" y="8096"/>
                    <a:pt x="14003" y="9049"/>
                    <a:pt x="7335" y="9049"/>
                  </a:cubicBezTo>
                  <a:cubicBezTo>
                    <a:pt x="6383" y="8096"/>
                    <a:pt x="9240" y="8096"/>
                    <a:pt x="1019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0" name="Freeform: Shape 928">
              <a:extLst>
                <a:ext uri="{FF2B5EF4-FFF2-40B4-BE49-F238E27FC236}">
                  <a16:creationId xmlns="" xmlns:a16="http://schemas.microsoft.com/office/drawing/2014/main" id="{C0DEA8AD-1875-4E9F-8E11-DCF146752E38}"/>
                </a:ext>
              </a:extLst>
            </p:cNvPr>
            <p:cNvSpPr/>
            <p:nvPr/>
          </p:nvSpPr>
          <p:spPr>
            <a:xfrm>
              <a:off x="4450325" y="2497931"/>
              <a:ext cx="19050" cy="9525"/>
            </a:xfrm>
            <a:custGeom>
              <a:avLst/>
              <a:gdLst>
                <a:gd name="connsiteX0" fmla="*/ 7375 w 19050"/>
                <a:gd name="connsiteY0" fmla="*/ 7144 h 9525"/>
                <a:gd name="connsiteX1" fmla="*/ 15948 w 19050"/>
                <a:gd name="connsiteY1" fmla="*/ 9049 h 9525"/>
                <a:gd name="connsiteX2" fmla="*/ 7375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375" y="7144"/>
                  </a:moveTo>
                  <a:cubicBezTo>
                    <a:pt x="12138" y="7144"/>
                    <a:pt x="14043" y="8096"/>
                    <a:pt x="15948" y="9049"/>
                  </a:cubicBezTo>
                  <a:cubicBezTo>
                    <a:pt x="15948" y="8096"/>
                    <a:pt x="5470" y="10001"/>
                    <a:pt x="737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1" name="Freeform: Shape 929">
              <a:extLst>
                <a:ext uri="{FF2B5EF4-FFF2-40B4-BE49-F238E27FC236}">
                  <a16:creationId xmlns="" xmlns:a16="http://schemas.microsoft.com/office/drawing/2014/main" id="{A3256899-242E-4CA8-8B8B-066ABB884F90}"/>
                </a:ext>
              </a:extLst>
            </p:cNvPr>
            <p:cNvSpPr/>
            <p:nvPr/>
          </p:nvSpPr>
          <p:spPr>
            <a:xfrm>
              <a:off x="4626539" y="2499412"/>
              <a:ext cx="19050" cy="9525"/>
            </a:xfrm>
            <a:custGeom>
              <a:avLst/>
              <a:gdLst>
                <a:gd name="connsiteX0" fmla="*/ 7374 w 19050"/>
                <a:gd name="connsiteY0" fmla="*/ 7567 h 9525"/>
                <a:gd name="connsiteX1" fmla="*/ 18804 w 19050"/>
                <a:gd name="connsiteY1" fmla="*/ 7567 h 9525"/>
                <a:gd name="connsiteX2" fmla="*/ 7374 w 19050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374" y="7567"/>
                  </a:moveTo>
                  <a:cubicBezTo>
                    <a:pt x="10231" y="7567"/>
                    <a:pt x="15946" y="6615"/>
                    <a:pt x="18804" y="7567"/>
                  </a:cubicBezTo>
                  <a:cubicBezTo>
                    <a:pt x="15946" y="6615"/>
                    <a:pt x="5469" y="9472"/>
                    <a:pt x="737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2" name="Freeform: Shape 930">
              <a:extLst>
                <a:ext uri="{FF2B5EF4-FFF2-40B4-BE49-F238E27FC236}">
                  <a16:creationId xmlns="" xmlns:a16="http://schemas.microsoft.com/office/drawing/2014/main" id="{FFB7999E-EE66-45E9-923B-3C98D74FFC51}"/>
                </a:ext>
              </a:extLst>
            </p:cNvPr>
            <p:cNvSpPr/>
            <p:nvPr/>
          </p:nvSpPr>
          <p:spPr>
            <a:xfrm>
              <a:off x="4682014" y="24969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5716" y="7144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3" name="Freeform: Shape 931">
              <a:extLst>
                <a:ext uri="{FF2B5EF4-FFF2-40B4-BE49-F238E27FC236}">
                  <a16:creationId xmlns="" xmlns:a16="http://schemas.microsoft.com/office/drawing/2014/main" id="{FD9B2989-61EF-4C79-9E3C-4BD0E0DBFA10}"/>
                </a:ext>
              </a:extLst>
            </p:cNvPr>
            <p:cNvSpPr/>
            <p:nvPr/>
          </p:nvSpPr>
          <p:spPr>
            <a:xfrm>
              <a:off x="5678685" y="2486501"/>
              <a:ext cx="19050" cy="9525"/>
            </a:xfrm>
            <a:custGeom>
              <a:avLst/>
              <a:gdLst>
                <a:gd name="connsiteX0" fmla="*/ 13455 w 19050"/>
                <a:gd name="connsiteY0" fmla="*/ 7144 h 9525"/>
                <a:gd name="connsiteX1" fmla="*/ 13455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3455" y="7144"/>
                  </a:moveTo>
                  <a:cubicBezTo>
                    <a:pt x="2025" y="7144"/>
                    <a:pt x="8692" y="7144"/>
                    <a:pt x="1345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4" name="Freeform: Shape 932">
              <a:extLst>
                <a:ext uri="{FF2B5EF4-FFF2-40B4-BE49-F238E27FC236}">
                  <a16:creationId xmlns="" xmlns:a16="http://schemas.microsoft.com/office/drawing/2014/main" id="{2C9B12ED-519D-4370-B3C8-0BFD8B290B9E}"/>
                </a:ext>
              </a:extLst>
            </p:cNvPr>
            <p:cNvSpPr/>
            <p:nvPr/>
          </p:nvSpPr>
          <p:spPr>
            <a:xfrm>
              <a:off x="5825014" y="2150268"/>
              <a:ext cx="19050" cy="9525"/>
            </a:xfrm>
            <a:custGeom>
              <a:avLst/>
              <a:gdLst>
                <a:gd name="connsiteX0" fmla="*/ 11906 w 19050"/>
                <a:gd name="connsiteY0" fmla="*/ 9049 h 9525"/>
                <a:gd name="connsiteX1" fmla="*/ 7144 w 19050"/>
                <a:gd name="connsiteY1" fmla="*/ 7144 h 9525"/>
                <a:gd name="connsiteX2" fmla="*/ 11906 w 19050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9049"/>
                  </a:moveTo>
                  <a:cubicBezTo>
                    <a:pt x="6191" y="10001"/>
                    <a:pt x="8096" y="8096"/>
                    <a:pt x="7144" y="7144"/>
                  </a:cubicBezTo>
                  <a:cubicBezTo>
                    <a:pt x="12859" y="8096"/>
                    <a:pt x="5239" y="10001"/>
                    <a:pt x="1190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5" name="Freeform: Shape 933">
              <a:extLst>
                <a:ext uri="{FF2B5EF4-FFF2-40B4-BE49-F238E27FC236}">
                  <a16:creationId xmlns="" xmlns:a16="http://schemas.microsoft.com/office/drawing/2014/main" id="{5B5DE104-1EB2-44CD-9B64-55C22C670458}"/>
                </a:ext>
              </a:extLst>
            </p:cNvPr>
            <p:cNvSpPr/>
            <p:nvPr/>
          </p:nvSpPr>
          <p:spPr>
            <a:xfrm>
              <a:off x="5505926" y="21597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10954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6" name="Freeform: Shape 934">
              <a:extLst>
                <a:ext uri="{FF2B5EF4-FFF2-40B4-BE49-F238E27FC236}">
                  <a16:creationId xmlns="" xmlns:a16="http://schemas.microsoft.com/office/drawing/2014/main" id="{9179710D-87C9-45B9-88EC-EE3C48127C3C}"/>
                </a:ext>
              </a:extLst>
            </p:cNvPr>
            <p:cNvSpPr/>
            <p:nvPr/>
          </p:nvSpPr>
          <p:spPr>
            <a:xfrm>
              <a:off x="4430554" y="249274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9049" y="6615"/>
                    <a:pt x="7144" y="7567"/>
                  </a:cubicBezTo>
                  <a:cubicBezTo>
                    <a:pt x="7144" y="7567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7" name="Freeform: Shape 935">
              <a:extLst>
                <a:ext uri="{FF2B5EF4-FFF2-40B4-BE49-F238E27FC236}">
                  <a16:creationId xmlns="" xmlns:a16="http://schemas.microsoft.com/office/drawing/2014/main" id="{B15B5786-8F4F-4D6F-A4F1-39B5DD0D376A}"/>
                </a:ext>
              </a:extLst>
            </p:cNvPr>
            <p:cNvSpPr/>
            <p:nvPr/>
          </p:nvSpPr>
          <p:spPr>
            <a:xfrm>
              <a:off x="4425876" y="2412206"/>
              <a:ext cx="28575" cy="85725"/>
            </a:xfrm>
            <a:custGeom>
              <a:avLst/>
              <a:gdLst>
                <a:gd name="connsiteX0" fmla="*/ 12774 w 28575"/>
                <a:gd name="connsiteY0" fmla="*/ 7144 h 85725"/>
                <a:gd name="connsiteX1" fmla="*/ 19442 w 28575"/>
                <a:gd name="connsiteY1" fmla="*/ 54769 h 85725"/>
                <a:gd name="connsiteX2" fmla="*/ 17537 w 28575"/>
                <a:gd name="connsiteY2" fmla="*/ 69056 h 85725"/>
                <a:gd name="connsiteX3" fmla="*/ 15632 w 28575"/>
                <a:gd name="connsiteY3" fmla="*/ 69056 h 85725"/>
                <a:gd name="connsiteX4" fmla="*/ 25157 w 28575"/>
                <a:gd name="connsiteY4" fmla="*/ 72866 h 85725"/>
                <a:gd name="connsiteX5" fmla="*/ 25157 w 28575"/>
                <a:gd name="connsiteY5" fmla="*/ 72866 h 85725"/>
                <a:gd name="connsiteX6" fmla="*/ 25157 w 28575"/>
                <a:gd name="connsiteY6" fmla="*/ 72866 h 85725"/>
                <a:gd name="connsiteX7" fmla="*/ 25157 w 28575"/>
                <a:gd name="connsiteY7" fmla="*/ 73819 h 85725"/>
                <a:gd name="connsiteX8" fmla="*/ 20394 w 28575"/>
                <a:gd name="connsiteY8" fmla="*/ 74771 h 85725"/>
                <a:gd name="connsiteX9" fmla="*/ 17537 w 28575"/>
                <a:gd name="connsiteY9" fmla="*/ 74771 h 85725"/>
                <a:gd name="connsiteX10" fmla="*/ 25157 w 28575"/>
                <a:gd name="connsiteY10" fmla="*/ 76676 h 85725"/>
                <a:gd name="connsiteX11" fmla="*/ 19442 w 28575"/>
                <a:gd name="connsiteY11" fmla="*/ 76676 h 85725"/>
                <a:gd name="connsiteX12" fmla="*/ 25157 w 28575"/>
                <a:gd name="connsiteY12" fmla="*/ 77629 h 85725"/>
                <a:gd name="connsiteX13" fmla="*/ 25157 w 28575"/>
                <a:gd name="connsiteY13" fmla="*/ 77629 h 85725"/>
                <a:gd name="connsiteX14" fmla="*/ 23252 w 28575"/>
                <a:gd name="connsiteY14" fmla="*/ 78581 h 85725"/>
                <a:gd name="connsiteX15" fmla="*/ 15632 w 28575"/>
                <a:gd name="connsiteY15" fmla="*/ 77629 h 85725"/>
                <a:gd name="connsiteX16" fmla="*/ 23252 w 28575"/>
                <a:gd name="connsiteY16" fmla="*/ 79534 h 85725"/>
                <a:gd name="connsiteX17" fmla="*/ 16584 w 28575"/>
                <a:gd name="connsiteY17" fmla="*/ 85249 h 85725"/>
                <a:gd name="connsiteX18" fmla="*/ 12774 w 28575"/>
                <a:gd name="connsiteY18" fmla="*/ 85249 h 85725"/>
                <a:gd name="connsiteX19" fmla="*/ 11822 w 28575"/>
                <a:gd name="connsiteY19" fmla="*/ 84296 h 85725"/>
                <a:gd name="connsiteX20" fmla="*/ 12774 w 28575"/>
                <a:gd name="connsiteY20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575" h="85725">
                  <a:moveTo>
                    <a:pt x="12774" y="7144"/>
                  </a:moveTo>
                  <a:cubicBezTo>
                    <a:pt x="21347" y="9049"/>
                    <a:pt x="18489" y="54769"/>
                    <a:pt x="19442" y="54769"/>
                  </a:cubicBezTo>
                  <a:cubicBezTo>
                    <a:pt x="19442" y="56674"/>
                    <a:pt x="28014" y="67151"/>
                    <a:pt x="17537" y="69056"/>
                  </a:cubicBezTo>
                  <a:cubicBezTo>
                    <a:pt x="18489" y="70009"/>
                    <a:pt x="17537" y="70009"/>
                    <a:pt x="15632" y="69056"/>
                  </a:cubicBezTo>
                  <a:cubicBezTo>
                    <a:pt x="28967" y="71914"/>
                    <a:pt x="18489" y="70961"/>
                    <a:pt x="25157" y="72866"/>
                  </a:cubicBezTo>
                  <a:cubicBezTo>
                    <a:pt x="24204" y="72866"/>
                    <a:pt x="24204" y="72866"/>
                    <a:pt x="25157" y="72866"/>
                  </a:cubicBezTo>
                  <a:cubicBezTo>
                    <a:pt x="23252" y="72866"/>
                    <a:pt x="23252" y="72866"/>
                    <a:pt x="25157" y="72866"/>
                  </a:cubicBezTo>
                  <a:cubicBezTo>
                    <a:pt x="25157" y="72866"/>
                    <a:pt x="16584" y="72866"/>
                    <a:pt x="25157" y="73819"/>
                  </a:cubicBezTo>
                  <a:cubicBezTo>
                    <a:pt x="24204" y="73819"/>
                    <a:pt x="23252" y="72866"/>
                    <a:pt x="20394" y="74771"/>
                  </a:cubicBezTo>
                  <a:cubicBezTo>
                    <a:pt x="20394" y="75724"/>
                    <a:pt x="19442" y="75724"/>
                    <a:pt x="17537" y="74771"/>
                  </a:cubicBezTo>
                  <a:cubicBezTo>
                    <a:pt x="25157" y="70961"/>
                    <a:pt x="20394" y="77629"/>
                    <a:pt x="25157" y="76676"/>
                  </a:cubicBezTo>
                  <a:cubicBezTo>
                    <a:pt x="26109" y="76676"/>
                    <a:pt x="19442" y="75724"/>
                    <a:pt x="19442" y="76676"/>
                  </a:cubicBezTo>
                  <a:cubicBezTo>
                    <a:pt x="20394" y="77629"/>
                    <a:pt x="24204" y="76676"/>
                    <a:pt x="25157" y="77629"/>
                  </a:cubicBezTo>
                  <a:cubicBezTo>
                    <a:pt x="24204" y="77629"/>
                    <a:pt x="24204" y="77629"/>
                    <a:pt x="25157" y="77629"/>
                  </a:cubicBezTo>
                  <a:cubicBezTo>
                    <a:pt x="22299" y="81439"/>
                    <a:pt x="20394" y="73819"/>
                    <a:pt x="23252" y="78581"/>
                  </a:cubicBezTo>
                  <a:cubicBezTo>
                    <a:pt x="20394" y="78581"/>
                    <a:pt x="18489" y="77629"/>
                    <a:pt x="15632" y="77629"/>
                  </a:cubicBezTo>
                  <a:cubicBezTo>
                    <a:pt x="17537" y="76676"/>
                    <a:pt x="20394" y="79534"/>
                    <a:pt x="23252" y="79534"/>
                  </a:cubicBezTo>
                  <a:cubicBezTo>
                    <a:pt x="20394" y="82391"/>
                    <a:pt x="12774" y="81439"/>
                    <a:pt x="16584" y="85249"/>
                  </a:cubicBezTo>
                  <a:cubicBezTo>
                    <a:pt x="17537" y="86201"/>
                    <a:pt x="12774" y="85249"/>
                    <a:pt x="12774" y="85249"/>
                  </a:cubicBezTo>
                  <a:cubicBezTo>
                    <a:pt x="18489" y="83344"/>
                    <a:pt x="11822" y="86201"/>
                    <a:pt x="11822" y="84296"/>
                  </a:cubicBezTo>
                  <a:cubicBezTo>
                    <a:pt x="-2466" y="82391"/>
                    <a:pt x="21347" y="13811"/>
                    <a:pt x="1277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8" name="Freeform: Shape 936">
              <a:extLst>
                <a:ext uri="{FF2B5EF4-FFF2-40B4-BE49-F238E27FC236}">
                  <a16:creationId xmlns="" xmlns:a16="http://schemas.microsoft.com/office/drawing/2014/main" id="{A6E4D667-A85D-4194-B8D9-0292B5710D9B}"/>
                </a:ext>
              </a:extLst>
            </p:cNvPr>
            <p:cNvSpPr/>
            <p:nvPr/>
          </p:nvSpPr>
          <p:spPr>
            <a:xfrm>
              <a:off x="4430554" y="24922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10001" y="7144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9" name="Freeform: Shape 937">
              <a:extLst>
                <a:ext uri="{FF2B5EF4-FFF2-40B4-BE49-F238E27FC236}">
                  <a16:creationId xmlns="" xmlns:a16="http://schemas.microsoft.com/office/drawing/2014/main" id="{4D278B20-BD02-4D08-8914-A452275832D4}"/>
                </a:ext>
              </a:extLst>
            </p:cNvPr>
            <p:cNvSpPr/>
            <p:nvPr/>
          </p:nvSpPr>
          <p:spPr>
            <a:xfrm>
              <a:off x="4439126" y="24865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0" name="Freeform: Shape 938">
              <a:extLst>
                <a:ext uri="{FF2B5EF4-FFF2-40B4-BE49-F238E27FC236}">
                  <a16:creationId xmlns="" xmlns:a16="http://schemas.microsoft.com/office/drawing/2014/main" id="{07AC606B-2113-4B0D-A15E-303270A3A760}"/>
                </a:ext>
              </a:extLst>
            </p:cNvPr>
            <p:cNvSpPr/>
            <p:nvPr/>
          </p:nvSpPr>
          <p:spPr>
            <a:xfrm>
              <a:off x="4440079" y="2485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8096" y="8096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1" name="Freeform: Shape 939">
              <a:extLst>
                <a:ext uri="{FF2B5EF4-FFF2-40B4-BE49-F238E27FC236}">
                  <a16:creationId xmlns="" xmlns:a16="http://schemas.microsoft.com/office/drawing/2014/main" id="{429F7F06-2295-4C4D-A727-E79B143C6C01}"/>
                </a:ext>
              </a:extLst>
            </p:cNvPr>
            <p:cNvSpPr/>
            <p:nvPr/>
          </p:nvSpPr>
          <p:spPr>
            <a:xfrm>
              <a:off x="4442936" y="2483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2" name="Freeform: Shape 940">
              <a:extLst>
                <a:ext uri="{FF2B5EF4-FFF2-40B4-BE49-F238E27FC236}">
                  <a16:creationId xmlns="" xmlns:a16="http://schemas.microsoft.com/office/drawing/2014/main" id="{0B692091-DC61-4FB6-887D-4A3F91C9E139}"/>
                </a:ext>
              </a:extLst>
            </p:cNvPr>
            <p:cNvSpPr/>
            <p:nvPr/>
          </p:nvSpPr>
          <p:spPr>
            <a:xfrm>
              <a:off x="4441031" y="2483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3" name="Freeform: Shape 941">
              <a:extLst>
                <a:ext uri="{FF2B5EF4-FFF2-40B4-BE49-F238E27FC236}">
                  <a16:creationId xmlns="" xmlns:a16="http://schemas.microsoft.com/office/drawing/2014/main" id="{884B0A5B-A53B-4DD3-A806-FA7AC8920A75}"/>
                </a:ext>
              </a:extLst>
            </p:cNvPr>
            <p:cNvSpPr/>
            <p:nvPr/>
          </p:nvSpPr>
          <p:spPr>
            <a:xfrm>
              <a:off x="4442936" y="24807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4" name="Freeform: Shape 942">
              <a:extLst>
                <a:ext uri="{FF2B5EF4-FFF2-40B4-BE49-F238E27FC236}">
                  <a16:creationId xmlns="" xmlns:a16="http://schemas.microsoft.com/office/drawing/2014/main" id="{9D32EB4C-5BCB-49BF-AD4F-8C2E8ACA4ED5}"/>
                </a:ext>
              </a:extLst>
            </p:cNvPr>
            <p:cNvSpPr/>
            <p:nvPr/>
          </p:nvSpPr>
          <p:spPr>
            <a:xfrm>
              <a:off x="4441984" y="2479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5" name="Freeform: Shape 943">
              <a:extLst>
                <a:ext uri="{FF2B5EF4-FFF2-40B4-BE49-F238E27FC236}">
                  <a16:creationId xmlns="" xmlns:a16="http://schemas.microsoft.com/office/drawing/2014/main" id="{6621257D-1BAF-4075-949E-0C08048D8BF7}"/>
                </a:ext>
              </a:extLst>
            </p:cNvPr>
            <p:cNvSpPr/>
            <p:nvPr/>
          </p:nvSpPr>
          <p:spPr>
            <a:xfrm>
              <a:off x="4439126" y="24550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6" name="Freeform: Shape 944">
              <a:extLst>
                <a:ext uri="{FF2B5EF4-FFF2-40B4-BE49-F238E27FC236}">
                  <a16:creationId xmlns="" xmlns:a16="http://schemas.microsoft.com/office/drawing/2014/main" id="{002ADAE2-B77D-49DC-A951-229896DC86B1}"/>
                </a:ext>
              </a:extLst>
            </p:cNvPr>
            <p:cNvSpPr/>
            <p:nvPr/>
          </p:nvSpPr>
          <p:spPr>
            <a:xfrm>
              <a:off x="4438851" y="2444591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7144"/>
                    <a:pt x="8371" y="7144"/>
                    <a:pt x="7419" y="7144"/>
                  </a:cubicBezTo>
                  <a:cubicBezTo>
                    <a:pt x="8371" y="7144"/>
                    <a:pt x="7419" y="7144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7" name="Freeform: Shape 945">
              <a:extLst>
                <a:ext uri="{FF2B5EF4-FFF2-40B4-BE49-F238E27FC236}">
                  <a16:creationId xmlns="" xmlns:a16="http://schemas.microsoft.com/office/drawing/2014/main" id="{7DF0F08F-106A-488E-9440-B30905E23CC8}"/>
                </a:ext>
              </a:extLst>
            </p:cNvPr>
            <p:cNvSpPr/>
            <p:nvPr/>
          </p:nvSpPr>
          <p:spPr>
            <a:xfrm>
              <a:off x="4433623" y="2438876"/>
              <a:ext cx="9525" cy="9525"/>
            </a:xfrm>
            <a:custGeom>
              <a:avLst/>
              <a:gdLst>
                <a:gd name="connsiteX0" fmla="*/ 8837 w 9525"/>
                <a:gd name="connsiteY0" fmla="*/ 7144 h 9525"/>
                <a:gd name="connsiteX1" fmla="*/ 883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7144"/>
                  </a:moveTo>
                  <a:cubicBezTo>
                    <a:pt x="8837" y="7144"/>
                    <a:pt x="5027" y="7144"/>
                    <a:pt x="88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8" name="Freeform: Shape 946">
              <a:extLst>
                <a:ext uri="{FF2B5EF4-FFF2-40B4-BE49-F238E27FC236}">
                  <a16:creationId xmlns="" xmlns:a16="http://schemas.microsoft.com/office/drawing/2014/main" id="{96F65B8D-4481-4896-93C5-CAC5633057FC}"/>
                </a:ext>
              </a:extLst>
            </p:cNvPr>
            <p:cNvSpPr/>
            <p:nvPr/>
          </p:nvSpPr>
          <p:spPr>
            <a:xfrm>
              <a:off x="4602533" y="248459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8520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9" name="Freeform: Shape 947">
              <a:extLst>
                <a:ext uri="{FF2B5EF4-FFF2-40B4-BE49-F238E27FC236}">
                  <a16:creationId xmlns="" xmlns:a16="http://schemas.microsoft.com/office/drawing/2014/main" id="{43843377-6D23-4BD0-9304-ADC858EB94EE}"/>
                </a:ext>
              </a:extLst>
            </p:cNvPr>
            <p:cNvSpPr/>
            <p:nvPr/>
          </p:nvSpPr>
          <p:spPr>
            <a:xfrm>
              <a:off x="4597996" y="2419826"/>
              <a:ext cx="28575" cy="76200"/>
            </a:xfrm>
            <a:custGeom>
              <a:avLst/>
              <a:gdLst>
                <a:gd name="connsiteX0" fmla="*/ 12104 w 28575"/>
                <a:gd name="connsiteY0" fmla="*/ 7144 h 76200"/>
                <a:gd name="connsiteX1" fmla="*/ 18771 w 28575"/>
                <a:gd name="connsiteY1" fmla="*/ 45244 h 76200"/>
                <a:gd name="connsiteX2" fmla="*/ 23534 w 28575"/>
                <a:gd name="connsiteY2" fmla="*/ 56674 h 76200"/>
                <a:gd name="connsiteX3" fmla="*/ 16866 w 28575"/>
                <a:gd name="connsiteY3" fmla="*/ 56674 h 76200"/>
                <a:gd name="connsiteX4" fmla="*/ 14961 w 28575"/>
                <a:gd name="connsiteY4" fmla="*/ 56674 h 76200"/>
                <a:gd name="connsiteX5" fmla="*/ 24486 w 28575"/>
                <a:gd name="connsiteY5" fmla="*/ 57626 h 76200"/>
                <a:gd name="connsiteX6" fmla="*/ 24486 w 28575"/>
                <a:gd name="connsiteY6" fmla="*/ 57626 h 76200"/>
                <a:gd name="connsiteX7" fmla="*/ 24486 w 28575"/>
                <a:gd name="connsiteY7" fmla="*/ 58579 h 76200"/>
                <a:gd name="connsiteX8" fmla="*/ 24486 w 28575"/>
                <a:gd name="connsiteY8" fmla="*/ 58579 h 76200"/>
                <a:gd name="connsiteX9" fmla="*/ 24486 w 28575"/>
                <a:gd name="connsiteY9" fmla="*/ 58579 h 76200"/>
                <a:gd name="connsiteX10" fmla="*/ 24486 w 28575"/>
                <a:gd name="connsiteY10" fmla="*/ 59531 h 76200"/>
                <a:gd name="connsiteX11" fmla="*/ 16866 w 28575"/>
                <a:gd name="connsiteY11" fmla="*/ 60484 h 76200"/>
                <a:gd name="connsiteX12" fmla="*/ 24486 w 28575"/>
                <a:gd name="connsiteY12" fmla="*/ 61436 h 76200"/>
                <a:gd name="connsiteX13" fmla="*/ 18771 w 28575"/>
                <a:gd name="connsiteY13" fmla="*/ 61436 h 76200"/>
                <a:gd name="connsiteX14" fmla="*/ 24486 w 28575"/>
                <a:gd name="connsiteY14" fmla="*/ 62389 h 76200"/>
                <a:gd name="connsiteX15" fmla="*/ 24486 w 28575"/>
                <a:gd name="connsiteY15" fmla="*/ 62389 h 76200"/>
                <a:gd name="connsiteX16" fmla="*/ 22581 w 28575"/>
                <a:gd name="connsiteY16" fmla="*/ 63341 h 76200"/>
                <a:gd name="connsiteX17" fmla="*/ 14961 w 28575"/>
                <a:gd name="connsiteY17" fmla="*/ 62389 h 76200"/>
                <a:gd name="connsiteX18" fmla="*/ 22581 w 28575"/>
                <a:gd name="connsiteY18" fmla="*/ 64294 h 76200"/>
                <a:gd name="connsiteX19" fmla="*/ 15914 w 28575"/>
                <a:gd name="connsiteY19" fmla="*/ 69056 h 76200"/>
                <a:gd name="connsiteX20" fmla="*/ 15914 w 28575"/>
                <a:gd name="connsiteY20" fmla="*/ 69056 h 76200"/>
                <a:gd name="connsiteX21" fmla="*/ 12104 w 28575"/>
                <a:gd name="connsiteY21" fmla="*/ 69056 h 76200"/>
                <a:gd name="connsiteX22" fmla="*/ 11151 w 28575"/>
                <a:gd name="connsiteY22" fmla="*/ 68104 h 76200"/>
                <a:gd name="connsiteX23" fmla="*/ 12104 w 28575"/>
                <a:gd name="connsiteY23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575" h="76200">
                  <a:moveTo>
                    <a:pt x="12104" y="7144"/>
                  </a:moveTo>
                  <a:cubicBezTo>
                    <a:pt x="17819" y="8096"/>
                    <a:pt x="18771" y="45244"/>
                    <a:pt x="18771" y="45244"/>
                  </a:cubicBezTo>
                  <a:cubicBezTo>
                    <a:pt x="18771" y="44291"/>
                    <a:pt x="21629" y="56674"/>
                    <a:pt x="23534" y="56674"/>
                  </a:cubicBezTo>
                  <a:cubicBezTo>
                    <a:pt x="14961" y="57626"/>
                    <a:pt x="34011" y="54769"/>
                    <a:pt x="16866" y="56674"/>
                  </a:cubicBezTo>
                  <a:cubicBezTo>
                    <a:pt x="17819" y="56674"/>
                    <a:pt x="16866" y="57626"/>
                    <a:pt x="14961" y="56674"/>
                  </a:cubicBezTo>
                  <a:cubicBezTo>
                    <a:pt x="22581" y="58579"/>
                    <a:pt x="19724" y="57626"/>
                    <a:pt x="24486" y="57626"/>
                  </a:cubicBezTo>
                  <a:cubicBezTo>
                    <a:pt x="19724" y="57626"/>
                    <a:pt x="19724" y="57626"/>
                    <a:pt x="24486" y="57626"/>
                  </a:cubicBezTo>
                  <a:cubicBezTo>
                    <a:pt x="21629" y="58579"/>
                    <a:pt x="20676" y="58579"/>
                    <a:pt x="24486" y="58579"/>
                  </a:cubicBezTo>
                  <a:cubicBezTo>
                    <a:pt x="23534" y="58579"/>
                    <a:pt x="23534" y="58579"/>
                    <a:pt x="24486" y="58579"/>
                  </a:cubicBezTo>
                  <a:cubicBezTo>
                    <a:pt x="22581" y="58579"/>
                    <a:pt x="22581" y="58579"/>
                    <a:pt x="24486" y="58579"/>
                  </a:cubicBezTo>
                  <a:cubicBezTo>
                    <a:pt x="24486" y="58579"/>
                    <a:pt x="15914" y="58579"/>
                    <a:pt x="24486" y="59531"/>
                  </a:cubicBezTo>
                  <a:cubicBezTo>
                    <a:pt x="20676" y="58579"/>
                    <a:pt x="26391" y="61436"/>
                    <a:pt x="16866" y="60484"/>
                  </a:cubicBezTo>
                  <a:cubicBezTo>
                    <a:pt x="25439" y="57626"/>
                    <a:pt x="19724" y="63341"/>
                    <a:pt x="24486" y="61436"/>
                  </a:cubicBezTo>
                  <a:cubicBezTo>
                    <a:pt x="25439" y="61436"/>
                    <a:pt x="18771" y="61436"/>
                    <a:pt x="18771" y="61436"/>
                  </a:cubicBezTo>
                  <a:cubicBezTo>
                    <a:pt x="20676" y="62389"/>
                    <a:pt x="23534" y="60484"/>
                    <a:pt x="24486" y="62389"/>
                  </a:cubicBezTo>
                  <a:cubicBezTo>
                    <a:pt x="23534" y="62389"/>
                    <a:pt x="23534" y="62389"/>
                    <a:pt x="24486" y="62389"/>
                  </a:cubicBezTo>
                  <a:cubicBezTo>
                    <a:pt x="21629" y="66199"/>
                    <a:pt x="19724" y="58579"/>
                    <a:pt x="22581" y="63341"/>
                  </a:cubicBezTo>
                  <a:cubicBezTo>
                    <a:pt x="19724" y="63341"/>
                    <a:pt x="17819" y="62389"/>
                    <a:pt x="14961" y="62389"/>
                  </a:cubicBezTo>
                  <a:cubicBezTo>
                    <a:pt x="16866" y="60484"/>
                    <a:pt x="18771" y="63341"/>
                    <a:pt x="22581" y="64294"/>
                  </a:cubicBezTo>
                  <a:cubicBezTo>
                    <a:pt x="18771" y="67151"/>
                    <a:pt x="12104" y="66199"/>
                    <a:pt x="15914" y="69056"/>
                  </a:cubicBezTo>
                  <a:cubicBezTo>
                    <a:pt x="14961" y="69056"/>
                    <a:pt x="14009" y="69056"/>
                    <a:pt x="15914" y="69056"/>
                  </a:cubicBezTo>
                  <a:cubicBezTo>
                    <a:pt x="14961" y="69056"/>
                    <a:pt x="13056" y="69056"/>
                    <a:pt x="12104" y="69056"/>
                  </a:cubicBezTo>
                  <a:cubicBezTo>
                    <a:pt x="17819" y="68104"/>
                    <a:pt x="11151" y="70009"/>
                    <a:pt x="11151" y="68104"/>
                  </a:cubicBezTo>
                  <a:cubicBezTo>
                    <a:pt x="-279" y="68104"/>
                    <a:pt x="16866" y="10001"/>
                    <a:pt x="1210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0" name="Freeform: Shape 948">
              <a:extLst>
                <a:ext uri="{FF2B5EF4-FFF2-40B4-BE49-F238E27FC236}">
                  <a16:creationId xmlns="" xmlns:a16="http://schemas.microsoft.com/office/drawing/2014/main" id="{2209115B-7A5D-4887-9164-CD36162E2746}"/>
                </a:ext>
              </a:extLst>
            </p:cNvPr>
            <p:cNvSpPr/>
            <p:nvPr/>
          </p:nvSpPr>
          <p:spPr>
            <a:xfrm>
              <a:off x="4602004" y="2483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10001" y="7144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1" name="Freeform: Shape 949">
              <a:extLst>
                <a:ext uri="{FF2B5EF4-FFF2-40B4-BE49-F238E27FC236}">
                  <a16:creationId xmlns="" xmlns:a16="http://schemas.microsoft.com/office/drawing/2014/main" id="{62ADD25A-3EDC-4590-91A1-62EB8854568F}"/>
                </a:ext>
              </a:extLst>
            </p:cNvPr>
            <p:cNvSpPr/>
            <p:nvPr/>
          </p:nvSpPr>
          <p:spPr>
            <a:xfrm>
              <a:off x="4610576" y="2479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2" name="Freeform: Shape 950">
              <a:extLst>
                <a:ext uri="{FF2B5EF4-FFF2-40B4-BE49-F238E27FC236}">
                  <a16:creationId xmlns="" xmlns:a16="http://schemas.microsoft.com/office/drawing/2014/main" id="{9293321B-86EC-4CF1-A442-C89F000DA50A}"/>
                </a:ext>
              </a:extLst>
            </p:cNvPr>
            <p:cNvSpPr/>
            <p:nvPr/>
          </p:nvSpPr>
          <p:spPr>
            <a:xfrm>
              <a:off x="4611529" y="24788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8096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3" name="Freeform: Shape 951">
              <a:extLst>
                <a:ext uri="{FF2B5EF4-FFF2-40B4-BE49-F238E27FC236}">
                  <a16:creationId xmlns="" xmlns:a16="http://schemas.microsoft.com/office/drawing/2014/main" id="{DA5111D9-739E-4CE4-AC00-88BC6A942709}"/>
                </a:ext>
              </a:extLst>
            </p:cNvPr>
            <p:cNvSpPr/>
            <p:nvPr/>
          </p:nvSpPr>
          <p:spPr>
            <a:xfrm>
              <a:off x="4614386" y="24769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4" name="Freeform: Shape 952">
              <a:extLst>
                <a:ext uri="{FF2B5EF4-FFF2-40B4-BE49-F238E27FC236}">
                  <a16:creationId xmlns="" xmlns:a16="http://schemas.microsoft.com/office/drawing/2014/main" id="{C372E8D2-8E27-4A13-8F3F-1FC5FEC706A2}"/>
                </a:ext>
              </a:extLst>
            </p:cNvPr>
            <p:cNvSpPr/>
            <p:nvPr/>
          </p:nvSpPr>
          <p:spPr>
            <a:xfrm>
              <a:off x="4612481" y="24769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8096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5" name="Freeform: Shape 953">
              <a:extLst>
                <a:ext uri="{FF2B5EF4-FFF2-40B4-BE49-F238E27FC236}">
                  <a16:creationId xmlns="" xmlns:a16="http://schemas.microsoft.com/office/drawing/2014/main" id="{671C7C99-B55D-42CF-A0A0-700E4B0A86EB}"/>
                </a:ext>
              </a:extLst>
            </p:cNvPr>
            <p:cNvSpPr/>
            <p:nvPr/>
          </p:nvSpPr>
          <p:spPr>
            <a:xfrm>
              <a:off x="4614915" y="247507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6615" y="7144"/>
                    <a:pt x="8520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6" name="Freeform: Shape 954">
              <a:extLst>
                <a:ext uri="{FF2B5EF4-FFF2-40B4-BE49-F238E27FC236}">
                  <a16:creationId xmlns="" xmlns:a16="http://schemas.microsoft.com/office/drawing/2014/main" id="{07787637-EA08-47FA-900A-41B0DD3950FB}"/>
                </a:ext>
              </a:extLst>
            </p:cNvPr>
            <p:cNvSpPr/>
            <p:nvPr/>
          </p:nvSpPr>
          <p:spPr>
            <a:xfrm>
              <a:off x="4613434" y="2474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001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7" name="Freeform: Shape 955">
              <a:extLst>
                <a:ext uri="{FF2B5EF4-FFF2-40B4-BE49-F238E27FC236}">
                  <a16:creationId xmlns="" xmlns:a16="http://schemas.microsoft.com/office/drawing/2014/main" id="{37D12336-10B3-4950-99A0-23320EE2B5B2}"/>
                </a:ext>
              </a:extLst>
            </p:cNvPr>
            <p:cNvSpPr/>
            <p:nvPr/>
          </p:nvSpPr>
          <p:spPr>
            <a:xfrm>
              <a:off x="4610576" y="24541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8" name="Freeform: Shape 956">
              <a:extLst>
                <a:ext uri="{FF2B5EF4-FFF2-40B4-BE49-F238E27FC236}">
                  <a16:creationId xmlns="" xmlns:a16="http://schemas.microsoft.com/office/drawing/2014/main" id="{32E9A4B5-EB18-4C55-99F9-D233A6DE78CA}"/>
                </a:ext>
              </a:extLst>
            </p:cNvPr>
            <p:cNvSpPr/>
            <p:nvPr/>
          </p:nvSpPr>
          <p:spPr>
            <a:xfrm>
              <a:off x="4610576" y="24455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9" name="Freeform: Shape 957">
              <a:extLst>
                <a:ext uri="{FF2B5EF4-FFF2-40B4-BE49-F238E27FC236}">
                  <a16:creationId xmlns="" xmlns:a16="http://schemas.microsoft.com/office/drawing/2014/main" id="{65B8EE64-1334-46C9-A790-5544EB66E002}"/>
                </a:ext>
              </a:extLst>
            </p:cNvPr>
            <p:cNvSpPr/>
            <p:nvPr/>
          </p:nvSpPr>
          <p:spPr>
            <a:xfrm>
              <a:off x="4605496" y="2441733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8414" y="7144"/>
                    <a:pt x="5556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0" name="Freeform: Shape 958">
              <a:extLst>
                <a:ext uri="{FF2B5EF4-FFF2-40B4-BE49-F238E27FC236}">
                  <a16:creationId xmlns="" xmlns:a16="http://schemas.microsoft.com/office/drawing/2014/main" id="{C4EA8F75-9D50-473A-8566-2101F6915C6C}"/>
                </a:ext>
              </a:extLst>
            </p:cNvPr>
            <p:cNvSpPr/>
            <p:nvPr/>
          </p:nvSpPr>
          <p:spPr>
            <a:xfrm>
              <a:off x="4744455" y="248935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8520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1" name="Freeform: Shape 959">
              <a:extLst>
                <a:ext uri="{FF2B5EF4-FFF2-40B4-BE49-F238E27FC236}">
                  <a16:creationId xmlns="" xmlns:a16="http://schemas.microsoft.com/office/drawing/2014/main" id="{DEE4B7F9-3658-4479-9EAA-3CB931370F39}"/>
                </a:ext>
              </a:extLst>
            </p:cNvPr>
            <p:cNvSpPr/>
            <p:nvPr/>
          </p:nvSpPr>
          <p:spPr>
            <a:xfrm>
              <a:off x="4742631" y="2430303"/>
              <a:ext cx="28575" cy="66675"/>
            </a:xfrm>
            <a:custGeom>
              <a:avLst/>
              <a:gdLst>
                <a:gd name="connsiteX0" fmla="*/ 11296 w 28575"/>
                <a:gd name="connsiteY0" fmla="*/ 7144 h 66675"/>
                <a:gd name="connsiteX1" fmla="*/ 12249 w 28575"/>
                <a:gd name="connsiteY1" fmla="*/ 27146 h 66675"/>
                <a:gd name="connsiteX2" fmla="*/ 17964 w 28575"/>
                <a:gd name="connsiteY2" fmla="*/ 42386 h 66675"/>
                <a:gd name="connsiteX3" fmla="*/ 21774 w 28575"/>
                <a:gd name="connsiteY3" fmla="*/ 52864 h 66675"/>
                <a:gd name="connsiteX4" fmla="*/ 15106 w 28575"/>
                <a:gd name="connsiteY4" fmla="*/ 51911 h 66675"/>
                <a:gd name="connsiteX5" fmla="*/ 13201 w 28575"/>
                <a:gd name="connsiteY5" fmla="*/ 51911 h 66675"/>
                <a:gd name="connsiteX6" fmla="*/ 22726 w 28575"/>
                <a:gd name="connsiteY6" fmla="*/ 53816 h 66675"/>
                <a:gd name="connsiteX7" fmla="*/ 22726 w 28575"/>
                <a:gd name="connsiteY7" fmla="*/ 53816 h 66675"/>
                <a:gd name="connsiteX8" fmla="*/ 22726 w 28575"/>
                <a:gd name="connsiteY8" fmla="*/ 54769 h 66675"/>
                <a:gd name="connsiteX9" fmla="*/ 22726 w 28575"/>
                <a:gd name="connsiteY9" fmla="*/ 54769 h 66675"/>
                <a:gd name="connsiteX10" fmla="*/ 22726 w 28575"/>
                <a:gd name="connsiteY10" fmla="*/ 54769 h 66675"/>
                <a:gd name="connsiteX11" fmla="*/ 22726 w 28575"/>
                <a:gd name="connsiteY11" fmla="*/ 55721 h 66675"/>
                <a:gd name="connsiteX12" fmla="*/ 15106 w 28575"/>
                <a:gd name="connsiteY12" fmla="*/ 55721 h 66675"/>
                <a:gd name="connsiteX13" fmla="*/ 22726 w 28575"/>
                <a:gd name="connsiteY13" fmla="*/ 57626 h 66675"/>
                <a:gd name="connsiteX14" fmla="*/ 17012 w 28575"/>
                <a:gd name="connsiteY14" fmla="*/ 56674 h 66675"/>
                <a:gd name="connsiteX15" fmla="*/ 22726 w 28575"/>
                <a:gd name="connsiteY15" fmla="*/ 57626 h 66675"/>
                <a:gd name="connsiteX16" fmla="*/ 22726 w 28575"/>
                <a:gd name="connsiteY16" fmla="*/ 57626 h 66675"/>
                <a:gd name="connsiteX17" fmla="*/ 20821 w 28575"/>
                <a:gd name="connsiteY17" fmla="*/ 58579 h 66675"/>
                <a:gd name="connsiteX18" fmla="*/ 13201 w 28575"/>
                <a:gd name="connsiteY18" fmla="*/ 57626 h 66675"/>
                <a:gd name="connsiteX19" fmla="*/ 20821 w 28575"/>
                <a:gd name="connsiteY19" fmla="*/ 59531 h 66675"/>
                <a:gd name="connsiteX20" fmla="*/ 13201 w 28575"/>
                <a:gd name="connsiteY20" fmla="*/ 63341 h 66675"/>
                <a:gd name="connsiteX21" fmla="*/ 13201 w 28575"/>
                <a:gd name="connsiteY21" fmla="*/ 63341 h 66675"/>
                <a:gd name="connsiteX22" fmla="*/ 9392 w 28575"/>
                <a:gd name="connsiteY22" fmla="*/ 62389 h 66675"/>
                <a:gd name="connsiteX23" fmla="*/ 8439 w 28575"/>
                <a:gd name="connsiteY23" fmla="*/ 61436 h 66675"/>
                <a:gd name="connsiteX24" fmla="*/ 11296 w 28575"/>
                <a:gd name="connsiteY24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575" h="66675">
                  <a:moveTo>
                    <a:pt x="11296" y="7144"/>
                  </a:moveTo>
                  <a:cubicBezTo>
                    <a:pt x="15106" y="7144"/>
                    <a:pt x="17012" y="27146"/>
                    <a:pt x="12249" y="27146"/>
                  </a:cubicBezTo>
                  <a:cubicBezTo>
                    <a:pt x="15106" y="30004"/>
                    <a:pt x="24631" y="43339"/>
                    <a:pt x="17964" y="42386"/>
                  </a:cubicBezTo>
                  <a:cubicBezTo>
                    <a:pt x="17964" y="42386"/>
                    <a:pt x="20821" y="52864"/>
                    <a:pt x="21774" y="52864"/>
                  </a:cubicBezTo>
                  <a:cubicBezTo>
                    <a:pt x="13201" y="52864"/>
                    <a:pt x="32251" y="51911"/>
                    <a:pt x="15106" y="51911"/>
                  </a:cubicBezTo>
                  <a:cubicBezTo>
                    <a:pt x="16059" y="52864"/>
                    <a:pt x="15106" y="52864"/>
                    <a:pt x="13201" y="51911"/>
                  </a:cubicBezTo>
                  <a:cubicBezTo>
                    <a:pt x="20821" y="53816"/>
                    <a:pt x="17964" y="52864"/>
                    <a:pt x="22726" y="53816"/>
                  </a:cubicBezTo>
                  <a:cubicBezTo>
                    <a:pt x="17964" y="53816"/>
                    <a:pt x="17964" y="53816"/>
                    <a:pt x="22726" y="53816"/>
                  </a:cubicBezTo>
                  <a:cubicBezTo>
                    <a:pt x="19869" y="54769"/>
                    <a:pt x="18917" y="53816"/>
                    <a:pt x="22726" y="54769"/>
                  </a:cubicBezTo>
                  <a:cubicBezTo>
                    <a:pt x="21774" y="54769"/>
                    <a:pt x="21774" y="54769"/>
                    <a:pt x="22726" y="54769"/>
                  </a:cubicBezTo>
                  <a:cubicBezTo>
                    <a:pt x="20821" y="54769"/>
                    <a:pt x="20821" y="54769"/>
                    <a:pt x="22726" y="54769"/>
                  </a:cubicBezTo>
                  <a:cubicBezTo>
                    <a:pt x="22726" y="54769"/>
                    <a:pt x="14154" y="53816"/>
                    <a:pt x="22726" y="55721"/>
                  </a:cubicBezTo>
                  <a:cubicBezTo>
                    <a:pt x="18917" y="54769"/>
                    <a:pt x="24631" y="57626"/>
                    <a:pt x="15106" y="55721"/>
                  </a:cubicBezTo>
                  <a:cubicBezTo>
                    <a:pt x="23679" y="53816"/>
                    <a:pt x="17012" y="58579"/>
                    <a:pt x="22726" y="57626"/>
                  </a:cubicBezTo>
                  <a:cubicBezTo>
                    <a:pt x="23679" y="57626"/>
                    <a:pt x="17012" y="56674"/>
                    <a:pt x="17012" y="56674"/>
                  </a:cubicBezTo>
                  <a:cubicBezTo>
                    <a:pt x="17964" y="57626"/>
                    <a:pt x="21774" y="56674"/>
                    <a:pt x="22726" y="57626"/>
                  </a:cubicBezTo>
                  <a:cubicBezTo>
                    <a:pt x="21774" y="57626"/>
                    <a:pt x="21774" y="57626"/>
                    <a:pt x="22726" y="57626"/>
                  </a:cubicBezTo>
                  <a:cubicBezTo>
                    <a:pt x="18917" y="60484"/>
                    <a:pt x="17964" y="53816"/>
                    <a:pt x="20821" y="58579"/>
                  </a:cubicBezTo>
                  <a:cubicBezTo>
                    <a:pt x="17964" y="58579"/>
                    <a:pt x="16059" y="57626"/>
                    <a:pt x="13201" y="57626"/>
                  </a:cubicBezTo>
                  <a:cubicBezTo>
                    <a:pt x="16059" y="55721"/>
                    <a:pt x="17012" y="59531"/>
                    <a:pt x="20821" y="59531"/>
                  </a:cubicBezTo>
                  <a:cubicBezTo>
                    <a:pt x="17012" y="62389"/>
                    <a:pt x="10344" y="60484"/>
                    <a:pt x="13201" y="63341"/>
                  </a:cubicBezTo>
                  <a:cubicBezTo>
                    <a:pt x="12249" y="63341"/>
                    <a:pt x="11296" y="63341"/>
                    <a:pt x="13201" y="63341"/>
                  </a:cubicBezTo>
                  <a:cubicBezTo>
                    <a:pt x="12249" y="63341"/>
                    <a:pt x="10344" y="63341"/>
                    <a:pt x="9392" y="62389"/>
                  </a:cubicBezTo>
                  <a:cubicBezTo>
                    <a:pt x="16059" y="62389"/>
                    <a:pt x="8439" y="63341"/>
                    <a:pt x="8439" y="61436"/>
                  </a:cubicBezTo>
                  <a:cubicBezTo>
                    <a:pt x="4629" y="63341"/>
                    <a:pt x="10344" y="7144"/>
                    <a:pt x="112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2" name="Freeform: Shape 960">
              <a:extLst>
                <a:ext uri="{FF2B5EF4-FFF2-40B4-BE49-F238E27FC236}">
                  <a16:creationId xmlns="" xmlns:a16="http://schemas.microsoft.com/office/drawing/2014/main" id="{4C2EAEFA-9827-4E02-B39D-CC364F135EC0}"/>
                </a:ext>
              </a:extLst>
            </p:cNvPr>
            <p:cNvSpPr/>
            <p:nvPr/>
          </p:nvSpPr>
          <p:spPr>
            <a:xfrm>
              <a:off x="4744879" y="24884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10001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3" name="Freeform: Shape 961">
              <a:extLst>
                <a:ext uri="{FF2B5EF4-FFF2-40B4-BE49-F238E27FC236}">
                  <a16:creationId xmlns="" xmlns:a16="http://schemas.microsoft.com/office/drawing/2014/main" id="{1BEE2EF7-3991-4AF9-A4C3-30FDAABCC091}"/>
                </a:ext>
              </a:extLst>
            </p:cNvPr>
            <p:cNvSpPr/>
            <p:nvPr/>
          </p:nvSpPr>
          <p:spPr>
            <a:xfrm>
              <a:off x="4753451" y="2485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4" name="Freeform: Shape 962">
              <a:extLst>
                <a:ext uri="{FF2B5EF4-FFF2-40B4-BE49-F238E27FC236}">
                  <a16:creationId xmlns="" xmlns:a16="http://schemas.microsoft.com/office/drawing/2014/main" id="{31B63370-E285-4DF1-A13F-5636A36DEF37}"/>
                </a:ext>
              </a:extLst>
            </p:cNvPr>
            <p:cNvSpPr/>
            <p:nvPr/>
          </p:nvSpPr>
          <p:spPr>
            <a:xfrm>
              <a:off x="4754404" y="2484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8096" y="8096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5" name="Freeform: Shape 963">
              <a:extLst>
                <a:ext uri="{FF2B5EF4-FFF2-40B4-BE49-F238E27FC236}">
                  <a16:creationId xmlns="" xmlns:a16="http://schemas.microsoft.com/office/drawing/2014/main" id="{F46C5A25-8E02-45E6-8C3D-1EEA5FDEDF32}"/>
                </a:ext>
              </a:extLst>
            </p:cNvPr>
            <p:cNvSpPr/>
            <p:nvPr/>
          </p:nvSpPr>
          <p:spPr>
            <a:xfrm>
              <a:off x="4757261" y="2483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6" name="Freeform: Shape 964">
              <a:extLst>
                <a:ext uri="{FF2B5EF4-FFF2-40B4-BE49-F238E27FC236}">
                  <a16:creationId xmlns="" xmlns:a16="http://schemas.microsoft.com/office/drawing/2014/main" id="{26E4DC1D-A6C4-4DCB-9AF3-3706204AE8E7}"/>
                </a:ext>
              </a:extLst>
            </p:cNvPr>
            <p:cNvSpPr/>
            <p:nvPr/>
          </p:nvSpPr>
          <p:spPr>
            <a:xfrm>
              <a:off x="4755356" y="2483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7" name="Freeform: Shape 965">
              <a:extLst>
                <a:ext uri="{FF2B5EF4-FFF2-40B4-BE49-F238E27FC236}">
                  <a16:creationId xmlns="" xmlns:a16="http://schemas.microsoft.com/office/drawing/2014/main" id="{1443D76C-A41D-495B-AAAF-DD01993B207A}"/>
                </a:ext>
              </a:extLst>
            </p:cNvPr>
            <p:cNvSpPr/>
            <p:nvPr/>
          </p:nvSpPr>
          <p:spPr>
            <a:xfrm>
              <a:off x="4757790" y="2481315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ubicBezTo>
                    <a:pt x="6615" y="7567"/>
                    <a:pt x="8520" y="7567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8" name="Freeform: Shape 966">
              <a:extLst>
                <a:ext uri="{FF2B5EF4-FFF2-40B4-BE49-F238E27FC236}">
                  <a16:creationId xmlns="" xmlns:a16="http://schemas.microsoft.com/office/drawing/2014/main" id="{9A61BD64-206A-4BB4-B45F-D1BE3C9837D0}"/>
                </a:ext>
              </a:extLst>
            </p:cNvPr>
            <p:cNvSpPr/>
            <p:nvPr/>
          </p:nvSpPr>
          <p:spPr>
            <a:xfrm>
              <a:off x="4757261" y="24807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9" name="Freeform: Shape 967">
              <a:extLst>
                <a:ext uri="{FF2B5EF4-FFF2-40B4-BE49-F238E27FC236}">
                  <a16:creationId xmlns="" xmlns:a16="http://schemas.microsoft.com/office/drawing/2014/main" id="{679145C1-6222-4D7E-8831-398196E90B81}"/>
                </a:ext>
              </a:extLst>
            </p:cNvPr>
            <p:cNvSpPr/>
            <p:nvPr/>
          </p:nvSpPr>
          <p:spPr>
            <a:xfrm>
              <a:off x="4754404" y="24617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0" name="Freeform: Shape 968">
              <a:extLst>
                <a:ext uri="{FF2B5EF4-FFF2-40B4-BE49-F238E27FC236}">
                  <a16:creationId xmlns="" xmlns:a16="http://schemas.microsoft.com/office/drawing/2014/main" id="{5B8560C9-ADBB-465B-A736-CC24B35FF52E}"/>
                </a:ext>
              </a:extLst>
            </p:cNvPr>
            <p:cNvSpPr/>
            <p:nvPr/>
          </p:nvSpPr>
          <p:spPr>
            <a:xfrm>
              <a:off x="4754404" y="24541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1" name="Freeform: Shape 969">
              <a:extLst>
                <a:ext uri="{FF2B5EF4-FFF2-40B4-BE49-F238E27FC236}">
                  <a16:creationId xmlns="" xmlns:a16="http://schemas.microsoft.com/office/drawing/2014/main" id="{EEE2B15C-FE11-4471-9AB2-BC5404541B54}"/>
                </a:ext>
              </a:extLst>
            </p:cNvPr>
            <p:cNvSpPr/>
            <p:nvPr/>
          </p:nvSpPr>
          <p:spPr>
            <a:xfrm>
              <a:off x="4749621" y="2449353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7144"/>
                    <a:pt x="5259" y="7144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2" name="Freeform: Shape 970">
              <a:extLst>
                <a:ext uri="{FF2B5EF4-FFF2-40B4-BE49-F238E27FC236}">
                  <a16:creationId xmlns="" xmlns:a16="http://schemas.microsoft.com/office/drawing/2014/main" id="{5328513C-25A6-41C5-9934-A20BAED3F42C}"/>
                </a:ext>
              </a:extLst>
            </p:cNvPr>
            <p:cNvSpPr/>
            <p:nvPr/>
          </p:nvSpPr>
          <p:spPr>
            <a:xfrm>
              <a:off x="4892516" y="24912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3" name="Freeform: Shape 971">
              <a:extLst>
                <a:ext uri="{FF2B5EF4-FFF2-40B4-BE49-F238E27FC236}">
                  <a16:creationId xmlns="" xmlns:a16="http://schemas.microsoft.com/office/drawing/2014/main" id="{BFB52DCE-E611-420C-846D-9845B6D28ADD}"/>
                </a:ext>
              </a:extLst>
            </p:cNvPr>
            <p:cNvSpPr/>
            <p:nvPr/>
          </p:nvSpPr>
          <p:spPr>
            <a:xfrm>
              <a:off x="4885327" y="2408396"/>
              <a:ext cx="28575" cy="95250"/>
            </a:xfrm>
            <a:custGeom>
              <a:avLst/>
              <a:gdLst>
                <a:gd name="connsiteX0" fmla="*/ 17190 w 28575"/>
                <a:gd name="connsiteY0" fmla="*/ 7144 h 95250"/>
                <a:gd name="connsiteX1" fmla="*/ 20048 w 28575"/>
                <a:gd name="connsiteY1" fmla="*/ 56674 h 95250"/>
                <a:gd name="connsiteX2" fmla="*/ 18143 w 28575"/>
                <a:gd name="connsiteY2" fmla="*/ 70961 h 95250"/>
                <a:gd name="connsiteX3" fmla="*/ 16238 w 28575"/>
                <a:gd name="connsiteY3" fmla="*/ 70961 h 95250"/>
                <a:gd name="connsiteX4" fmla="*/ 25763 w 28575"/>
                <a:gd name="connsiteY4" fmla="*/ 74771 h 95250"/>
                <a:gd name="connsiteX5" fmla="*/ 25763 w 28575"/>
                <a:gd name="connsiteY5" fmla="*/ 74771 h 95250"/>
                <a:gd name="connsiteX6" fmla="*/ 25763 w 28575"/>
                <a:gd name="connsiteY6" fmla="*/ 74771 h 95250"/>
                <a:gd name="connsiteX7" fmla="*/ 25763 w 28575"/>
                <a:gd name="connsiteY7" fmla="*/ 75724 h 95250"/>
                <a:gd name="connsiteX8" fmla="*/ 21000 w 28575"/>
                <a:gd name="connsiteY8" fmla="*/ 76676 h 95250"/>
                <a:gd name="connsiteX9" fmla="*/ 18143 w 28575"/>
                <a:gd name="connsiteY9" fmla="*/ 76676 h 95250"/>
                <a:gd name="connsiteX10" fmla="*/ 25763 w 28575"/>
                <a:gd name="connsiteY10" fmla="*/ 77629 h 95250"/>
                <a:gd name="connsiteX11" fmla="*/ 20048 w 28575"/>
                <a:gd name="connsiteY11" fmla="*/ 77629 h 95250"/>
                <a:gd name="connsiteX12" fmla="*/ 25763 w 28575"/>
                <a:gd name="connsiteY12" fmla="*/ 78581 h 95250"/>
                <a:gd name="connsiteX13" fmla="*/ 26715 w 28575"/>
                <a:gd name="connsiteY13" fmla="*/ 78581 h 95250"/>
                <a:gd name="connsiteX14" fmla="*/ 24810 w 28575"/>
                <a:gd name="connsiteY14" fmla="*/ 80486 h 95250"/>
                <a:gd name="connsiteX15" fmla="*/ 17190 w 28575"/>
                <a:gd name="connsiteY15" fmla="*/ 80486 h 95250"/>
                <a:gd name="connsiteX16" fmla="*/ 24810 w 28575"/>
                <a:gd name="connsiteY16" fmla="*/ 82391 h 95250"/>
                <a:gd name="connsiteX17" fmla="*/ 18143 w 28575"/>
                <a:gd name="connsiteY17" fmla="*/ 88106 h 95250"/>
                <a:gd name="connsiteX18" fmla="*/ 14333 w 28575"/>
                <a:gd name="connsiteY18" fmla="*/ 88106 h 95250"/>
                <a:gd name="connsiteX19" fmla="*/ 14333 w 28575"/>
                <a:gd name="connsiteY19" fmla="*/ 88106 h 95250"/>
                <a:gd name="connsiteX20" fmla="*/ 17190 w 28575"/>
                <a:gd name="connsiteY20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575" h="95250">
                  <a:moveTo>
                    <a:pt x="17190" y="7144"/>
                  </a:moveTo>
                  <a:cubicBezTo>
                    <a:pt x="26715" y="10954"/>
                    <a:pt x="17190" y="55721"/>
                    <a:pt x="20048" y="56674"/>
                  </a:cubicBezTo>
                  <a:cubicBezTo>
                    <a:pt x="20048" y="58579"/>
                    <a:pt x="28620" y="70009"/>
                    <a:pt x="18143" y="70961"/>
                  </a:cubicBezTo>
                  <a:cubicBezTo>
                    <a:pt x="19095" y="71914"/>
                    <a:pt x="18143" y="71914"/>
                    <a:pt x="16238" y="70961"/>
                  </a:cubicBezTo>
                  <a:cubicBezTo>
                    <a:pt x="29573" y="73819"/>
                    <a:pt x="19095" y="72866"/>
                    <a:pt x="25763" y="74771"/>
                  </a:cubicBezTo>
                  <a:cubicBezTo>
                    <a:pt x="24810" y="74771"/>
                    <a:pt x="24810" y="74771"/>
                    <a:pt x="25763" y="74771"/>
                  </a:cubicBezTo>
                  <a:cubicBezTo>
                    <a:pt x="23858" y="74771"/>
                    <a:pt x="23858" y="74771"/>
                    <a:pt x="25763" y="74771"/>
                  </a:cubicBezTo>
                  <a:cubicBezTo>
                    <a:pt x="25763" y="74771"/>
                    <a:pt x="16238" y="74771"/>
                    <a:pt x="25763" y="75724"/>
                  </a:cubicBezTo>
                  <a:cubicBezTo>
                    <a:pt x="24810" y="75724"/>
                    <a:pt x="22905" y="74771"/>
                    <a:pt x="21000" y="76676"/>
                  </a:cubicBezTo>
                  <a:cubicBezTo>
                    <a:pt x="21000" y="77629"/>
                    <a:pt x="20048" y="77629"/>
                    <a:pt x="18143" y="76676"/>
                  </a:cubicBezTo>
                  <a:cubicBezTo>
                    <a:pt x="25763" y="72866"/>
                    <a:pt x="21000" y="79534"/>
                    <a:pt x="25763" y="77629"/>
                  </a:cubicBezTo>
                  <a:cubicBezTo>
                    <a:pt x="26715" y="77629"/>
                    <a:pt x="20048" y="77629"/>
                    <a:pt x="20048" y="77629"/>
                  </a:cubicBezTo>
                  <a:cubicBezTo>
                    <a:pt x="21953" y="78581"/>
                    <a:pt x="24810" y="76676"/>
                    <a:pt x="25763" y="78581"/>
                  </a:cubicBezTo>
                  <a:cubicBezTo>
                    <a:pt x="24810" y="78581"/>
                    <a:pt x="24810" y="78581"/>
                    <a:pt x="26715" y="78581"/>
                  </a:cubicBezTo>
                  <a:cubicBezTo>
                    <a:pt x="23858" y="82391"/>
                    <a:pt x="21953" y="74771"/>
                    <a:pt x="24810" y="80486"/>
                  </a:cubicBezTo>
                  <a:cubicBezTo>
                    <a:pt x="21953" y="80486"/>
                    <a:pt x="20048" y="79534"/>
                    <a:pt x="17190" y="80486"/>
                  </a:cubicBezTo>
                  <a:cubicBezTo>
                    <a:pt x="18143" y="79534"/>
                    <a:pt x="21953" y="82391"/>
                    <a:pt x="24810" y="82391"/>
                  </a:cubicBezTo>
                  <a:cubicBezTo>
                    <a:pt x="21953" y="86201"/>
                    <a:pt x="14333" y="85249"/>
                    <a:pt x="18143" y="88106"/>
                  </a:cubicBezTo>
                  <a:cubicBezTo>
                    <a:pt x="19095" y="89059"/>
                    <a:pt x="14333" y="88106"/>
                    <a:pt x="14333" y="88106"/>
                  </a:cubicBezTo>
                  <a:cubicBezTo>
                    <a:pt x="17190" y="87154"/>
                    <a:pt x="17190" y="88106"/>
                    <a:pt x="14333" y="88106"/>
                  </a:cubicBezTo>
                  <a:cubicBezTo>
                    <a:pt x="-6622" y="86201"/>
                    <a:pt x="25763" y="14764"/>
                    <a:pt x="171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4" name="Freeform: Shape 972">
              <a:extLst>
                <a:ext uri="{FF2B5EF4-FFF2-40B4-BE49-F238E27FC236}">
                  <a16:creationId xmlns="" xmlns:a16="http://schemas.microsoft.com/office/drawing/2014/main" id="{C5C25536-3F4D-4761-A4AE-F8905466258C}"/>
                </a:ext>
              </a:extLst>
            </p:cNvPr>
            <p:cNvSpPr/>
            <p:nvPr/>
          </p:nvSpPr>
          <p:spPr>
            <a:xfrm>
              <a:off x="4892516" y="249054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10001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10001" y="7858"/>
                  </a:cubicBezTo>
                  <a:cubicBezTo>
                    <a:pt x="9049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5" name="Freeform: Shape 973">
              <a:extLst>
                <a:ext uri="{FF2B5EF4-FFF2-40B4-BE49-F238E27FC236}">
                  <a16:creationId xmlns="" xmlns:a16="http://schemas.microsoft.com/office/drawing/2014/main" id="{3B1CE0E1-4F45-4363-AA72-1D5FBBDB4120}"/>
                </a:ext>
              </a:extLst>
            </p:cNvPr>
            <p:cNvSpPr/>
            <p:nvPr/>
          </p:nvSpPr>
          <p:spPr>
            <a:xfrm>
              <a:off x="4901089" y="2484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6" name="Freeform: Shape 974">
              <a:extLst>
                <a:ext uri="{FF2B5EF4-FFF2-40B4-BE49-F238E27FC236}">
                  <a16:creationId xmlns="" xmlns:a16="http://schemas.microsoft.com/office/drawing/2014/main" id="{A8CDB78B-0B00-4D6A-AC19-64C8470E7A0B}"/>
                </a:ext>
              </a:extLst>
            </p:cNvPr>
            <p:cNvSpPr/>
            <p:nvPr/>
          </p:nvSpPr>
          <p:spPr>
            <a:xfrm>
              <a:off x="4901089" y="2483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9049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7" name="Freeform: Shape 975">
              <a:extLst>
                <a:ext uri="{FF2B5EF4-FFF2-40B4-BE49-F238E27FC236}">
                  <a16:creationId xmlns="" xmlns:a16="http://schemas.microsoft.com/office/drawing/2014/main" id="{9900E515-ABB0-464D-80E2-A827E721AA18}"/>
                </a:ext>
              </a:extLst>
            </p:cNvPr>
            <p:cNvSpPr/>
            <p:nvPr/>
          </p:nvSpPr>
          <p:spPr>
            <a:xfrm>
              <a:off x="4903946" y="2481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8096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8" name="Freeform: Shape 976">
              <a:extLst>
                <a:ext uri="{FF2B5EF4-FFF2-40B4-BE49-F238E27FC236}">
                  <a16:creationId xmlns="" xmlns:a16="http://schemas.microsoft.com/office/drawing/2014/main" id="{47D5FC2E-97C2-4484-AB6A-4B33C821614E}"/>
                </a:ext>
              </a:extLst>
            </p:cNvPr>
            <p:cNvSpPr/>
            <p:nvPr/>
          </p:nvSpPr>
          <p:spPr>
            <a:xfrm>
              <a:off x="4902994" y="2481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9" name="Freeform: Shape 977">
              <a:extLst>
                <a:ext uri="{FF2B5EF4-FFF2-40B4-BE49-F238E27FC236}">
                  <a16:creationId xmlns="" xmlns:a16="http://schemas.microsoft.com/office/drawing/2014/main" id="{F40E2E4C-FE28-4EEF-BAB9-3E48A4198815}"/>
                </a:ext>
              </a:extLst>
            </p:cNvPr>
            <p:cNvSpPr/>
            <p:nvPr/>
          </p:nvSpPr>
          <p:spPr>
            <a:xfrm>
              <a:off x="4904475" y="247888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6615" y="7144"/>
                    <a:pt x="8520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0" name="Freeform: Shape 978">
              <a:extLst>
                <a:ext uri="{FF2B5EF4-FFF2-40B4-BE49-F238E27FC236}">
                  <a16:creationId xmlns="" xmlns:a16="http://schemas.microsoft.com/office/drawing/2014/main" id="{D83FE11D-4DC7-41E6-BAD1-AEB38B43A42E}"/>
                </a:ext>
              </a:extLst>
            </p:cNvPr>
            <p:cNvSpPr/>
            <p:nvPr/>
          </p:nvSpPr>
          <p:spPr>
            <a:xfrm>
              <a:off x="4902994" y="24769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001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1" name="Freeform: Shape 979">
              <a:extLst>
                <a:ext uri="{FF2B5EF4-FFF2-40B4-BE49-F238E27FC236}">
                  <a16:creationId xmlns="" xmlns:a16="http://schemas.microsoft.com/office/drawing/2014/main" id="{FD4EE8CF-D5F7-4150-99D7-858B8184F327}"/>
                </a:ext>
              </a:extLst>
            </p:cNvPr>
            <p:cNvSpPr/>
            <p:nvPr/>
          </p:nvSpPr>
          <p:spPr>
            <a:xfrm>
              <a:off x="4900136" y="24522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2" name="Freeform: Shape 980">
              <a:extLst>
                <a:ext uri="{FF2B5EF4-FFF2-40B4-BE49-F238E27FC236}">
                  <a16:creationId xmlns="" xmlns:a16="http://schemas.microsoft.com/office/drawing/2014/main" id="{4280330E-CD2A-4715-9B14-D815735A8601}"/>
                </a:ext>
              </a:extLst>
            </p:cNvPr>
            <p:cNvSpPr/>
            <p:nvPr/>
          </p:nvSpPr>
          <p:spPr>
            <a:xfrm>
              <a:off x="4900136" y="24417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3" name="Freeform: Shape 981">
              <a:extLst>
                <a:ext uri="{FF2B5EF4-FFF2-40B4-BE49-F238E27FC236}">
                  <a16:creationId xmlns="" xmlns:a16="http://schemas.microsoft.com/office/drawing/2014/main" id="{93BB7E9E-C415-4F44-BB7D-8C6C2472982C}"/>
                </a:ext>
              </a:extLst>
            </p:cNvPr>
            <p:cNvSpPr/>
            <p:nvPr/>
          </p:nvSpPr>
          <p:spPr>
            <a:xfrm>
              <a:off x="4895353" y="243506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7144"/>
                    <a:pt x="5259" y="7144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4" name="Freeform: Shape 982">
              <a:extLst>
                <a:ext uri="{FF2B5EF4-FFF2-40B4-BE49-F238E27FC236}">
                  <a16:creationId xmlns="" xmlns:a16="http://schemas.microsoft.com/office/drawing/2014/main" id="{8B726209-8DA1-4543-A3A1-3144054F4D64}"/>
                </a:ext>
              </a:extLst>
            </p:cNvPr>
            <p:cNvSpPr/>
            <p:nvPr/>
          </p:nvSpPr>
          <p:spPr>
            <a:xfrm>
              <a:off x="5055394" y="248226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9049" y="6615"/>
                    <a:pt x="7144" y="7567"/>
                  </a:cubicBezTo>
                  <a:cubicBezTo>
                    <a:pt x="7144" y="7567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5" name="Freeform: Shape 983">
              <a:extLst>
                <a:ext uri="{FF2B5EF4-FFF2-40B4-BE49-F238E27FC236}">
                  <a16:creationId xmlns="" xmlns:a16="http://schemas.microsoft.com/office/drawing/2014/main" id="{EC89CD5D-0FCA-4960-ABB8-C588815E749B}"/>
                </a:ext>
              </a:extLst>
            </p:cNvPr>
            <p:cNvSpPr/>
            <p:nvPr/>
          </p:nvSpPr>
          <p:spPr>
            <a:xfrm>
              <a:off x="5047038" y="2401728"/>
              <a:ext cx="28575" cy="85725"/>
            </a:xfrm>
            <a:custGeom>
              <a:avLst/>
              <a:gdLst>
                <a:gd name="connsiteX0" fmla="*/ 21214 w 28575"/>
                <a:gd name="connsiteY0" fmla="*/ 7144 h 85725"/>
                <a:gd name="connsiteX1" fmla="*/ 21214 w 28575"/>
                <a:gd name="connsiteY1" fmla="*/ 55721 h 85725"/>
                <a:gd name="connsiteX2" fmla="*/ 19309 w 28575"/>
                <a:gd name="connsiteY2" fmla="*/ 70009 h 85725"/>
                <a:gd name="connsiteX3" fmla="*/ 17404 w 28575"/>
                <a:gd name="connsiteY3" fmla="*/ 70009 h 85725"/>
                <a:gd name="connsiteX4" fmla="*/ 26929 w 28575"/>
                <a:gd name="connsiteY4" fmla="*/ 72866 h 85725"/>
                <a:gd name="connsiteX5" fmla="*/ 26929 w 28575"/>
                <a:gd name="connsiteY5" fmla="*/ 72866 h 85725"/>
                <a:gd name="connsiteX6" fmla="*/ 26929 w 28575"/>
                <a:gd name="connsiteY6" fmla="*/ 72866 h 85725"/>
                <a:gd name="connsiteX7" fmla="*/ 26929 w 28575"/>
                <a:gd name="connsiteY7" fmla="*/ 73819 h 85725"/>
                <a:gd name="connsiteX8" fmla="*/ 19309 w 28575"/>
                <a:gd name="connsiteY8" fmla="*/ 75724 h 85725"/>
                <a:gd name="connsiteX9" fmla="*/ 26929 w 28575"/>
                <a:gd name="connsiteY9" fmla="*/ 76676 h 85725"/>
                <a:gd name="connsiteX10" fmla="*/ 21214 w 28575"/>
                <a:gd name="connsiteY10" fmla="*/ 76676 h 85725"/>
                <a:gd name="connsiteX11" fmla="*/ 26929 w 28575"/>
                <a:gd name="connsiteY11" fmla="*/ 76676 h 85725"/>
                <a:gd name="connsiteX12" fmla="*/ 27882 w 28575"/>
                <a:gd name="connsiteY12" fmla="*/ 76676 h 85725"/>
                <a:gd name="connsiteX13" fmla="*/ 25977 w 28575"/>
                <a:gd name="connsiteY13" fmla="*/ 78581 h 85725"/>
                <a:gd name="connsiteX14" fmla="*/ 18357 w 28575"/>
                <a:gd name="connsiteY14" fmla="*/ 78581 h 85725"/>
                <a:gd name="connsiteX15" fmla="*/ 25977 w 28575"/>
                <a:gd name="connsiteY15" fmla="*/ 79534 h 85725"/>
                <a:gd name="connsiteX16" fmla="*/ 19309 w 28575"/>
                <a:gd name="connsiteY16" fmla="*/ 85249 h 85725"/>
                <a:gd name="connsiteX17" fmla="*/ 15499 w 28575"/>
                <a:gd name="connsiteY17" fmla="*/ 85249 h 85725"/>
                <a:gd name="connsiteX18" fmla="*/ 15499 w 28575"/>
                <a:gd name="connsiteY18" fmla="*/ 85249 h 85725"/>
                <a:gd name="connsiteX19" fmla="*/ 21214 w 28575"/>
                <a:gd name="connsiteY19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575" h="85725">
                  <a:moveTo>
                    <a:pt x="21214" y="7144"/>
                  </a:moveTo>
                  <a:cubicBezTo>
                    <a:pt x="31692" y="12859"/>
                    <a:pt x="15499" y="53816"/>
                    <a:pt x="21214" y="55721"/>
                  </a:cubicBezTo>
                  <a:cubicBezTo>
                    <a:pt x="21214" y="57626"/>
                    <a:pt x="29787" y="68104"/>
                    <a:pt x="19309" y="70009"/>
                  </a:cubicBezTo>
                  <a:cubicBezTo>
                    <a:pt x="20262" y="70961"/>
                    <a:pt x="19309" y="70961"/>
                    <a:pt x="17404" y="70009"/>
                  </a:cubicBezTo>
                  <a:cubicBezTo>
                    <a:pt x="30739" y="72866"/>
                    <a:pt x="20262" y="71914"/>
                    <a:pt x="26929" y="72866"/>
                  </a:cubicBezTo>
                  <a:cubicBezTo>
                    <a:pt x="25977" y="72866"/>
                    <a:pt x="25977" y="72866"/>
                    <a:pt x="26929" y="72866"/>
                  </a:cubicBezTo>
                  <a:cubicBezTo>
                    <a:pt x="25024" y="72866"/>
                    <a:pt x="25024" y="72866"/>
                    <a:pt x="26929" y="72866"/>
                  </a:cubicBezTo>
                  <a:cubicBezTo>
                    <a:pt x="26929" y="72866"/>
                    <a:pt x="18357" y="73819"/>
                    <a:pt x="26929" y="73819"/>
                  </a:cubicBezTo>
                  <a:cubicBezTo>
                    <a:pt x="23119" y="72866"/>
                    <a:pt x="28834" y="75724"/>
                    <a:pt x="19309" y="75724"/>
                  </a:cubicBezTo>
                  <a:cubicBezTo>
                    <a:pt x="26929" y="71914"/>
                    <a:pt x="22167" y="78581"/>
                    <a:pt x="26929" y="76676"/>
                  </a:cubicBezTo>
                  <a:cubicBezTo>
                    <a:pt x="27882" y="76676"/>
                    <a:pt x="21214" y="76676"/>
                    <a:pt x="21214" y="76676"/>
                  </a:cubicBezTo>
                  <a:cubicBezTo>
                    <a:pt x="23119" y="77629"/>
                    <a:pt x="25977" y="75724"/>
                    <a:pt x="26929" y="76676"/>
                  </a:cubicBezTo>
                  <a:cubicBezTo>
                    <a:pt x="25977" y="76676"/>
                    <a:pt x="25977" y="76676"/>
                    <a:pt x="27882" y="76676"/>
                  </a:cubicBezTo>
                  <a:cubicBezTo>
                    <a:pt x="25024" y="80486"/>
                    <a:pt x="23119" y="72866"/>
                    <a:pt x="25977" y="78581"/>
                  </a:cubicBezTo>
                  <a:cubicBezTo>
                    <a:pt x="23119" y="78581"/>
                    <a:pt x="21214" y="78581"/>
                    <a:pt x="18357" y="78581"/>
                  </a:cubicBezTo>
                  <a:cubicBezTo>
                    <a:pt x="19309" y="76676"/>
                    <a:pt x="23119" y="79534"/>
                    <a:pt x="25977" y="79534"/>
                  </a:cubicBezTo>
                  <a:cubicBezTo>
                    <a:pt x="23119" y="83344"/>
                    <a:pt x="15499" y="82391"/>
                    <a:pt x="19309" y="85249"/>
                  </a:cubicBezTo>
                  <a:cubicBezTo>
                    <a:pt x="20262" y="86201"/>
                    <a:pt x="15499" y="85249"/>
                    <a:pt x="15499" y="85249"/>
                  </a:cubicBezTo>
                  <a:cubicBezTo>
                    <a:pt x="18357" y="84296"/>
                    <a:pt x="18357" y="84296"/>
                    <a:pt x="15499" y="85249"/>
                  </a:cubicBezTo>
                  <a:cubicBezTo>
                    <a:pt x="-8313" y="85249"/>
                    <a:pt x="26929" y="14764"/>
                    <a:pt x="212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6" name="Freeform: Shape 984">
              <a:extLst>
                <a:ext uri="{FF2B5EF4-FFF2-40B4-BE49-F238E27FC236}">
                  <a16:creationId xmlns="" xmlns:a16="http://schemas.microsoft.com/office/drawing/2014/main" id="{4AECFC5C-5129-400E-8375-E037A752A403}"/>
                </a:ext>
              </a:extLst>
            </p:cNvPr>
            <p:cNvSpPr/>
            <p:nvPr/>
          </p:nvSpPr>
          <p:spPr>
            <a:xfrm>
              <a:off x="5055394" y="2481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9049" y="7144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7" name="Freeform: Shape 985">
              <a:extLst>
                <a:ext uri="{FF2B5EF4-FFF2-40B4-BE49-F238E27FC236}">
                  <a16:creationId xmlns="" xmlns:a16="http://schemas.microsoft.com/office/drawing/2014/main" id="{33D5F564-A44C-4765-B576-36A20EE4002D}"/>
                </a:ext>
              </a:extLst>
            </p:cNvPr>
            <p:cNvSpPr/>
            <p:nvPr/>
          </p:nvSpPr>
          <p:spPr>
            <a:xfrm>
              <a:off x="5063014" y="24760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8" name="Freeform: Shape 986">
              <a:extLst>
                <a:ext uri="{FF2B5EF4-FFF2-40B4-BE49-F238E27FC236}">
                  <a16:creationId xmlns="" xmlns:a16="http://schemas.microsoft.com/office/drawing/2014/main" id="{665A1429-18E8-49FC-9DBF-883DDB51F2B7}"/>
                </a:ext>
              </a:extLst>
            </p:cNvPr>
            <p:cNvSpPr/>
            <p:nvPr/>
          </p:nvSpPr>
          <p:spPr>
            <a:xfrm>
              <a:off x="5063966" y="2474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9049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9" name="Freeform: Shape 987">
              <a:extLst>
                <a:ext uri="{FF2B5EF4-FFF2-40B4-BE49-F238E27FC236}">
                  <a16:creationId xmlns="" xmlns:a16="http://schemas.microsoft.com/office/drawing/2014/main" id="{C46B6DB5-6DEA-40DC-9772-72D9CDB6C238}"/>
                </a:ext>
              </a:extLst>
            </p:cNvPr>
            <p:cNvSpPr/>
            <p:nvPr/>
          </p:nvSpPr>
          <p:spPr>
            <a:xfrm>
              <a:off x="5066824" y="24722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8096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0" name="Freeform: Shape 988">
              <a:extLst>
                <a:ext uri="{FF2B5EF4-FFF2-40B4-BE49-F238E27FC236}">
                  <a16:creationId xmlns="" xmlns:a16="http://schemas.microsoft.com/office/drawing/2014/main" id="{8523E9DD-926C-4ABE-BF1D-FC3829396F32}"/>
                </a:ext>
              </a:extLst>
            </p:cNvPr>
            <p:cNvSpPr/>
            <p:nvPr/>
          </p:nvSpPr>
          <p:spPr>
            <a:xfrm>
              <a:off x="5064919" y="24722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1" name="Freeform: Shape 989">
              <a:extLst>
                <a:ext uri="{FF2B5EF4-FFF2-40B4-BE49-F238E27FC236}">
                  <a16:creationId xmlns="" xmlns:a16="http://schemas.microsoft.com/office/drawing/2014/main" id="{BF68725C-19CE-414A-84DD-0A9D42E28B09}"/>
                </a:ext>
              </a:extLst>
            </p:cNvPr>
            <p:cNvSpPr/>
            <p:nvPr/>
          </p:nvSpPr>
          <p:spPr>
            <a:xfrm>
              <a:off x="5066400" y="246935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8520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2" name="Freeform: Shape 990">
              <a:extLst>
                <a:ext uri="{FF2B5EF4-FFF2-40B4-BE49-F238E27FC236}">
                  <a16:creationId xmlns="" xmlns:a16="http://schemas.microsoft.com/office/drawing/2014/main" id="{BBE5B200-CD6D-452C-9F53-9BC0868E9E2D}"/>
                </a:ext>
              </a:extLst>
            </p:cNvPr>
            <p:cNvSpPr/>
            <p:nvPr/>
          </p:nvSpPr>
          <p:spPr>
            <a:xfrm>
              <a:off x="5065871" y="24684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3" name="Freeform: Shape 991">
              <a:extLst>
                <a:ext uri="{FF2B5EF4-FFF2-40B4-BE49-F238E27FC236}">
                  <a16:creationId xmlns="" xmlns:a16="http://schemas.microsoft.com/office/drawing/2014/main" id="{0DCF22C5-FA77-4DD7-A03C-5C3F53B9665C}"/>
                </a:ext>
              </a:extLst>
            </p:cNvPr>
            <p:cNvSpPr/>
            <p:nvPr/>
          </p:nvSpPr>
          <p:spPr>
            <a:xfrm>
              <a:off x="5062061" y="24445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4" name="Freeform: Shape 992">
              <a:extLst>
                <a:ext uri="{FF2B5EF4-FFF2-40B4-BE49-F238E27FC236}">
                  <a16:creationId xmlns="" xmlns:a16="http://schemas.microsoft.com/office/drawing/2014/main" id="{ABE93F7E-FDE4-4573-9618-DEBBC46722DD}"/>
                </a:ext>
              </a:extLst>
            </p:cNvPr>
            <p:cNvSpPr/>
            <p:nvPr/>
          </p:nvSpPr>
          <p:spPr>
            <a:xfrm>
              <a:off x="5063014" y="24341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5" name="Freeform: Shape 993">
              <a:extLst>
                <a:ext uri="{FF2B5EF4-FFF2-40B4-BE49-F238E27FC236}">
                  <a16:creationId xmlns="" xmlns:a16="http://schemas.microsoft.com/office/drawing/2014/main" id="{6B8597A7-D102-48CD-B08D-6B428D131C66}"/>
                </a:ext>
              </a:extLst>
            </p:cNvPr>
            <p:cNvSpPr/>
            <p:nvPr/>
          </p:nvSpPr>
          <p:spPr>
            <a:xfrm>
              <a:off x="5058231" y="2428398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7144"/>
                    <a:pt x="5259" y="7144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6" name="Freeform: Shape 994">
              <a:extLst>
                <a:ext uri="{FF2B5EF4-FFF2-40B4-BE49-F238E27FC236}">
                  <a16:creationId xmlns="" xmlns:a16="http://schemas.microsoft.com/office/drawing/2014/main" id="{87162273-02A5-4FF8-AE57-113006B845EA}"/>
                </a:ext>
              </a:extLst>
            </p:cNvPr>
            <p:cNvSpPr/>
            <p:nvPr/>
          </p:nvSpPr>
          <p:spPr>
            <a:xfrm>
              <a:off x="5215943" y="248173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8520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7" name="Freeform: Shape 995">
              <a:extLst>
                <a:ext uri="{FF2B5EF4-FFF2-40B4-BE49-F238E27FC236}">
                  <a16:creationId xmlns="" xmlns:a16="http://schemas.microsoft.com/office/drawing/2014/main" id="{D4208C99-0521-41A1-B7A4-0DCF0D823A1E}"/>
                </a:ext>
              </a:extLst>
            </p:cNvPr>
            <p:cNvSpPr/>
            <p:nvPr/>
          </p:nvSpPr>
          <p:spPr>
            <a:xfrm>
              <a:off x="5213034" y="2406491"/>
              <a:ext cx="28575" cy="85725"/>
            </a:xfrm>
            <a:custGeom>
              <a:avLst/>
              <a:gdLst>
                <a:gd name="connsiteX0" fmla="*/ 12381 w 28575"/>
                <a:gd name="connsiteY0" fmla="*/ 7144 h 85725"/>
                <a:gd name="connsiteX1" fmla="*/ 21906 w 28575"/>
                <a:gd name="connsiteY1" fmla="*/ 53816 h 85725"/>
                <a:gd name="connsiteX2" fmla="*/ 17144 w 28575"/>
                <a:gd name="connsiteY2" fmla="*/ 65246 h 85725"/>
                <a:gd name="connsiteX3" fmla="*/ 15239 w 28575"/>
                <a:gd name="connsiteY3" fmla="*/ 65246 h 85725"/>
                <a:gd name="connsiteX4" fmla="*/ 24764 w 28575"/>
                <a:gd name="connsiteY4" fmla="*/ 69056 h 85725"/>
                <a:gd name="connsiteX5" fmla="*/ 24764 w 28575"/>
                <a:gd name="connsiteY5" fmla="*/ 69056 h 85725"/>
                <a:gd name="connsiteX6" fmla="*/ 24764 w 28575"/>
                <a:gd name="connsiteY6" fmla="*/ 69056 h 85725"/>
                <a:gd name="connsiteX7" fmla="*/ 24764 w 28575"/>
                <a:gd name="connsiteY7" fmla="*/ 70009 h 85725"/>
                <a:gd name="connsiteX8" fmla="*/ 17144 w 28575"/>
                <a:gd name="connsiteY8" fmla="*/ 70961 h 85725"/>
                <a:gd name="connsiteX9" fmla="*/ 24764 w 28575"/>
                <a:gd name="connsiteY9" fmla="*/ 72866 h 85725"/>
                <a:gd name="connsiteX10" fmla="*/ 19049 w 28575"/>
                <a:gd name="connsiteY10" fmla="*/ 72866 h 85725"/>
                <a:gd name="connsiteX11" fmla="*/ 24764 w 28575"/>
                <a:gd name="connsiteY11" fmla="*/ 73819 h 85725"/>
                <a:gd name="connsiteX12" fmla="*/ 24764 w 28575"/>
                <a:gd name="connsiteY12" fmla="*/ 73819 h 85725"/>
                <a:gd name="connsiteX13" fmla="*/ 22859 w 28575"/>
                <a:gd name="connsiteY13" fmla="*/ 74771 h 85725"/>
                <a:gd name="connsiteX14" fmla="*/ 15239 w 28575"/>
                <a:gd name="connsiteY14" fmla="*/ 73819 h 85725"/>
                <a:gd name="connsiteX15" fmla="*/ 22859 w 28575"/>
                <a:gd name="connsiteY15" fmla="*/ 76676 h 85725"/>
                <a:gd name="connsiteX16" fmla="*/ 15239 w 28575"/>
                <a:gd name="connsiteY16" fmla="*/ 81439 h 85725"/>
                <a:gd name="connsiteX17" fmla="*/ 11429 w 28575"/>
                <a:gd name="connsiteY17" fmla="*/ 81439 h 85725"/>
                <a:gd name="connsiteX18" fmla="*/ 10476 w 28575"/>
                <a:gd name="connsiteY18" fmla="*/ 80486 h 85725"/>
                <a:gd name="connsiteX19" fmla="*/ 12381 w 28575"/>
                <a:gd name="connsiteY19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575" h="85725">
                  <a:moveTo>
                    <a:pt x="12381" y="7144"/>
                  </a:moveTo>
                  <a:cubicBezTo>
                    <a:pt x="17144" y="8096"/>
                    <a:pt x="21906" y="62389"/>
                    <a:pt x="21906" y="53816"/>
                  </a:cubicBezTo>
                  <a:cubicBezTo>
                    <a:pt x="21906" y="58579"/>
                    <a:pt x="25716" y="64294"/>
                    <a:pt x="17144" y="65246"/>
                  </a:cubicBezTo>
                  <a:cubicBezTo>
                    <a:pt x="18096" y="66199"/>
                    <a:pt x="17144" y="66199"/>
                    <a:pt x="15239" y="65246"/>
                  </a:cubicBezTo>
                  <a:cubicBezTo>
                    <a:pt x="28574" y="69056"/>
                    <a:pt x="18096" y="67151"/>
                    <a:pt x="24764" y="69056"/>
                  </a:cubicBezTo>
                  <a:cubicBezTo>
                    <a:pt x="23811" y="69056"/>
                    <a:pt x="23811" y="69056"/>
                    <a:pt x="24764" y="69056"/>
                  </a:cubicBezTo>
                  <a:cubicBezTo>
                    <a:pt x="22859" y="69056"/>
                    <a:pt x="22859" y="69056"/>
                    <a:pt x="24764" y="69056"/>
                  </a:cubicBezTo>
                  <a:cubicBezTo>
                    <a:pt x="24764" y="69056"/>
                    <a:pt x="16191" y="69056"/>
                    <a:pt x="24764" y="70009"/>
                  </a:cubicBezTo>
                  <a:cubicBezTo>
                    <a:pt x="20954" y="68104"/>
                    <a:pt x="26669" y="71914"/>
                    <a:pt x="17144" y="70961"/>
                  </a:cubicBezTo>
                  <a:cubicBezTo>
                    <a:pt x="25716" y="68104"/>
                    <a:pt x="20001" y="73819"/>
                    <a:pt x="24764" y="72866"/>
                  </a:cubicBezTo>
                  <a:cubicBezTo>
                    <a:pt x="25716" y="72866"/>
                    <a:pt x="19049" y="71914"/>
                    <a:pt x="19049" y="72866"/>
                  </a:cubicBezTo>
                  <a:cubicBezTo>
                    <a:pt x="20001" y="73819"/>
                    <a:pt x="23811" y="72866"/>
                    <a:pt x="24764" y="73819"/>
                  </a:cubicBezTo>
                  <a:cubicBezTo>
                    <a:pt x="23811" y="73819"/>
                    <a:pt x="23811" y="73819"/>
                    <a:pt x="24764" y="73819"/>
                  </a:cubicBezTo>
                  <a:cubicBezTo>
                    <a:pt x="20954" y="77629"/>
                    <a:pt x="20001" y="69056"/>
                    <a:pt x="22859" y="74771"/>
                  </a:cubicBezTo>
                  <a:cubicBezTo>
                    <a:pt x="20001" y="74771"/>
                    <a:pt x="18096" y="73819"/>
                    <a:pt x="15239" y="73819"/>
                  </a:cubicBezTo>
                  <a:cubicBezTo>
                    <a:pt x="17144" y="72866"/>
                    <a:pt x="20001" y="75724"/>
                    <a:pt x="22859" y="76676"/>
                  </a:cubicBezTo>
                  <a:cubicBezTo>
                    <a:pt x="19049" y="79534"/>
                    <a:pt x="12381" y="78581"/>
                    <a:pt x="15239" y="81439"/>
                  </a:cubicBezTo>
                  <a:cubicBezTo>
                    <a:pt x="16191" y="82391"/>
                    <a:pt x="11429" y="80486"/>
                    <a:pt x="11429" y="81439"/>
                  </a:cubicBezTo>
                  <a:cubicBezTo>
                    <a:pt x="17144" y="80486"/>
                    <a:pt x="10476" y="82391"/>
                    <a:pt x="10476" y="80486"/>
                  </a:cubicBezTo>
                  <a:cubicBezTo>
                    <a:pt x="-1" y="77629"/>
                    <a:pt x="18096" y="10954"/>
                    <a:pt x="1238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8" name="Freeform: Shape 996">
              <a:extLst>
                <a:ext uri="{FF2B5EF4-FFF2-40B4-BE49-F238E27FC236}">
                  <a16:creationId xmlns="" xmlns:a16="http://schemas.microsoft.com/office/drawing/2014/main" id="{F6DBEE5B-A84F-4EC8-9401-6680120CC989}"/>
                </a:ext>
              </a:extLst>
            </p:cNvPr>
            <p:cNvSpPr/>
            <p:nvPr/>
          </p:nvSpPr>
          <p:spPr>
            <a:xfrm>
              <a:off x="5216366" y="24807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10001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9" name="Freeform: Shape 997">
              <a:extLst>
                <a:ext uri="{FF2B5EF4-FFF2-40B4-BE49-F238E27FC236}">
                  <a16:creationId xmlns="" xmlns:a16="http://schemas.microsoft.com/office/drawing/2014/main" id="{21091EA9-A450-48A9-8521-8C4220DBCB25}"/>
                </a:ext>
              </a:extLst>
            </p:cNvPr>
            <p:cNvSpPr/>
            <p:nvPr/>
          </p:nvSpPr>
          <p:spPr>
            <a:xfrm>
              <a:off x="5224939" y="24760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0" name="Freeform: Shape 998">
              <a:extLst>
                <a:ext uri="{FF2B5EF4-FFF2-40B4-BE49-F238E27FC236}">
                  <a16:creationId xmlns="" xmlns:a16="http://schemas.microsoft.com/office/drawing/2014/main" id="{537B3200-3ED2-413C-824F-3D5FACA08A9F}"/>
                </a:ext>
              </a:extLst>
            </p:cNvPr>
            <p:cNvSpPr/>
            <p:nvPr/>
          </p:nvSpPr>
          <p:spPr>
            <a:xfrm>
              <a:off x="5225891" y="24750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8096" y="8096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1" name="Freeform: Shape 999">
              <a:extLst>
                <a:ext uri="{FF2B5EF4-FFF2-40B4-BE49-F238E27FC236}">
                  <a16:creationId xmlns="" xmlns:a16="http://schemas.microsoft.com/office/drawing/2014/main" id="{311D0718-9759-45D8-A632-6B98B737ECDA}"/>
                </a:ext>
              </a:extLst>
            </p:cNvPr>
            <p:cNvSpPr/>
            <p:nvPr/>
          </p:nvSpPr>
          <p:spPr>
            <a:xfrm>
              <a:off x="5228749" y="2474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2" name="Freeform: Shape 1000">
              <a:extLst>
                <a:ext uri="{FF2B5EF4-FFF2-40B4-BE49-F238E27FC236}">
                  <a16:creationId xmlns="" xmlns:a16="http://schemas.microsoft.com/office/drawing/2014/main" id="{F483958F-1C43-4358-A60A-9FD55B6D905C}"/>
                </a:ext>
              </a:extLst>
            </p:cNvPr>
            <p:cNvSpPr/>
            <p:nvPr/>
          </p:nvSpPr>
          <p:spPr>
            <a:xfrm>
              <a:off x="5226844" y="247369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7567"/>
                    <a:pt x="7144" y="7567"/>
                  </a:cubicBezTo>
                  <a:cubicBezTo>
                    <a:pt x="7144" y="6615"/>
                    <a:pt x="8096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3" name="Freeform: Shape 1001">
              <a:extLst>
                <a:ext uri="{FF2B5EF4-FFF2-40B4-BE49-F238E27FC236}">
                  <a16:creationId xmlns="" xmlns:a16="http://schemas.microsoft.com/office/drawing/2014/main" id="{CDED3C8A-7C3C-4199-A09F-9ADE050E0BC6}"/>
                </a:ext>
              </a:extLst>
            </p:cNvPr>
            <p:cNvSpPr/>
            <p:nvPr/>
          </p:nvSpPr>
          <p:spPr>
            <a:xfrm>
              <a:off x="5229278" y="247126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6615" y="7144"/>
                    <a:pt x="8520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4" name="Freeform: Shape 1002">
              <a:extLst>
                <a:ext uri="{FF2B5EF4-FFF2-40B4-BE49-F238E27FC236}">
                  <a16:creationId xmlns="" xmlns:a16="http://schemas.microsoft.com/office/drawing/2014/main" id="{D20F1044-4259-4053-A1E9-2E6EAA4FD6F4}"/>
                </a:ext>
              </a:extLst>
            </p:cNvPr>
            <p:cNvSpPr/>
            <p:nvPr/>
          </p:nvSpPr>
          <p:spPr>
            <a:xfrm>
              <a:off x="5228749" y="246988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9049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5" name="Freeform: Shape 1003">
              <a:extLst>
                <a:ext uri="{FF2B5EF4-FFF2-40B4-BE49-F238E27FC236}">
                  <a16:creationId xmlns="" xmlns:a16="http://schemas.microsoft.com/office/drawing/2014/main" id="{3F26C81F-5ABD-4428-BFB6-80A693D51346}"/>
                </a:ext>
              </a:extLst>
            </p:cNvPr>
            <p:cNvSpPr/>
            <p:nvPr/>
          </p:nvSpPr>
          <p:spPr>
            <a:xfrm>
              <a:off x="5225891" y="24464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6" name="Freeform: Shape 1004">
              <a:extLst>
                <a:ext uri="{FF2B5EF4-FFF2-40B4-BE49-F238E27FC236}">
                  <a16:creationId xmlns="" xmlns:a16="http://schemas.microsoft.com/office/drawing/2014/main" id="{67F85CFF-142C-40AD-9FB5-19F76C07A647}"/>
                </a:ext>
              </a:extLst>
            </p:cNvPr>
            <p:cNvSpPr/>
            <p:nvPr/>
          </p:nvSpPr>
          <p:spPr>
            <a:xfrm>
              <a:off x="5225891" y="243654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7567"/>
                    <a:pt x="7144" y="7567"/>
                  </a:cubicBezTo>
                  <a:cubicBezTo>
                    <a:pt x="8096" y="7567"/>
                    <a:pt x="714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7" name="Freeform: Shape 1005">
              <a:extLst>
                <a:ext uri="{FF2B5EF4-FFF2-40B4-BE49-F238E27FC236}">
                  <a16:creationId xmlns="" xmlns:a16="http://schemas.microsoft.com/office/drawing/2014/main" id="{C090203D-10C9-4C1B-9D46-5FBBE298720B}"/>
                </a:ext>
              </a:extLst>
            </p:cNvPr>
            <p:cNvSpPr/>
            <p:nvPr/>
          </p:nvSpPr>
          <p:spPr>
            <a:xfrm>
              <a:off x="5220811" y="2431256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8414" y="7144"/>
                    <a:pt x="5556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8" name="Freeform: Shape 1006">
              <a:extLst>
                <a:ext uri="{FF2B5EF4-FFF2-40B4-BE49-F238E27FC236}">
                  <a16:creationId xmlns="" xmlns:a16="http://schemas.microsoft.com/office/drawing/2014/main" id="{435AA373-66B3-4AE6-8E63-61F50C683921}"/>
                </a:ext>
              </a:extLst>
            </p:cNvPr>
            <p:cNvSpPr/>
            <p:nvPr/>
          </p:nvSpPr>
          <p:spPr>
            <a:xfrm>
              <a:off x="5387816" y="2477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9" name="Freeform: Shape 1007">
              <a:extLst>
                <a:ext uri="{FF2B5EF4-FFF2-40B4-BE49-F238E27FC236}">
                  <a16:creationId xmlns="" xmlns:a16="http://schemas.microsoft.com/office/drawing/2014/main" id="{D98331C3-5BAB-40AC-BC24-860204568F92}"/>
                </a:ext>
              </a:extLst>
            </p:cNvPr>
            <p:cNvSpPr/>
            <p:nvPr/>
          </p:nvSpPr>
          <p:spPr>
            <a:xfrm>
              <a:off x="5381052" y="2411253"/>
              <a:ext cx="28575" cy="76200"/>
            </a:xfrm>
            <a:custGeom>
              <a:avLst/>
              <a:gdLst>
                <a:gd name="connsiteX0" fmla="*/ 23433 w 28575"/>
                <a:gd name="connsiteY0" fmla="*/ 7144 h 76200"/>
                <a:gd name="connsiteX1" fmla="*/ 17718 w 28575"/>
                <a:gd name="connsiteY1" fmla="*/ 30004 h 76200"/>
                <a:gd name="connsiteX2" fmla="*/ 18671 w 28575"/>
                <a:gd name="connsiteY2" fmla="*/ 58579 h 76200"/>
                <a:gd name="connsiteX3" fmla="*/ 16766 w 28575"/>
                <a:gd name="connsiteY3" fmla="*/ 58579 h 76200"/>
                <a:gd name="connsiteX4" fmla="*/ 26291 w 28575"/>
                <a:gd name="connsiteY4" fmla="*/ 60484 h 76200"/>
                <a:gd name="connsiteX5" fmla="*/ 26291 w 28575"/>
                <a:gd name="connsiteY5" fmla="*/ 60484 h 76200"/>
                <a:gd name="connsiteX6" fmla="*/ 26291 w 28575"/>
                <a:gd name="connsiteY6" fmla="*/ 61436 h 76200"/>
                <a:gd name="connsiteX7" fmla="*/ 26291 w 28575"/>
                <a:gd name="connsiteY7" fmla="*/ 61436 h 76200"/>
                <a:gd name="connsiteX8" fmla="*/ 26291 w 28575"/>
                <a:gd name="connsiteY8" fmla="*/ 61436 h 76200"/>
                <a:gd name="connsiteX9" fmla="*/ 26291 w 28575"/>
                <a:gd name="connsiteY9" fmla="*/ 62389 h 76200"/>
                <a:gd name="connsiteX10" fmla="*/ 18671 w 28575"/>
                <a:gd name="connsiteY10" fmla="*/ 63341 h 76200"/>
                <a:gd name="connsiteX11" fmla="*/ 26291 w 28575"/>
                <a:gd name="connsiteY11" fmla="*/ 64294 h 76200"/>
                <a:gd name="connsiteX12" fmla="*/ 20576 w 28575"/>
                <a:gd name="connsiteY12" fmla="*/ 64294 h 76200"/>
                <a:gd name="connsiteX13" fmla="*/ 26291 w 28575"/>
                <a:gd name="connsiteY13" fmla="*/ 65246 h 76200"/>
                <a:gd name="connsiteX14" fmla="*/ 26291 w 28575"/>
                <a:gd name="connsiteY14" fmla="*/ 65246 h 76200"/>
                <a:gd name="connsiteX15" fmla="*/ 24386 w 28575"/>
                <a:gd name="connsiteY15" fmla="*/ 66199 h 76200"/>
                <a:gd name="connsiteX16" fmla="*/ 16766 w 28575"/>
                <a:gd name="connsiteY16" fmla="*/ 66199 h 76200"/>
                <a:gd name="connsiteX17" fmla="*/ 24386 w 28575"/>
                <a:gd name="connsiteY17" fmla="*/ 68104 h 76200"/>
                <a:gd name="connsiteX18" fmla="*/ 17718 w 28575"/>
                <a:gd name="connsiteY18" fmla="*/ 72866 h 76200"/>
                <a:gd name="connsiteX19" fmla="*/ 17718 w 28575"/>
                <a:gd name="connsiteY19" fmla="*/ 72866 h 76200"/>
                <a:gd name="connsiteX20" fmla="*/ 13908 w 28575"/>
                <a:gd name="connsiteY20" fmla="*/ 72866 h 76200"/>
                <a:gd name="connsiteX21" fmla="*/ 12956 w 28575"/>
                <a:gd name="connsiteY21" fmla="*/ 71914 h 76200"/>
                <a:gd name="connsiteX22" fmla="*/ 23433 w 28575"/>
                <a:gd name="connsiteY22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575" h="76200">
                  <a:moveTo>
                    <a:pt x="23433" y="7144"/>
                  </a:moveTo>
                  <a:cubicBezTo>
                    <a:pt x="28196" y="10001"/>
                    <a:pt x="19623" y="30004"/>
                    <a:pt x="17718" y="30004"/>
                  </a:cubicBezTo>
                  <a:cubicBezTo>
                    <a:pt x="20576" y="37624"/>
                    <a:pt x="29148" y="58579"/>
                    <a:pt x="18671" y="58579"/>
                  </a:cubicBezTo>
                  <a:cubicBezTo>
                    <a:pt x="19623" y="59531"/>
                    <a:pt x="18671" y="59531"/>
                    <a:pt x="16766" y="58579"/>
                  </a:cubicBezTo>
                  <a:cubicBezTo>
                    <a:pt x="24386" y="60484"/>
                    <a:pt x="21528" y="59531"/>
                    <a:pt x="26291" y="60484"/>
                  </a:cubicBezTo>
                  <a:cubicBezTo>
                    <a:pt x="21528" y="60484"/>
                    <a:pt x="21528" y="60484"/>
                    <a:pt x="26291" y="60484"/>
                  </a:cubicBezTo>
                  <a:cubicBezTo>
                    <a:pt x="23433" y="61436"/>
                    <a:pt x="22481" y="61436"/>
                    <a:pt x="26291" y="61436"/>
                  </a:cubicBezTo>
                  <a:cubicBezTo>
                    <a:pt x="25338" y="61436"/>
                    <a:pt x="25338" y="61436"/>
                    <a:pt x="26291" y="61436"/>
                  </a:cubicBezTo>
                  <a:cubicBezTo>
                    <a:pt x="24386" y="61436"/>
                    <a:pt x="24386" y="61436"/>
                    <a:pt x="26291" y="61436"/>
                  </a:cubicBezTo>
                  <a:cubicBezTo>
                    <a:pt x="26291" y="61436"/>
                    <a:pt x="17718" y="61436"/>
                    <a:pt x="26291" y="62389"/>
                  </a:cubicBezTo>
                  <a:cubicBezTo>
                    <a:pt x="22481" y="61436"/>
                    <a:pt x="28196" y="64294"/>
                    <a:pt x="18671" y="63341"/>
                  </a:cubicBezTo>
                  <a:cubicBezTo>
                    <a:pt x="27243" y="60484"/>
                    <a:pt x="21528" y="66199"/>
                    <a:pt x="26291" y="64294"/>
                  </a:cubicBezTo>
                  <a:cubicBezTo>
                    <a:pt x="27243" y="64294"/>
                    <a:pt x="20576" y="64294"/>
                    <a:pt x="20576" y="64294"/>
                  </a:cubicBezTo>
                  <a:cubicBezTo>
                    <a:pt x="22481" y="65246"/>
                    <a:pt x="25338" y="63341"/>
                    <a:pt x="26291" y="65246"/>
                  </a:cubicBezTo>
                  <a:cubicBezTo>
                    <a:pt x="25338" y="65246"/>
                    <a:pt x="25338" y="65246"/>
                    <a:pt x="26291" y="65246"/>
                  </a:cubicBezTo>
                  <a:cubicBezTo>
                    <a:pt x="23433" y="69056"/>
                    <a:pt x="21528" y="61436"/>
                    <a:pt x="24386" y="66199"/>
                  </a:cubicBezTo>
                  <a:cubicBezTo>
                    <a:pt x="21528" y="66199"/>
                    <a:pt x="19623" y="65246"/>
                    <a:pt x="16766" y="66199"/>
                  </a:cubicBezTo>
                  <a:cubicBezTo>
                    <a:pt x="18671" y="64294"/>
                    <a:pt x="20576" y="67151"/>
                    <a:pt x="24386" y="68104"/>
                  </a:cubicBezTo>
                  <a:cubicBezTo>
                    <a:pt x="20576" y="70961"/>
                    <a:pt x="13908" y="70009"/>
                    <a:pt x="17718" y="72866"/>
                  </a:cubicBezTo>
                  <a:cubicBezTo>
                    <a:pt x="16766" y="72866"/>
                    <a:pt x="15813" y="72866"/>
                    <a:pt x="17718" y="72866"/>
                  </a:cubicBezTo>
                  <a:cubicBezTo>
                    <a:pt x="16766" y="73819"/>
                    <a:pt x="15813" y="72866"/>
                    <a:pt x="13908" y="72866"/>
                  </a:cubicBezTo>
                  <a:cubicBezTo>
                    <a:pt x="19623" y="70961"/>
                    <a:pt x="13908" y="73819"/>
                    <a:pt x="12956" y="71914"/>
                  </a:cubicBezTo>
                  <a:cubicBezTo>
                    <a:pt x="-6094" y="69056"/>
                    <a:pt x="28196" y="11906"/>
                    <a:pt x="2343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0" name="Freeform: Shape 1008">
              <a:extLst>
                <a:ext uri="{FF2B5EF4-FFF2-40B4-BE49-F238E27FC236}">
                  <a16:creationId xmlns="" xmlns:a16="http://schemas.microsoft.com/office/drawing/2014/main" id="{3A17A4AD-8DE8-415D-9E76-C44B383540D2}"/>
                </a:ext>
              </a:extLst>
            </p:cNvPr>
            <p:cNvSpPr/>
            <p:nvPr/>
          </p:nvSpPr>
          <p:spPr>
            <a:xfrm>
              <a:off x="5387816" y="2477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10001" y="7144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1" name="Freeform: Shape 1009">
              <a:extLst>
                <a:ext uri="{FF2B5EF4-FFF2-40B4-BE49-F238E27FC236}">
                  <a16:creationId xmlns="" xmlns:a16="http://schemas.microsoft.com/office/drawing/2014/main" id="{883D9B12-AE98-48C9-BD2D-44CA90A21F97}"/>
                </a:ext>
              </a:extLst>
            </p:cNvPr>
            <p:cNvSpPr/>
            <p:nvPr/>
          </p:nvSpPr>
          <p:spPr>
            <a:xfrm>
              <a:off x="5396389" y="24731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2" name="Freeform: Shape 1010">
              <a:extLst>
                <a:ext uri="{FF2B5EF4-FFF2-40B4-BE49-F238E27FC236}">
                  <a16:creationId xmlns="" xmlns:a16="http://schemas.microsoft.com/office/drawing/2014/main" id="{83CAE955-D20C-46D2-AA29-F734455DC8A8}"/>
                </a:ext>
              </a:extLst>
            </p:cNvPr>
            <p:cNvSpPr/>
            <p:nvPr/>
          </p:nvSpPr>
          <p:spPr>
            <a:xfrm>
              <a:off x="5396389" y="2471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8096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3" name="Freeform: Shape 1011">
              <a:extLst>
                <a:ext uri="{FF2B5EF4-FFF2-40B4-BE49-F238E27FC236}">
                  <a16:creationId xmlns="" xmlns:a16="http://schemas.microsoft.com/office/drawing/2014/main" id="{36384E1D-8BF9-4050-925C-71ABB2682856}"/>
                </a:ext>
              </a:extLst>
            </p:cNvPr>
            <p:cNvSpPr/>
            <p:nvPr/>
          </p:nvSpPr>
          <p:spPr>
            <a:xfrm>
              <a:off x="5400199" y="24703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4" name="Freeform: Shape 1012">
              <a:extLst>
                <a:ext uri="{FF2B5EF4-FFF2-40B4-BE49-F238E27FC236}">
                  <a16:creationId xmlns="" xmlns:a16="http://schemas.microsoft.com/office/drawing/2014/main" id="{627D6B40-2BBD-4AD3-B963-52C7C188BD7E}"/>
                </a:ext>
              </a:extLst>
            </p:cNvPr>
            <p:cNvSpPr/>
            <p:nvPr/>
          </p:nvSpPr>
          <p:spPr>
            <a:xfrm>
              <a:off x="5398294" y="24703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5" name="Freeform: Shape 1013">
              <a:extLst>
                <a:ext uri="{FF2B5EF4-FFF2-40B4-BE49-F238E27FC236}">
                  <a16:creationId xmlns="" xmlns:a16="http://schemas.microsoft.com/office/drawing/2014/main" id="{3C61578A-C108-4A87-BA96-F3CD2C890369}"/>
                </a:ext>
              </a:extLst>
            </p:cNvPr>
            <p:cNvSpPr/>
            <p:nvPr/>
          </p:nvSpPr>
          <p:spPr>
            <a:xfrm>
              <a:off x="5399775" y="246840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8520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6" name="Freeform: Shape 1014">
              <a:extLst>
                <a:ext uri="{FF2B5EF4-FFF2-40B4-BE49-F238E27FC236}">
                  <a16:creationId xmlns="" xmlns:a16="http://schemas.microsoft.com/office/drawing/2014/main" id="{B01C7D42-CB0E-4A7C-A097-A1E099C18994}"/>
                </a:ext>
              </a:extLst>
            </p:cNvPr>
            <p:cNvSpPr/>
            <p:nvPr/>
          </p:nvSpPr>
          <p:spPr>
            <a:xfrm>
              <a:off x="5399246" y="246702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9049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7" name="Freeform: Shape 1015">
              <a:extLst>
                <a:ext uri="{FF2B5EF4-FFF2-40B4-BE49-F238E27FC236}">
                  <a16:creationId xmlns="" xmlns:a16="http://schemas.microsoft.com/office/drawing/2014/main" id="{709C4855-0550-4DAA-AFE7-75CF7D6EF116}"/>
                </a:ext>
              </a:extLst>
            </p:cNvPr>
            <p:cNvSpPr/>
            <p:nvPr/>
          </p:nvSpPr>
          <p:spPr>
            <a:xfrm>
              <a:off x="5397341" y="24474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8" name="Freeform: Shape 1016">
              <a:extLst>
                <a:ext uri="{FF2B5EF4-FFF2-40B4-BE49-F238E27FC236}">
                  <a16:creationId xmlns="" xmlns:a16="http://schemas.microsoft.com/office/drawing/2014/main" id="{4BAD7920-E608-48FE-9D0B-C1E8B0ABC7DD}"/>
                </a:ext>
              </a:extLst>
            </p:cNvPr>
            <p:cNvSpPr/>
            <p:nvPr/>
          </p:nvSpPr>
          <p:spPr>
            <a:xfrm>
              <a:off x="5398294" y="243845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6615"/>
                    <a:pt x="8096" y="7567"/>
                    <a:pt x="7144" y="7567"/>
                  </a:cubicBezTo>
                  <a:cubicBezTo>
                    <a:pt x="8096" y="7567"/>
                    <a:pt x="714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9" name="Freeform: Shape 1017">
              <a:extLst>
                <a:ext uri="{FF2B5EF4-FFF2-40B4-BE49-F238E27FC236}">
                  <a16:creationId xmlns="" xmlns:a16="http://schemas.microsoft.com/office/drawing/2014/main" id="{43FAB65A-8C6E-4231-A7A9-93A9AA21769F}"/>
                </a:ext>
              </a:extLst>
            </p:cNvPr>
            <p:cNvSpPr/>
            <p:nvPr/>
          </p:nvSpPr>
          <p:spPr>
            <a:xfrm>
              <a:off x="5394166" y="2432737"/>
              <a:ext cx="9525" cy="9525"/>
            </a:xfrm>
            <a:custGeom>
              <a:avLst/>
              <a:gdLst>
                <a:gd name="connsiteX0" fmla="*/ 8414 w 9525"/>
                <a:gd name="connsiteY0" fmla="*/ 7567 h 9525"/>
                <a:gd name="connsiteX1" fmla="*/ 841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567"/>
                  </a:moveTo>
                  <a:cubicBezTo>
                    <a:pt x="8414" y="7567"/>
                    <a:pt x="5556" y="6615"/>
                    <a:pt x="841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0" name="Freeform: Shape 1018">
              <a:extLst>
                <a:ext uri="{FF2B5EF4-FFF2-40B4-BE49-F238E27FC236}">
                  <a16:creationId xmlns="" xmlns:a16="http://schemas.microsoft.com/office/drawing/2014/main" id="{E6ABCECC-E916-4EEC-9E6F-8F25B9123E25}"/>
                </a:ext>
              </a:extLst>
            </p:cNvPr>
            <p:cNvSpPr/>
            <p:nvPr/>
          </p:nvSpPr>
          <p:spPr>
            <a:xfrm>
              <a:off x="5587418" y="247697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8520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1" name="Freeform: Shape 1019">
              <a:extLst>
                <a:ext uri="{FF2B5EF4-FFF2-40B4-BE49-F238E27FC236}">
                  <a16:creationId xmlns="" xmlns:a16="http://schemas.microsoft.com/office/drawing/2014/main" id="{7E90B0E6-8BF5-4D5F-AE91-2F90AC0FC104}"/>
                </a:ext>
              </a:extLst>
            </p:cNvPr>
            <p:cNvSpPr/>
            <p:nvPr/>
          </p:nvSpPr>
          <p:spPr>
            <a:xfrm>
              <a:off x="5584219" y="2407443"/>
              <a:ext cx="28575" cy="76200"/>
            </a:xfrm>
            <a:custGeom>
              <a:avLst/>
              <a:gdLst>
                <a:gd name="connsiteX0" fmla="*/ 11718 w 28575"/>
                <a:gd name="connsiteY0" fmla="*/ 7144 h 76200"/>
                <a:gd name="connsiteX1" fmla="*/ 18386 w 28575"/>
                <a:gd name="connsiteY1" fmla="*/ 49054 h 76200"/>
                <a:gd name="connsiteX2" fmla="*/ 16481 w 28575"/>
                <a:gd name="connsiteY2" fmla="*/ 61436 h 76200"/>
                <a:gd name="connsiteX3" fmla="*/ 14576 w 28575"/>
                <a:gd name="connsiteY3" fmla="*/ 61436 h 76200"/>
                <a:gd name="connsiteX4" fmla="*/ 24101 w 28575"/>
                <a:gd name="connsiteY4" fmla="*/ 65246 h 76200"/>
                <a:gd name="connsiteX5" fmla="*/ 24101 w 28575"/>
                <a:gd name="connsiteY5" fmla="*/ 65246 h 76200"/>
                <a:gd name="connsiteX6" fmla="*/ 24101 w 28575"/>
                <a:gd name="connsiteY6" fmla="*/ 65246 h 76200"/>
                <a:gd name="connsiteX7" fmla="*/ 24101 w 28575"/>
                <a:gd name="connsiteY7" fmla="*/ 66199 h 76200"/>
                <a:gd name="connsiteX8" fmla="*/ 16481 w 28575"/>
                <a:gd name="connsiteY8" fmla="*/ 67151 h 76200"/>
                <a:gd name="connsiteX9" fmla="*/ 24101 w 28575"/>
                <a:gd name="connsiteY9" fmla="*/ 69056 h 76200"/>
                <a:gd name="connsiteX10" fmla="*/ 18386 w 28575"/>
                <a:gd name="connsiteY10" fmla="*/ 69056 h 76200"/>
                <a:gd name="connsiteX11" fmla="*/ 24101 w 28575"/>
                <a:gd name="connsiteY11" fmla="*/ 70009 h 76200"/>
                <a:gd name="connsiteX12" fmla="*/ 24101 w 28575"/>
                <a:gd name="connsiteY12" fmla="*/ 70009 h 76200"/>
                <a:gd name="connsiteX13" fmla="*/ 22196 w 28575"/>
                <a:gd name="connsiteY13" fmla="*/ 70961 h 76200"/>
                <a:gd name="connsiteX14" fmla="*/ 14576 w 28575"/>
                <a:gd name="connsiteY14" fmla="*/ 70009 h 76200"/>
                <a:gd name="connsiteX15" fmla="*/ 22196 w 28575"/>
                <a:gd name="connsiteY15" fmla="*/ 72866 h 76200"/>
                <a:gd name="connsiteX16" fmla="*/ 14576 w 28575"/>
                <a:gd name="connsiteY16" fmla="*/ 76676 h 76200"/>
                <a:gd name="connsiteX17" fmla="*/ 14576 w 28575"/>
                <a:gd name="connsiteY17" fmla="*/ 76676 h 76200"/>
                <a:gd name="connsiteX18" fmla="*/ 10766 w 28575"/>
                <a:gd name="connsiteY18" fmla="*/ 75724 h 76200"/>
                <a:gd name="connsiteX19" fmla="*/ 9813 w 28575"/>
                <a:gd name="connsiteY19" fmla="*/ 74771 h 76200"/>
                <a:gd name="connsiteX20" fmla="*/ 11718 w 28575"/>
                <a:gd name="connsiteY20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575" h="76200">
                  <a:moveTo>
                    <a:pt x="11718" y="7144"/>
                  </a:moveTo>
                  <a:cubicBezTo>
                    <a:pt x="17433" y="8096"/>
                    <a:pt x="20291" y="49054"/>
                    <a:pt x="18386" y="49054"/>
                  </a:cubicBezTo>
                  <a:cubicBezTo>
                    <a:pt x="18386" y="50959"/>
                    <a:pt x="26958" y="60484"/>
                    <a:pt x="16481" y="61436"/>
                  </a:cubicBezTo>
                  <a:cubicBezTo>
                    <a:pt x="17433" y="62389"/>
                    <a:pt x="16481" y="62389"/>
                    <a:pt x="14576" y="61436"/>
                  </a:cubicBezTo>
                  <a:cubicBezTo>
                    <a:pt x="27911" y="65246"/>
                    <a:pt x="17433" y="63341"/>
                    <a:pt x="24101" y="65246"/>
                  </a:cubicBezTo>
                  <a:cubicBezTo>
                    <a:pt x="23148" y="65246"/>
                    <a:pt x="23148" y="65246"/>
                    <a:pt x="24101" y="65246"/>
                  </a:cubicBezTo>
                  <a:cubicBezTo>
                    <a:pt x="22196" y="65246"/>
                    <a:pt x="22196" y="65246"/>
                    <a:pt x="24101" y="65246"/>
                  </a:cubicBezTo>
                  <a:cubicBezTo>
                    <a:pt x="24101" y="65246"/>
                    <a:pt x="15528" y="65246"/>
                    <a:pt x="24101" y="66199"/>
                  </a:cubicBezTo>
                  <a:cubicBezTo>
                    <a:pt x="20291" y="65246"/>
                    <a:pt x="26006" y="68104"/>
                    <a:pt x="16481" y="67151"/>
                  </a:cubicBezTo>
                  <a:cubicBezTo>
                    <a:pt x="25053" y="64294"/>
                    <a:pt x="19338" y="70009"/>
                    <a:pt x="24101" y="69056"/>
                  </a:cubicBezTo>
                  <a:cubicBezTo>
                    <a:pt x="25053" y="69056"/>
                    <a:pt x="18386" y="68104"/>
                    <a:pt x="18386" y="69056"/>
                  </a:cubicBezTo>
                  <a:cubicBezTo>
                    <a:pt x="19338" y="70009"/>
                    <a:pt x="23148" y="69056"/>
                    <a:pt x="24101" y="70009"/>
                  </a:cubicBezTo>
                  <a:cubicBezTo>
                    <a:pt x="23148" y="70009"/>
                    <a:pt x="23148" y="70009"/>
                    <a:pt x="24101" y="70009"/>
                  </a:cubicBezTo>
                  <a:cubicBezTo>
                    <a:pt x="20291" y="73819"/>
                    <a:pt x="19338" y="66199"/>
                    <a:pt x="22196" y="70961"/>
                  </a:cubicBezTo>
                  <a:cubicBezTo>
                    <a:pt x="19338" y="70961"/>
                    <a:pt x="17433" y="70009"/>
                    <a:pt x="14576" y="70009"/>
                  </a:cubicBezTo>
                  <a:cubicBezTo>
                    <a:pt x="16481" y="69056"/>
                    <a:pt x="18386" y="71914"/>
                    <a:pt x="22196" y="72866"/>
                  </a:cubicBezTo>
                  <a:cubicBezTo>
                    <a:pt x="18386" y="75724"/>
                    <a:pt x="11718" y="73819"/>
                    <a:pt x="14576" y="76676"/>
                  </a:cubicBezTo>
                  <a:cubicBezTo>
                    <a:pt x="13623" y="76676"/>
                    <a:pt x="12671" y="76676"/>
                    <a:pt x="14576" y="76676"/>
                  </a:cubicBezTo>
                  <a:cubicBezTo>
                    <a:pt x="13623" y="76676"/>
                    <a:pt x="11718" y="76676"/>
                    <a:pt x="10766" y="75724"/>
                  </a:cubicBezTo>
                  <a:cubicBezTo>
                    <a:pt x="16481" y="74771"/>
                    <a:pt x="9813" y="76676"/>
                    <a:pt x="9813" y="74771"/>
                  </a:cubicBezTo>
                  <a:cubicBezTo>
                    <a:pt x="1240" y="72866"/>
                    <a:pt x="16481" y="10001"/>
                    <a:pt x="1171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2" name="Freeform: Shape 1020">
              <a:extLst>
                <a:ext uri="{FF2B5EF4-FFF2-40B4-BE49-F238E27FC236}">
                  <a16:creationId xmlns="" xmlns:a16="http://schemas.microsoft.com/office/drawing/2014/main" id="{0377AB0E-60C9-42C2-AC85-11EB7B402D9B}"/>
                </a:ext>
              </a:extLst>
            </p:cNvPr>
            <p:cNvSpPr/>
            <p:nvPr/>
          </p:nvSpPr>
          <p:spPr>
            <a:xfrm>
              <a:off x="5586889" y="24769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10001" y="7144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3" name="Freeform: Shape 1021">
              <a:extLst>
                <a:ext uri="{FF2B5EF4-FFF2-40B4-BE49-F238E27FC236}">
                  <a16:creationId xmlns="" xmlns:a16="http://schemas.microsoft.com/office/drawing/2014/main" id="{F9F13FD4-0B1A-48E8-A8CB-F0B066CE5137}"/>
                </a:ext>
              </a:extLst>
            </p:cNvPr>
            <p:cNvSpPr/>
            <p:nvPr/>
          </p:nvSpPr>
          <p:spPr>
            <a:xfrm>
              <a:off x="5596414" y="24722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4" name="Freeform: Shape 1022">
              <a:extLst>
                <a:ext uri="{FF2B5EF4-FFF2-40B4-BE49-F238E27FC236}">
                  <a16:creationId xmlns="" xmlns:a16="http://schemas.microsoft.com/office/drawing/2014/main" id="{AD5629EA-C893-4E96-89A4-E1EB47D3E98D}"/>
                </a:ext>
              </a:extLst>
            </p:cNvPr>
            <p:cNvSpPr/>
            <p:nvPr/>
          </p:nvSpPr>
          <p:spPr>
            <a:xfrm>
              <a:off x="5596414" y="2471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8096" y="8096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5" name="Freeform: Shape 1023">
              <a:extLst>
                <a:ext uri="{FF2B5EF4-FFF2-40B4-BE49-F238E27FC236}">
                  <a16:creationId xmlns="" xmlns:a16="http://schemas.microsoft.com/office/drawing/2014/main" id="{C748732C-C684-41DA-8629-0AB238501C49}"/>
                </a:ext>
              </a:extLst>
            </p:cNvPr>
            <p:cNvSpPr/>
            <p:nvPr/>
          </p:nvSpPr>
          <p:spPr>
            <a:xfrm>
              <a:off x="5600224" y="24703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6" name="Freeform: Shape 1024">
              <a:extLst>
                <a:ext uri="{FF2B5EF4-FFF2-40B4-BE49-F238E27FC236}">
                  <a16:creationId xmlns="" xmlns:a16="http://schemas.microsoft.com/office/drawing/2014/main" id="{D53046B9-5276-4322-83CD-60DD7CAE2537}"/>
                </a:ext>
              </a:extLst>
            </p:cNvPr>
            <p:cNvSpPr/>
            <p:nvPr/>
          </p:nvSpPr>
          <p:spPr>
            <a:xfrm>
              <a:off x="5598319" y="246988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7567"/>
                    <a:pt x="7144" y="7567"/>
                  </a:cubicBezTo>
                  <a:cubicBezTo>
                    <a:pt x="7144" y="6615"/>
                    <a:pt x="8096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7" name="Freeform: Shape 1025">
              <a:extLst>
                <a:ext uri="{FF2B5EF4-FFF2-40B4-BE49-F238E27FC236}">
                  <a16:creationId xmlns="" xmlns:a16="http://schemas.microsoft.com/office/drawing/2014/main" id="{59C7448B-D1F6-4815-939F-72DC2EC65C38}"/>
                </a:ext>
              </a:extLst>
            </p:cNvPr>
            <p:cNvSpPr/>
            <p:nvPr/>
          </p:nvSpPr>
          <p:spPr>
            <a:xfrm>
              <a:off x="5600224" y="2467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8" name="Freeform: Shape 1026">
              <a:extLst>
                <a:ext uri="{FF2B5EF4-FFF2-40B4-BE49-F238E27FC236}">
                  <a16:creationId xmlns="" xmlns:a16="http://schemas.microsoft.com/office/drawing/2014/main" id="{344C50FC-A5DE-4A9E-BAF6-249A8DF7C6D7}"/>
                </a:ext>
              </a:extLst>
            </p:cNvPr>
            <p:cNvSpPr/>
            <p:nvPr/>
          </p:nvSpPr>
          <p:spPr>
            <a:xfrm>
              <a:off x="5599271" y="24664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9" name="Freeform: Shape 1027">
              <a:extLst>
                <a:ext uri="{FF2B5EF4-FFF2-40B4-BE49-F238E27FC236}">
                  <a16:creationId xmlns="" xmlns:a16="http://schemas.microsoft.com/office/drawing/2014/main" id="{806D0391-7AE0-4F08-B701-844DC2BF4FAE}"/>
                </a:ext>
              </a:extLst>
            </p:cNvPr>
            <p:cNvSpPr/>
            <p:nvPr/>
          </p:nvSpPr>
          <p:spPr>
            <a:xfrm>
              <a:off x="5597366" y="24445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0" name="Freeform: Shape 1028">
              <a:extLst>
                <a:ext uri="{FF2B5EF4-FFF2-40B4-BE49-F238E27FC236}">
                  <a16:creationId xmlns="" xmlns:a16="http://schemas.microsoft.com/office/drawing/2014/main" id="{E4AD6AB3-A1BB-48D4-9EB3-CC6A28D4AD73}"/>
                </a:ext>
              </a:extLst>
            </p:cNvPr>
            <p:cNvSpPr/>
            <p:nvPr/>
          </p:nvSpPr>
          <p:spPr>
            <a:xfrm>
              <a:off x="5597091" y="2435066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7144"/>
                    <a:pt x="8371" y="7144"/>
                    <a:pt x="7419" y="7144"/>
                  </a:cubicBezTo>
                  <a:cubicBezTo>
                    <a:pt x="8371" y="7144"/>
                    <a:pt x="7419" y="7144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1" name="Freeform: Shape 1029">
              <a:extLst>
                <a:ext uri="{FF2B5EF4-FFF2-40B4-BE49-F238E27FC236}">
                  <a16:creationId xmlns="" xmlns:a16="http://schemas.microsoft.com/office/drawing/2014/main" id="{38D324D4-F2A3-41E9-A704-88C7C95D992D}"/>
                </a:ext>
              </a:extLst>
            </p:cNvPr>
            <p:cNvSpPr/>
            <p:nvPr/>
          </p:nvSpPr>
          <p:spPr>
            <a:xfrm>
              <a:off x="5591631" y="2430303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7144"/>
                    <a:pt x="5259" y="7144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2" name="Freeform: Shape 1030">
              <a:extLst>
                <a:ext uri="{FF2B5EF4-FFF2-40B4-BE49-F238E27FC236}">
                  <a16:creationId xmlns="" xmlns:a16="http://schemas.microsoft.com/office/drawing/2014/main" id="{DB5E0652-5F96-4011-AA1F-1239B14FC56A}"/>
                </a:ext>
              </a:extLst>
            </p:cNvPr>
            <p:cNvSpPr/>
            <p:nvPr/>
          </p:nvSpPr>
          <p:spPr>
            <a:xfrm>
              <a:off x="5690564" y="233314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  <a:gd name="connsiteX2" fmla="*/ 82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8096"/>
                    <a:pt x="8244" y="7144"/>
                  </a:cubicBezTo>
                  <a:cubicBezTo>
                    <a:pt x="8244" y="7144"/>
                    <a:pt x="8244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3" name="Freeform: Shape 1031">
              <a:extLst>
                <a:ext uri="{FF2B5EF4-FFF2-40B4-BE49-F238E27FC236}">
                  <a16:creationId xmlns="" xmlns:a16="http://schemas.microsoft.com/office/drawing/2014/main" id="{70E524A2-05AC-45B5-A6E7-D843FC570EA8}"/>
                </a:ext>
              </a:extLst>
            </p:cNvPr>
            <p:cNvSpPr/>
            <p:nvPr/>
          </p:nvSpPr>
          <p:spPr>
            <a:xfrm>
              <a:off x="5677376" y="2335582"/>
              <a:ext cx="28575" cy="152400"/>
            </a:xfrm>
            <a:custGeom>
              <a:avLst/>
              <a:gdLst>
                <a:gd name="connsiteX0" fmla="*/ 22384 w 28575"/>
                <a:gd name="connsiteY0" fmla="*/ 146632 h 152400"/>
                <a:gd name="connsiteX1" fmla="*/ 14764 w 28575"/>
                <a:gd name="connsiteY1" fmla="*/ 61860 h 152400"/>
                <a:gd name="connsiteX2" fmla="*/ 16669 w 28575"/>
                <a:gd name="connsiteY2" fmla="*/ 37095 h 152400"/>
                <a:gd name="connsiteX3" fmla="*/ 18574 w 28575"/>
                <a:gd name="connsiteY3" fmla="*/ 37095 h 152400"/>
                <a:gd name="connsiteX4" fmla="*/ 15716 w 28575"/>
                <a:gd name="connsiteY4" fmla="*/ 26617 h 152400"/>
                <a:gd name="connsiteX5" fmla="*/ 8096 w 28575"/>
                <a:gd name="connsiteY5" fmla="*/ 22807 h 152400"/>
                <a:gd name="connsiteX6" fmla="*/ 7144 w 28575"/>
                <a:gd name="connsiteY6" fmla="*/ 21855 h 152400"/>
                <a:gd name="connsiteX7" fmla="*/ 16669 w 28575"/>
                <a:gd name="connsiteY7" fmla="*/ 20902 h 152400"/>
                <a:gd name="connsiteX8" fmla="*/ 15716 w 28575"/>
                <a:gd name="connsiteY8" fmla="*/ 7567 h 152400"/>
                <a:gd name="connsiteX9" fmla="*/ 19526 w 28575"/>
                <a:gd name="connsiteY9" fmla="*/ 7567 h 152400"/>
                <a:gd name="connsiteX10" fmla="*/ 16669 w 28575"/>
                <a:gd name="connsiteY10" fmla="*/ 7567 h 152400"/>
                <a:gd name="connsiteX11" fmla="*/ 19526 w 28575"/>
                <a:gd name="connsiteY11" fmla="*/ 7567 h 152400"/>
                <a:gd name="connsiteX12" fmla="*/ 22384 w 28575"/>
                <a:gd name="connsiteY12" fmla="*/ 14663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575" h="152400">
                  <a:moveTo>
                    <a:pt x="22384" y="146632"/>
                  </a:moveTo>
                  <a:cubicBezTo>
                    <a:pt x="5239" y="139965"/>
                    <a:pt x="20479" y="64717"/>
                    <a:pt x="14764" y="61860"/>
                  </a:cubicBezTo>
                  <a:cubicBezTo>
                    <a:pt x="13811" y="59002"/>
                    <a:pt x="6191" y="39000"/>
                    <a:pt x="16669" y="37095"/>
                  </a:cubicBezTo>
                  <a:cubicBezTo>
                    <a:pt x="15716" y="36142"/>
                    <a:pt x="16669" y="36142"/>
                    <a:pt x="18574" y="37095"/>
                  </a:cubicBezTo>
                  <a:cubicBezTo>
                    <a:pt x="10001" y="33285"/>
                    <a:pt x="4286" y="24712"/>
                    <a:pt x="15716" y="26617"/>
                  </a:cubicBezTo>
                  <a:cubicBezTo>
                    <a:pt x="13811" y="28522"/>
                    <a:pt x="9049" y="23760"/>
                    <a:pt x="8096" y="22807"/>
                  </a:cubicBezTo>
                  <a:cubicBezTo>
                    <a:pt x="9049" y="22807"/>
                    <a:pt x="9049" y="22807"/>
                    <a:pt x="7144" y="21855"/>
                  </a:cubicBezTo>
                  <a:cubicBezTo>
                    <a:pt x="8096" y="18997"/>
                    <a:pt x="10954" y="20902"/>
                    <a:pt x="16669" y="20902"/>
                  </a:cubicBezTo>
                  <a:cubicBezTo>
                    <a:pt x="12859" y="26617"/>
                    <a:pt x="14764" y="6615"/>
                    <a:pt x="15716" y="7567"/>
                  </a:cubicBezTo>
                  <a:cubicBezTo>
                    <a:pt x="14764" y="6615"/>
                    <a:pt x="19526" y="7567"/>
                    <a:pt x="19526" y="7567"/>
                  </a:cubicBezTo>
                  <a:cubicBezTo>
                    <a:pt x="17621" y="8520"/>
                    <a:pt x="16669" y="7567"/>
                    <a:pt x="16669" y="7567"/>
                  </a:cubicBezTo>
                  <a:cubicBezTo>
                    <a:pt x="18574" y="8520"/>
                    <a:pt x="19526" y="8520"/>
                    <a:pt x="19526" y="7567"/>
                  </a:cubicBezTo>
                  <a:cubicBezTo>
                    <a:pt x="44291" y="15187"/>
                    <a:pt x="7144" y="127582"/>
                    <a:pt x="22384" y="1466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4" name="Freeform: Shape 1032">
              <a:extLst>
                <a:ext uri="{FF2B5EF4-FFF2-40B4-BE49-F238E27FC236}">
                  <a16:creationId xmlns="" xmlns:a16="http://schemas.microsoft.com/office/drawing/2014/main" id="{F0D0D287-1F73-462C-866D-FD1BE1ACE591}"/>
                </a:ext>
              </a:extLst>
            </p:cNvPr>
            <p:cNvSpPr/>
            <p:nvPr/>
          </p:nvSpPr>
          <p:spPr>
            <a:xfrm>
              <a:off x="5688806" y="233410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9049" y="7144"/>
                    <a:pt x="7144" y="7144"/>
                  </a:cubicBezTo>
                  <a:cubicBezTo>
                    <a:pt x="8096" y="7144"/>
                    <a:pt x="9049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5" name="Freeform: Shape 1033">
              <a:extLst>
                <a:ext uri="{FF2B5EF4-FFF2-40B4-BE49-F238E27FC236}">
                  <a16:creationId xmlns="" xmlns:a16="http://schemas.microsoft.com/office/drawing/2014/main" id="{F5A15A20-279D-4109-A292-8D084B6F3DA5}"/>
                </a:ext>
              </a:extLst>
            </p:cNvPr>
            <p:cNvSpPr/>
            <p:nvPr/>
          </p:nvSpPr>
          <p:spPr>
            <a:xfrm>
              <a:off x="5682245" y="234362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6" name="Freeform: Shape 1034">
              <a:extLst>
                <a:ext uri="{FF2B5EF4-FFF2-40B4-BE49-F238E27FC236}">
                  <a16:creationId xmlns="" xmlns:a16="http://schemas.microsoft.com/office/drawing/2014/main" id="{0D708AB3-D618-4A15-B19C-BF3284CB748A}"/>
                </a:ext>
              </a:extLst>
            </p:cNvPr>
            <p:cNvSpPr/>
            <p:nvPr/>
          </p:nvSpPr>
          <p:spPr>
            <a:xfrm>
              <a:off x="5682139" y="2345531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7144"/>
                    <a:pt x="7144" y="7144"/>
                  </a:cubicBezTo>
                  <a:lnTo>
                    <a:pt x="8096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7" name="Freeform: Shape 1035">
              <a:extLst>
                <a:ext uri="{FF2B5EF4-FFF2-40B4-BE49-F238E27FC236}">
                  <a16:creationId xmlns="" xmlns:a16="http://schemas.microsoft.com/office/drawing/2014/main" id="{674C03E2-5427-4351-9E34-EBB338C8C242}"/>
                </a:ext>
              </a:extLst>
            </p:cNvPr>
            <p:cNvSpPr/>
            <p:nvPr/>
          </p:nvSpPr>
          <p:spPr>
            <a:xfrm>
              <a:off x="5678858" y="234838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7144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8" name="Freeform: Shape 1036">
              <a:extLst>
                <a:ext uri="{FF2B5EF4-FFF2-40B4-BE49-F238E27FC236}">
                  <a16:creationId xmlns="" xmlns:a16="http://schemas.microsoft.com/office/drawing/2014/main" id="{78D98E5F-8EAB-4D8E-9A04-3AB6845BAD56}"/>
                </a:ext>
              </a:extLst>
            </p:cNvPr>
            <p:cNvSpPr/>
            <p:nvPr/>
          </p:nvSpPr>
          <p:spPr>
            <a:xfrm>
              <a:off x="5680763" y="2348917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7567" y="7567"/>
                    <a:pt x="7567" y="7567"/>
                  </a:cubicBez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9" name="Freeform: Shape 1037">
              <a:extLst>
                <a:ext uri="{FF2B5EF4-FFF2-40B4-BE49-F238E27FC236}">
                  <a16:creationId xmlns="" xmlns:a16="http://schemas.microsoft.com/office/drawing/2014/main" id="{07317BA6-3E77-4C3E-A5B6-7091A9927564}"/>
                </a:ext>
              </a:extLst>
            </p:cNvPr>
            <p:cNvSpPr/>
            <p:nvPr/>
          </p:nvSpPr>
          <p:spPr>
            <a:xfrm>
              <a:off x="5678858" y="235410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8520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0" name="Freeform: Shape 1038">
              <a:extLst>
                <a:ext uri="{FF2B5EF4-FFF2-40B4-BE49-F238E27FC236}">
                  <a16:creationId xmlns="" xmlns:a16="http://schemas.microsoft.com/office/drawing/2014/main" id="{721297C3-6C1C-4D9E-B422-DF364018B312}"/>
                </a:ext>
              </a:extLst>
            </p:cNvPr>
            <p:cNvSpPr/>
            <p:nvPr/>
          </p:nvSpPr>
          <p:spPr>
            <a:xfrm>
              <a:off x="5679387" y="2356008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8096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1" name="Freeform: Shape 1039">
              <a:extLst>
                <a:ext uri="{FF2B5EF4-FFF2-40B4-BE49-F238E27FC236}">
                  <a16:creationId xmlns="" xmlns:a16="http://schemas.microsoft.com/office/drawing/2014/main" id="{F9D77FEA-A5F0-45CE-B29A-9DA3A657AE8E}"/>
                </a:ext>
              </a:extLst>
            </p:cNvPr>
            <p:cNvSpPr/>
            <p:nvPr/>
          </p:nvSpPr>
          <p:spPr>
            <a:xfrm>
              <a:off x="5684044" y="239910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2" name="Freeform: Shape 1040">
              <a:extLst>
                <a:ext uri="{FF2B5EF4-FFF2-40B4-BE49-F238E27FC236}">
                  <a16:creationId xmlns="" xmlns:a16="http://schemas.microsoft.com/office/drawing/2014/main" id="{A84A8CAE-5D07-4A92-84A2-26290801DEFB}"/>
                </a:ext>
              </a:extLst>
            </p:cNvPr>
            <p:cNvSpPr/>
            <p:nvPr/>
          </p:nvSpPr>
          <p:spPr>
            <a:xfrm>
              <a:off x="5683620" y="24188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8520" y="7144"/>
                    <a:pt x="6615" y="7144"/>
                    <a:pt x="7567" y="7144"/>
                  </a:cubicBez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3" name="Freeform: Shape 1041">
              <a:extLst>
                <a:ext uri="{FF2B5EF4-FFF2-40B4-BE49-F238E27FC236}">
                  <a16:creationId xmlns="" xmlns:a16="http://schemas.microsoft.com/office/drawing/2014/main" id="{F6516DA0-4E63-4FE1-B2AF-6B59952B35AB}"/>
                </a:ext>
              </a:extLst>
            </p:cNvPr>
            <p:cNvSpPr/>
            <p:nvPr/>
          </p:nvSpPr>
          <p:spPr>
            <a:xfrm>
              <a:off x="5687854" y="24283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4" name="Freeform: Shape 1042">
              <a:extLst>
                <a:ext uri="{FF2B5EF4-FFF2-40B4-BE49-F238E27FC236}">
                  <a16:creationId xmlns="" xmlns:a16="http://schemas.microsoft.com/office/drawing/2014/main" id="{72C856A3-FBF5-47E3-9CC4-587D17192DE4}"/>
                </a:ext>
              </a:extLst>
            </p:cNvPr>
            <p:cNvSpPr/>
            <p:nvPr/>
          </p:nvSpPr>
          <p:spPr>
            <a:xfrm>
              <a:off x="5490263" y="233124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5" name="Freeform: Shape 1043">
              <a:extLst>
                <a:ext uri="{FF2B5EF4-FFF2-40B4-BE49-F238E27FC236}">
                  <a16:creationId xmlns="" xmlns:a16="http://schemas.microsoft.com/office/drawing/2014/main" id="{55518B4C-69F5-4F15-B3E2-807CEFA2C662}"/>
                </a:ext>
              </a:extLst>
            </p:cNvPr>
            <p:cNvSpPr/>
            <p:nvPr/>
          </p:nvSpPr>
          <p:spPr>
            <a:xfrm>
              <a:off x="5477351" y="2332725"/>
              <a:ext cx="28575" cy="142875"/>
            </a:xfrm>
            <a:custGeom>
              <a:avLst/>
              <a:gdLst>
                <a:gd name="connsiteX0" fmla="*/ 20479 w 28575"/>
                <a:gd name="connsiteY0" fmla="*/ 141870 h 142875"/>
                <a:gd name="connsiteX1" fmla="*/ 13811 w 28575"/>
                <a:gd name="connsiteY1" fmla="*/ 60907 h 142875"/>
                <a:gd name="connsiteX2" fmla="*/ 15716 w 28575"/>
                <a:gd name="connsiteY2" fmla="*/ 37095 h 142875"/>
                <a:gd name="connsiteX3" fmla="*/ 17621 w 28575"/>
                <a:gd name="connsiteY3" fmla="*/ 37095 h 142875"/>
                <a:gd name="connsiteX4" fmla="*/ 14764 w 28575"/>
                <a:gd name="connsiteY4" fmla="*/ 26617 h 142875"/>
                <a:gd name="connsiteX5" fmla="*/ 7144 w 28575"/>
                <a:gd name="connsiteY5" fmla="*/ 22807 h 142875"/>
                <a:gd name="connsiteX6" fmla="*/ 7144 w 28575"/>
                <a:gd name="connsiteY6" fmla="*/ 21855 h 142875"/>
                <a:gd name="connsiteX7" fmla="*/ 16669 w 28575"/>
                <a:gd name="connsiteY7" fmla="*/ 20902 h 142875"/>
                <a:gd name="connsiteX8" fmla="*/ 15716 w 28575"/>
                <a:gd name="connsiteY8" fmla="*/ 7567 h 142875"/>
                <a:gd name="connsiteX9" fmla="*/ 19526 w 28575"/>
                <a:gd name="connsiteY9" fmla="*/ 7567 h 142875"/>
                <a:gd name="connsiteX10" fmla="*/ 16669 w 28575"/>
                <a:gd name="connsiteY10" fmla="*/ 7567 h 142875"/>
                <a:gd name="connsiteX11" fmla="*/ 19526 w 28575"/>
                <a:gd name="connsiteY11" fmla="*/ 7567 h 142875"/>
                <a:gd name="connsiteX12" fmla="*/ 20479 w 28575"/>
                <a:gd name="connsiteY12" fmla="*/ 14187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575" h="142875">
                  <a:moveTo>
                    <a:pt x="20479" y="141870"/>
                  </a:moveTo>
                  <a:cubicBezTo>
                    <a:pt x="3334" y="134250"/>
                    <a:pt x="20479" y="62812"/>
                    <a:pt x="13811" y="60907"/>
                  </a:cubicBezTo>
                  <a:cubicBezTo>
                    <a:pt x="12859" y="58050"/>
                    <a:pt x="5239" y="39000"/>
                    <a:pt x="15716" y="37095"/>
                  </a:cubicBezTo>
                  <a:cubicBezTo>
                    <a:pt x="14764" y="36142"/>
                    <a:pt x="15716" y="36142"/>
                    <a:pt x="17621" y="37095"/>
                  </a:cubicBezTo>
                  <a:cubicBezTo>
                    <a:pt x="9049" y="33285"/>
                    <a:pt x="3334" y="25665"/>
                    <a:pt x="14764" y="26617"/>
                  </a:cubicBezTo>
                  <a:cubicBezTo>
                    <a:pt x="12859" y="28522"/>
                    <a:pt x="7144" y="23760"/>
                    <a:pt x="7144" y="22807"/>
                  </a:cubicBezTo>
                  <a:cubicBezTo>
                    <a:pt x="8096" y="22807"/>
                    <a:pt x="8096" y="22807"/>
                    <a:pt x="7144" y="21855"/>
                  </a:cubicBezTo>
                  <a:cubicBezTo>
                    <a:pt x="8096" y="18997"/>
                    <a:pt x="10954" y="20902"/>
                    <a:pt x="16669" y="20902"/>
                  </a:cubicBezTo>
                  <a:cubicBezTo>
                    <a:pt x="12859" y="26617"/>
                    <a:pt x="14764" y="6615"/>
                    <a:pt x="15716" y="7567"/>
                  </a:cubicBezTo>
                  <a:cubicBezTo>
                    <a:pt x="14764" y="6615"/>
                    <a:pt x="19526" y="7567"/>
                    <a:pt x="19526" y="7567"/>
                  </a:cubicBezTo>
                  <a:cubicBezTo>
                    <a:pt x="17621" y="8520"/>
                    <a:pt x="16669" y="7567"/>
                    <a:pt x="16669" y="7567"/>
                  </a:cubicBezTo>
                  <a:cubicBezTo>
                    <a:pt x="18574" y="8520"/>
                    <a:pt x="19526" y="8520"/>
                    <a:pt x="19526" y="7567"/>
                  </a:cubicBezTo>
                  <a:cubicBezTo>
                    <a:pt x="42386" y="15187"/>
                    <a:pt x="6191" y="124725"/>
                    <a:pt x="20479" y="1418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6" name="Freeform: Shape 1044">
              <a:extLst>
                <a:ext uri="{FF2B5EF4-FFF2-40B4-BE49-F238E27FC236}">
                  <a16:creationId xmlns="" xmlns:a16="http://schemas.microsoft.com/office/drawing/2014/main" id="{9D192B0F-CCDC-4346-B565-74127855E016}"/>
                </a:ext>
              </a:extLst>
            </p:cNvPr>
            <p:cNvSpPr/>
            <p:nvPr/>
          </p:nvSpPr>
          <p:spPr>
            <a:xfrm>
              <a:off x="5487829" y="2332196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9049" y="7144"/>
                    <a:pt x="7144" y="7144"/>
                  </a:cubicBezTo>
                  <a:cubicBezTo>
                    <a:pt x="8096" y="7144"/>
                    <a:pt x="9049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7" name="Freeform: Shape 1045">
              <a:extLst>
                <a:ext uri="{FF2B5EF4-FFF2-40B4-BE49-F238E27FC236}">
                  <a16:creationId xmlns="" xmlns:a16="http://schemas.microsoft.com/office/drawing/2014/main" id="{7543FF62-824D-4FB1-A821-1B0F5F5816E6}"/>
                </a:ext>
              </a:extLst>
            </p:cNvPr>
            <p:cNvSpPr/>
            <p:nvPr/>
          </p:nvSpPr>
          <p:spPr>
            <a:xfrm>
              <a:off x="5481690" y="234172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8" name="Freeform: Shape 1046">
              <a:extLst>
                <a:ext uri="{FF2B5EF4-FFF2-40B4-BE49-F238E27FC236}">
                  <a16:creationId xmlns="" xmlns:a16="http://schemas.microsoft.com/office/drawing/2014/main" id="{C2CF8A62-A1E4-41D9-9FA6-9CE700402DCF}"/>
                </a:ext>
              </a:extLst>
            </p:cNvPr>
            <p:cNvSpPr/>
            <p:nvPr/>
          </p:nvSpPr>
          <p:spPr>
            <a:xfrm>
              <a:off x="5481161" y="234362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7144"/>
                    <a:pt x="7144" y="7144"/>
                  </a:cubicBezTo>
                  <a:lnTo>
                    <a:pt x="8096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9" name="Freeform: Shape 1047">
              <a:extLst>
                <a:ext uri="{FF2B5EF4-FFF2-40B4-BE49-F238E27FC236}">
                  <a16:creationId xmlns="" xmlns:a16="http://schemas.microsoft.com/office/drawing/2014/main" id="{4444871D-CEDD-4388-B63B-F2475693E419}"/>
                </a:ext>
              </a:extLst>
            </p:cNvPr>
            <p:cNvSpPr/>
            <p:nvPr/>
          </p:nvSpPr>
          <p:spPr>
            <a:xfrm>
              <a:off x="5477880" y="234648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0" name="Freeform: Shape 1048">
              <a:extLst>
                <a:ext uri="{FF2B5EF4-FFF2-40B4-BE49-F238E27FC236}">
                  <a16:creationId xmlns="" xmlns:a16="http://schemas.microsoft.com/office/drawing/2014/main" id="{A20E31FA-46A5-4846-B1A8-694FB9748D06}"/>
                </a:ext>
              </a:extLst>
            </p:cNvPr>
            <p:cNvSpPr/>
            <p:nvPr/>
          </p:nvSpPr>
          <p:spPr>
            <a:xfrm>
              <a:off x="5479785" y="234648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7144"/>
                    <a:pt x="7567" y="7144"/>
                  </a:cubicBezTo>
                  <a:cubicBezTo>
                    <a:pt x="7567" y="8096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1" name="Freeform: Shape 1049">
              <a:extLst>
                <a:ext uri="{FF2B5EF4-FFF2-40B4-BE49-F238E27FC236}">
                  <a16:creationId xmlns="" xmlns:a16="http://schemas.microsoft.com/office/drawing/2014/main" id="{8E456B9F-0902-4FAB-8DDD-1A814E7BF0B8}"/>
                </a:ext>
              </a:extLst>
            </p:cNvPr>
            <p:cNvSpPr/>
            <p:nvPr/>
          </p:nvSpPr>
          <p:spPr>
            <a:xfrm>
              <a:off x="5477880" y="235124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8520" y="8096"/>
                    <a:pt x="7567" y="7144"/>
                  </a:cubicBezTo>
                  <a:cubicBezTo>
                    <a:pt x="7567" y="8096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2" name="Freeform: Shape 1050">
              <a:extLst>
                <a:ext uri="{FF2B5EF4-FFF2-40B4-BE49-F238E27FC236}">
                  <a16:creationId xmlns="" xmlns:a16="http://schemas.microsoft.com/office/drawing/2014/main" id="{011DA322-6BB9-42A3-9DF2-9F18174797CD}"/>
                </a:ext>
              </a:extLst>
            </p:cNvPr>
            <p:cNvSpPr/>
            <p:nvPr/>
          </p:nvSpPr>
          <p:spPr>
            <a:xfrm>
              <a:off x="5478410" y="2354103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3" name="Freeform: Shape 1051">
              <a:extLst>
                <a:ext uri="{FF2B5EF4-FFF2-40B4-BE49-F238E27FC236}">
                  <a16:creationId xmlns="" xmlns:a16="http://schemas.microsoft.com/office/drawing/2014/main" id="{904E89A7-7ECA-46BB-A730-2CAFDF5E962E}"/>
                </a:ext>
              </a:extLst>
            </p:cNvPr>
            <p:cNvSpPr/>
            <p:nvPr/>
          </p:nvSpPr>
          <p:spPr>
            <a:xfrm>
              <a:off x="5482114" y="23950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4" name="Freeform: Shape 1052">
              <a:extLst>
                <a:ext uri="{FF2B5EF4-FFF2-40B4-BE49-F238E27FC236}">
                  <a16:creationId xmlns="" xmlns:a16="http://schemas.microsoft.com/office/drawing/2014/main" id="{F7207DA4-FA25-4EE1-8581-F1F66D25C15A}"/>
                </a:ext>
              </a:extLst>
            </p:cNvPr>
            <p:cNvSpPr/>
            <p:nvPr/>
          </p:nvSpPr>
          <p:spPr>
            <a:xfrm>
              <a:off x="5482643" y="241315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7144"/>
                    <a:pt x="7567" y="7144"/>
                  </a:cubicBezTo>
                  <a:cubicBezTo>
                    <a:pt x="6615" y="7144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5" name="Freeform: Shape 1053">
              <a:extLst>
                <a:ext uri="{FF2B5EF4-FFF2-40B4-BE49-F238E27FC236}">
                  <a16:creationId xmlns="" xmlns:a16="http://schemas.microsoft.com/office/drawing/2014/main" id="{009A7922-A85D-4A81-8137-F27BF7923D15}"/>
                </a:ext>
              </a:extLst>
            </p:cNvPr>
            <p:cNvSpPr/>
            <p:nvPr/>
          </p:nvSpPr>
          <p:spPr>
            <a:xfrm>
              <a:off x="5486876" y="242321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0001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6" name="Freeform: Shape 1054">
              <a:extLst>
                <a:ext uri="{FF2B5EF4-FFF2-40B4-BE49-F238E27FC236}">
                  <a16:creationId xmlns="" xmlns:a16="http://schemas.microsoft.com/office/drawing/2014/main" id="{9EAE5D80-1445-43E6-B6A8-365BE099C48A}"/>
                </a:ext>
              </a:extLst>
            </p:cNvPr>
            <p:cNvSpPr/>
            <p:nvPr/>
          </p:nvSpPr>
          <p:spPr>
            <a:xfrm>
              <a:off x="5295276" y="2356537"/>
              <a:ext cx="9525" cy="9525"/>
            </a:xfrm>
            <a:custGeom>
              <a:avLst/>
              <a:gdLst>
                <a:gd name="connsiteX0" fmla="*/ 8244 w 9525"/>
                <a:gd name="connsiteY0" fmla="*/ 7567 h 9525"/>
                <a:gd name="connsiteX1" fmla="*/ 8244 w 9525"/>
                <a:gd name="connsiteY1" fmla="*/ 7567 h 9525"/>
                <a:gd name="connsiteX2" fmla="*/ 82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567"/>
                  </a:moveTo>
                  <a:cubicBezTo>
                    <a:pt x="7291" y="6615"/>
                    <a:pt x="6339" y="7567"/>
                    <a:pt x="8244" y="7567"/>
                  </a:cubicBezTo>
                  <a:cubicBezTo>
                    <a:pt x="8244" y="7567"/>
                    <a:pt x="8244" y="7567"/>
                    <a:pt x="82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7" name="Freeform: Shape 1055">
              <a:extLst>
                <a:ext uri="{FF2B5EF4-FFF2-40B4-BE49-F238E27FC236}">
                  <a16:creationId xmlns="" xmlns:a16="http://schemas.microsoft.com/office/drawing/2014/main" id="{34B660E9-4223-4E0F-80FA-5A6EF8F70850}"/>
                </a:ext>
              </a:extLst>
            </p:cNvPr>
            <p:cNvSpPr/>
            <p:nvPr/>
          </p:nvSpPr>
          <p:spPr>
            <a:xfrm>
              <a:off x="5280976" y="2357490"/>
              <a:ext cx="28575" cy="133350"/>
            </a:xfrm>
            <a:custGeom>
              <a:avLst/>
              <a:gdLst>
                <a:gd name="connsiteX0" fmla="*/ 12067 w 28575"/>
                <a:gd name="connsiteY0" fmla="*/ 126630 h 133350"/>
                <a:gd name="connsiteX1" fmla="*/ 14924 w 28575"/>
                <a:gd name="connsiteY1" fmla="*/ 54240 h 133350"/>
                <a:gd name="connsiteX2" fmla="*/ 17782 w 28575"/>
                <a:gd name="connsiteY2" fmla="*/ 33285 h 133350"/>
                <a:gd name="connsiteX3" fmla="*/ 19687 w 28575"/>
                <a:gd name="connsiteY3" fmla="*/ 33285 h 133350"/>
                <a:gd name="connsiteX4" fmla="*/ 17782 w 28575"/>
                <a:gd name="connsiteY4" fmla="*/ 23760 h 133350"/>
                <a:gd name="connsiteX5" fmla="*/ 15877 w 28575"/>
                <a:gd name="connsiteY5" fmla="*/ 21855 h 133350"/>
                <a:gd name="connsiteX6" fmla="*/ 10162 w 28575"/>
                <a:gd name="connsiteY6" fmla="*/ 20902 h 133350"/>
                <a:gd name="connsiteX7" fmla="*/ 10162 w 28575"/>
                <a:gd name="connsiteY7" fmla="*/ 19950 h 133350"/>
                <a:gd name="connsiteX8" fmla="*/ 19687 w 28575"/>
                <a:gd name="connsiteY8" fmla="*/ 18997 h 133350"/>
                <a:gd name="connsiteX9" fmla="*/ 18734 w 28575"/>
                <a:gd name="connsiteY9" fmla="*/ 7567 h 133350"/>
                <a:gd name="connsiteX10" fmla="*/ 22544 w 28575"/>
                <a:gd name="connsiteY10" fmla="*/ 7567 h 133350"/>
                <a:gd name="connsiteX11" fmla="*/ 19687 w 28575"/>
                <a:gd name="connsiteY11" fmla="*/ 7567 h 133350"/>
                <a:gd name="connsiteX12" fmla="*/ 22544 w 28575"/>
                <a:gd name="connsiteY12" fmla="*/ 7567 h 133350"/>
                <a:gd name="connsiteX13" fmla="*/ 12067 w 28575"/>
                <a:gd name="connsiteY13" fmla="*/ 12663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575" h="133350">
                  <a:moveTo>
                    <a:pt x="12067" y="126630"/>
                  </a:moveTo>
                  <a:cubicBezTo>
                    <a:pt x="-3173" y="118057"/>
                    <a:pt x="22544" y="58050"/>
                    <a:pt x="14924" y="54240"/>
                  </a:cubicBezTo>
                  <a:cubicBezTo>
                    <a:pt x="13972" y="51382"/>
                    <a:pt x="7304" y="35190"/>
                    <a:pt x="17782" y="33285"/>
                  </a:cubicBezTo>
                  <a:cubicBezTo>
                    <a:pt x="16829" y="32332"/>
                    <a:pt x="17782" y="32332"/>
                    <a:pt x="19687" y="33285"/>
                  </a:cubicBezTo>
                  <a:cubicBezTo>
                    <a:pt x="11114" y="29475"/>
                    <a:pt x="5399" y="22807"/>
                    <a:pt x="17782" y="23760"/>
                  </a:cubicBezTo>
                  <a:cubicBezTo>
                    <a:pt x="6352" y="31380"/>
                    <a:pt x="15877" y="15187"/>
                    <a:pt x="15877" y="21855"/>
                  </a:cubicBezTo>
                  <a:cubicBezTo>
                    <a:pt x="14924" y="19950"/>
                    <a:pt x="11114" y="21855"/>
                    <a:pt x="10162" y="20902"/>
                  </a:cubicBezTo>
                  <a:cubicBezTo>
                    <a:pt x="11114" y="20902"/>
                    <a:pt x="11114" y="20902"/>
                    <a:pt x="10162" y="19950"/>
                  </a:cubicBezTo>
                  <a:cubicBezTo>
                    <a:pt x="11114" y="17092"/>
                    <a:pt x="13972" y="18997"/>
                    <a:pt x="19687" y="18997"/>
                  </a:cubicBezTo>
                  <a:cubicBezTo>
                    <a:pt x="15877" y="24712"/>
                    <a:pt x="17782" y="6615"/>
                    <a:pt x="18734" y="7567"/>
                  </a:cubicBezTo>
                  <a:cubicBezTo>
                    <a:pt x="17782" y="6615"/>
                    <a:pt x="22544" y="7567"/>
                    <a:pt x="22544" y="7567"/>
                  </a:cubicBezTo>
                  <a:cubicBezTo>
                    <a:pt x="20639" y="8520"/>
                    <a:pt x="19687" y="7567"/>
                    <a:pt x="19687" y="7567"/>
                  </a:cubicBezTo>
                  <a:cubicBezTo>
                    <a:pt x="21592" y="8520"/>
                    <a:pt x="22544" y="8520"/>
                    <a:pt x="22544" y="7567"/>
                  </a:cubicBezTo>
                  <a:cubicBezTo>
                    <a:pt x="47309" y="15187"/>
                    <a:pt x="2542" y="111390"/>
                    <a:pt x="12067" y="1266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8" name="Freeform: Shape 1056">
              <a:extLst>
                <a:ext uri="{FF2B5EF4-FFF2-40B4-BE49-F238E27FC236}">
                  <a16:creationId xmlns="" xmlns:a16="http://schemas.microsoft.com/office/drawing/2014/main" id="{A5509E7F-392E-4FFA-B8ED-7F2604C8D985}"/>
                </a:ext>
              </a:extLst>
            </p:cNvPr>
            <p:cNvSpPr/>
            <p:nvPr/>
          </p:nvSpPr>
          <p:spPr>
            <a:xfrm>
              <a:off x="5293519" y="235696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9049" y="7144"/>
                    <a:pt x="7144" y="7144"/>
                  </a:cubicBezTo>
                  <a:cubicBezTo>
                    <a:pt x="8096" y="8096"/>
                    <a:pt x="9049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9" name="Freeform: Shape 1057">
              <a:extLst>
                <a:ext uri="{FF2B5EF4-FFF2-40B4-BE49-F238E27FC236}">
                  <a16:creationId xmlns="" xmlns:a16="http://schemas.microsoft.com/office/drawing/2014/main" id="{54EA2979-0DB7-4641-9228-89E261949381}"/>
                </a:ext>
              </a:extLst>
            </p:cNvPr>
            <p:cNvSpPr/>
            <p:nvPr/>
          </p:nvSpPr>
          <p:spPr>
            <a:xfrm>
              <a:off x="5286704" y="236553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0" name="Freeform: Shape 1058">
              <a:extLst>
                <a:ext uri="{FF2B5EF4-FFF2-40B4-BE49-F238E27FC236}">
                  <a16:creationId xmlns="" xmlns:a16="http://schemas.microsoft.com/office/drawing/2014/main" id="{14F7E880-7651-40DD-822E-9C2C4957B25F}"/>
                </a:ext>
              </a:extLst>
            </p:cNvPr>
            <p:cNvSpPr/>
            <p:nvPr/>
          </p:nvSpPr>
          <p:spPr>
            <a:xfrm>
              <a:off x="5285899" y="236743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7144"/>
                    <a:pt x="7144" y="7144"/>
                  </a:cubicBezTo>
                  <a:lnTo>
                    <a:pt x="8096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1" name="Freeform: Shape 1059">
              <a:extLst>
                <a:ext uri="{FF2B5EF4-FFF2-40B4-BE49-F238E27FC236}">
                  <a16:creationId xmlns="" xmlns:a16="http://schemas.microsoft.com/office/drawing/2014/main" id="{D5227222-D6DD-4DAC-AEF8-8159C20842E9}"/>
                </a:ext>
              </a:extLst>
            </p:cNvPr>
            <p:cNvSpPr/>
            <p:nvPr/>
          </p:nvSpPr>
          <p:spPr>
            <a:xfrm>
              <a:off x="5283570" y="237029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2" name="Freeform: Shape 1060">
              <a:extLst>
                <a:ext uri="{FF2B5EF4-FFF2-40B4-BE49-F238E27FC236}">
                  <a16:creationId xmlns="" xmlns:a16="http://schemas.microsoft.com/office/drawing/2014/main" id="{3CE007AD-CB28-4298-AD51-B12A2C8C65ED}"/>
                </a:ext>
              </a:extLst>
            </p:cNvPr>
            <p:cNvSpPr/>
            <p:nvPr/>
          </p:nvSpPr>
          <p:spPr>
            <a:xfrm>
              <a:off x="5285475" y="237029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3" name="Freeform: Shape 1061">
              <a:extLst>
                <a:ext uri="{FF2B5EF4-FFF2-40B4-BE49-F238E27FC236}">
                  <a16:creationId xmlns="" xmlns:a16="http://schemas.microsoft.com/office/drawing/2014/main" id="{CF147C62-4930-4048-92A4-CDB20F461846}"/>
                </a:ext>
              </a:extLst>
            </p:cNvPr>
            <p:cNvSpPr/>
            <p:nvPr/>
          </p:nvSpPr>
          <p:spPr>
            <a:xfrm>
              <a:off x="5283570" y="237410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8096"/>
                    <a:pt x="7567" y="7144"/>
                  </a:cubicBezTo>
                  <a:cubicBezTo>
                    <a:pt x="7567" y="8096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4" name="Freeform: Shape 1062">
              <a:extLst>
                <a:ext uri="{FF2B5EF4-FFF2-40B4-BE49-F238E27FC236}">
                  <a16:creationId xmlns="" xmlns:a16="http://schemas.microsoft.com/office/drawing/2014/main" id="{D9D349DA-49DD-4CCC-80A1-4EC1FD40C65C}"/>
                </a:ext>
              </a:extLst>
            </p:cNvPr>
            <p:cNvSpPr/>
            <p:nvPr/>
          </p:nvSpPr>
          <p:spPr>
            <a:xfrm>
              <a:off x="5284100" y="237601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8096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5" name="Freeform: Shape 1063">
              <a:extLst>
                <a:ext uri="{FF2B5EF4-FFF2-40B4-BE49-F238E27FC236}">
                  <a16:creationId xmlns="" xmlns:a16="http://schemas.microsoft.com/office/drawing/2014/main" id="{D58DEB1C-1D50-4879-9D55-9D406CE7B324}"/>
                </a:ext>
              </a:extLst>
            </p:cNvPr>
            <p:cNvSpPr/>
            <p:nvPr/>
          </p:nvSpPr>
          <p:spPr>
            <a:xfrm>
              <a:off x="5285899" y="241244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6" name="Freeform: Shape 1064">
              <a:extLst>
                <a:ext uri="{FF2B5EF4-FFF2-40B4-BE49-F238E27FC236}">
                  <a16:creationId xmlns="" xmlns:a16="http://schemas.microsoft.com/office/drawing/2014/main" id="{A9903090-D0E9-4572-858D-81A658F7A014}"/>
                </a:ext>
              </a:extLst>
            </p:cNvPr>
            <p:cNvSpPr/>
            <p:nvPr/>
          </p:nvSpPr>
          <p:spPr>
            <a:xfrm>
              <a:off x="5284523" y="242839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8520" y="7144"/>
                    <a:pt x="6615" y="7144"/>
                    <a:pt x="7567" y="7144"/>
                  </a:cubicBez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7" name="Freeform: Shape 1065">
              <a:extLst>
                <a:ext uri="{FF2B5EF4-FFF2-40B4-BE49-F238E27FC236}">
                  <a16:creationId xmlns="" xmlns:a16="http://schemas.microsoft.com/office/drawing/2014/main" id="{3A144791-9993-4C18-93D5-C73816B51E72}"/>
                </a:ext>
              </a:extLst>
            </p:cNvPr>
            <p:cNvSpPr/>
            <p:nvPr/>
          </p:nvSpPr>
          <p:spPr>
            <a:xfrm>
              <a:off x="5287804" y="24379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95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8" name="Freeform: Shape 1066">
              <a:extLst>
                <a:ext uri="{FF2B5EF4-FFF2-40B4-BE49-F238E27FC236}">
                  <a16:creationId xmlns="" xmlns:a16="http://schemas.microsoft.com/office/drawing/2014/main" id="{6A8C0CEE-C520-4614-9DE7-BEEE1B5F6CC3}"/>
                </a:ext>
              </a:extLst>
            </p:cNvPr>
            <p:cNvSpPr/>
            <p:nvPr/>
          </p:nvSpPr>
          <p:spPr>
            <a:xfrm>
              <a:off x="5123826" y="235219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  <a:gd name="connsiteX2" fmla="*/ 82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ubicBezTo>
                    <a:pt x="8244" y="7144"/>
                    <a:pt x="8244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9" name="Freeform: Shape 1067">
              <a:extLst>
                <a:ext uri="{FF2B5EF4-FFF2-40B4-BE49-F238E27FC236}">
                  <a16:creationId xmlns="" xmlns:a16="http://schemas.microsoft.com/office/drawing/2014/main" id="{348271A1-FFFF-4424-A4F2-363A87AF7D58}"/>
                </a:ext>
              </a:extLst>
            </p:cNvPr>
            <p:cNvSpPr/>
            <p:nvPr/>
          </p:nvSpPr>
          <p:spPr>
            <a:xfrm>
              <a:off x="5111591" y="2353680"/>
              <a:ext cx="28575" cy="142875"/>
            </a:xfrm>
            <a:custGeom>
              <a:avLst/>
              <a:gdLst>
                <a:gd name="connsiteX0" fmla="*/ 19526 w 28575"/>
                <a:gd name="connsiteY0" fmla="*/ 139012 h 142875"/>
                <a:gd name="connsiteX1" fmla="*/ 13811 w 28575"/>
                <a:gd name="connsiteY1" fmla="*/ 59002 h 142875"/>
                <a:gd name="connsiteX2" fmla="*/ 15716 w 28575"/>
                <a:gd name="connsiteY2" fmla="*/ 36142 h 142875"/>
                <a:gd name="connsiteX3" fmla="*/ 17621 w 28575"/>
                <a:gd name="connsiteY3" fmla="*/ 36142 h 142875"/>
                <a:gd name="connsiteX4" fmla="*/ 14764 w 28575"/>
                <a:gd name="connsiteY4" fmla="*/ 25665 h 142875"/>
                <a:gd name="connsiteX5" fmla="*/ 7144 w 28575"/>
                <a:gd name="connsiteY5" fmla="*/ 21855 h 142875"/>
                <a:gd name="connsiteX6" fmla="*/ 7144 w 28575"/>
                <a:gd name="connsiteY6" fmla="*/ 20902 h 142875"/>
                <a:gd name="connsiteX7" fmla="*/ 16669 w 28575"/>
                <a:gd name="connsiteY7" fmla="*/ 19950 h 142875"/>
                <a:gd name="connsiteX8" fmla="*/ 15716 w 28575"/>
                <a:gd name="connsiteY8" fmla="*/ 7567 h 142875"/>
                <a:gd name="connsiteX9" fmla="*/ 19526 w 28575"/>
                <a:gd name="connsiteY9" fmla="*/ 7567 h 142875"/>
                <a:gd name="connsiteX10" fmla="*/ 16669 w 28575"/>
                <a:gd name="connsiteY10" fmla="*/ 7567 h 142875"/>
                <a:gd name="connsiteX11" fmla="*/ 19526 w 28575"/>
                <a:gd name="connsiteY11" fmla="*/ 7567 h 142875"/>
                <a:gd name="connsiteX12" fmla="*/ 19526 w 28575"/>
                <a:gd name="connsiteY12" fmla="*/ 139012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575" h="142875">
                  <a:moveTo>
                    <a:pt x="19526" y="139012"/>
                  </a:moveTo>
                  <a:cubicBezTo>
                    <a:pt x="1429" y="131392"/>
                    <a:pt x="20479" y="61860"/>
                    <a:pt x="13811" y="59002"/>
                  </a:cubicBezTo>
                  <a:cubicBezTo>
                    <a:pt x="12859" y="56145"/>
                    <a:pt x="5239" y="38047"/>
                    <a:pt x="15716" y="36142"/>
                  </a:cubicBezTo>
                  <a:cubicBezTo>
                    <a:pt x="14764" y="35190"/>
                    <a:pt x="15716" y="35190"/>
                    <a:pt x="17621" y="36142"/>
                  </a:cubicBezTo>
                  <a:cubicBezTo>
                    <a:pt x="9049" y="33285"/>
                    <a:pt x="3334" y="24712"/>
                    <a:pt x="14764" y="25665"/>
                  </a:cubicBezTo>
                  <a:cubicBezTo>
                    <a:pt x="12859" y="27570"/>
                    <a:pt x="8096" y="22807"/>
                    <a:pt x="7144" y="21855"/>
                  </a:cubicBezTo>
                  <a:cubicBezTo>
                    <a:pt x="8096" y="21855"/>
                    <a:pt x="8096" y="21855"/>
                    <a:pt x="7144" y="20902"/>
                  </a:cubicBezTo>
                  <a:cubicBezTo>
                    <a:pt x="8096" y="18045"/>
                    <a:pt x="10954" y="19950"/>
                    <a:pt x="16669" y="19950"/>
                  </a:cubicBezTo>
                  <a:cubicBezTo>
                    <a:pt x="12859" y="25665"/>
                    <a:pt x="14764" y="5662"/>
                    <a:pt x="15716" y="7567"/>
                  </a:cubicBezTo>
                  <a:cubicBezTo>
                    <a:pt x="14764" y="6615"/>
                    <a:pt x="19526" y="7567"/>
                    <a:pt x="19526" y="7567"/>
                  </a:cubicBezTo>
                  <a:cubicBezTo>
                    <a:pt x="17621" y="8520"/>
                    <a:pt x="16669" y="7567"/>
                    <a:pt x="16669" y="7567"/>
                  </a:cubicBezTo>
                  <a:cubicBezTo>
                    <a:pt x="18574" y="8520"/>
                    <a:pt x="19526" y="8520"/>
                    <a:pt x="19526" y="7567"/>
                  </a:cubicBezTo>
                  <a:cubicBezTo>
                    <a:pt x="41434" y="14235"/>
                    <a:pt x="6191" y="122820"/>
                    <a:pt x="19526" y="1390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0" name="Freeform: Shape 1068">
              <a:extLst>
                <a:ext uri="{FF2B5EF4-FFF2-40B4-BE49-F238E27FC236}">
                  <a16:creationId xmlns="" xmlns:a16="http://schemas.microsoft.com/office/drawing/2014/main" id="{D7984F01-95A7-4685-9A8F-A8B5C533A2F2}"/>
                </a:ext>
              </a:extLst>
            </p:cNvPr>
            <p:cNvSpPr/>
            <p:nvPr/>
          </p:nvSpPr>
          <p:spPr>
            <a:xfrm>
              <a:off x="5122069" y="235315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9049" y="8096"/>
                    <a:pt x="7144" y="7144"/>
                  </a:cubicBezTo>
                  <a:cubicBezTo>
                    <a:pt x="8096" y="7144"/>
                    <a:pt x="9049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1" name="Freeform: Shape 1069">
              <a:extLst>
                <a:ext uri="{FF2B5EF4-FFF2-40B4-BE49-F238E27FC236}">
                  <a16:creationId xmlns="" xmlns:a16="http://schemas.microsoft.com/office/drawing/2014/main" id="{259BA97B-C586-47BA-9758-DFAF284375BE}"/>
                </a:ext>
              </a:extLst>
            </p:cNvPr>
            <p:cNvSpPr/>
            <p:nvPr/>
          </p:nvSpPr>
          <p:spPr>
            <a:xfrm>
              <a:off x="5115254" y="236267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2" name="Freeform: Shape 1070">
              <a:extLst>
                <a:ext uri="{FF2B5EF4-FFF2-40B4-BE49-F238E27FC236}">
                  <a16:creationId xmlns="" xmlns:a16="http://schemas.microsoft.com/office/drawing/2014/main" id="{993732D3-D432-4307-B8C1-F2093EBA85E0}"/>
                </a:ext>
              </a:extLst>
            </p:cNvPr>
            <p:cNvSpPr/>
            <p:nvPr/>
          </p:nvSpPr>
          <p:spPr>
            <a:xfrm>
              <a:off x="5114449" y="236362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7144"/>
                    <a:pt x="7144" y="7144"/>
                  </a:cubicBezTo>
                  <a:lnTo>
                    <a:pt x="8096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3" name="Freeform: Shape 1071">
              <a:extLst>
                <a:ext uri="{FF2B5EF4-FFF2-40B4-BE49-F238E27FC236}">
                  <a16:creationId xmlns="" xmlns:a16="http://schemas.microsoft.com/office/drawing/2014/main" id="{0FCAC09A-0493-4201-AACD-9CADCE57E57C}"/>
                </a:ext>
              </a:extLst>
            </p:cNvPr>
            <p:cNvSpPr/>
            <p:nvPr/>
          </p:nvSpPr>
          <p:spPr>
            <a:xfrm>
              <a:off x="5112120" y="2367015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7567"/>
                    <a:pt x="7567" y="7567"/>
                  </a:cubicBezTo>
                  <a:cubicBezTo>
                    <a:pt x="7567" y="6615"/>
                    <a:pt x="7567" y="7567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4" name="Freeform: Shape 1072">
              <a:extLst>
                <a:ext uri="{FF2B5EF4-FFF2-40B4-BE49-F238E27FC236}">
                  <a16:creationId xmlns="" xmlns:a16="http://schemas.microsoft.com/office/drawing/2014/main" id="{E9DA001B-FE98-4D05-92DC-9A54EE247CFD}"/>
                </a:ext>
              </a:extLst>
            </p:cNvPr>
            <p:cNvSpPr/>
            <p:nvPr/>
          </p:nvSpPr>
          <p:spPr>
            <a:xfrm>
              <a:off x="5114025" y="236743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5" name="Freeform: Shape 1073">
              <a:extLst>
                <a:ext uri="{FF2B5EF4-FFF2-40B4-BE49-F238E27FC236}">
                  <a16:creationId xmlns="" xmlns:a16="http://schemas.microsoft.com/office/drawing/2014/main" id="{015C92A5-2DEB-48A5-ABAB-F08BB0F47C7B}"/>
                </a:ext>
              </a:extLst>
            </p:cNvPr>
            <p:cNvSpPr/>
            <p:nvPr/>
          </p:nvSpPr>
          <p:spPr>
            <a:xfrm>
              <a:off x="5112120" y="237220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6" name="Freeform: Shape 1074">
              <a:extLst>
                <a:ext uri="{FF2B5EF4-FFF2-40B4-BE49-F238E27FC236}">
                  <a16:creationId xmlns="" xmlns:a16="http://schemas.microsoft.com/office/drawing/2014/main" id="{CBEF2E43-70C5-4245-8E8C-3C8568828A48}"/>
                </a:ext>
              </a:extLst>
            </p:cNvPr>
            <p:cNvSpPr/>
            <p:nvPr/>
          </p:nvSpPr>
          <p:spPr>
            <a:xfrm>
              <a:off x="5112650" y="237410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8096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7" name="Freeform: Shape 1075">
              <a:extLst>
                <a:ext uri="{FF2B5EF4-FFF2-40B4-BE49-F238E27FC236}">
                  <a16:creationId xmlns="" xmlns:a16="http://schemas.microsoft.com/office/drawing/2014/main" id="{FABF6C1A-E285-4E08-8AA0-83DB51B997E6}"/>
                </a:ext>
              </a:extLst>
            </p:cNvPr>
            <p:cNvSpPr/>
            <p:nvPr/>
          </p:nvSpPr>
          <p:spPr>
            <a:xfrm>
              <a:off x="5116354" y="241434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8" name="Freeform: Shape 1076">
              <a:extLst>
                <a:ext uri="{FF2B5EF4-FFF2-40B4-BE49-F238E27FC236}">
                  <a16:creationId xmlns="" xmlns:a16="http://schemas.microsoft.com/office/drawing/2014/main" id="{8E0D0CD1-312C-45E0-9811-2E0D11595C2E}"/>
                </a:ext>
              </a:extLst>
            </p:cNvPr>
            <p:cNvSpPr/>
            <p:nvPr/>
          </p:nvSpPr>
          <p:spPr>
            <a:xfrm>
              <a:off x="5115930" y="243220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7144"/>
                    <a:pt x="7567" y="7144"/>
                  </a:cubicBezTo>
                  <a:cubicBezTo>
                    <a:pt x="6615" y="7144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9" name="Freeform: Shape 1077">
              <a:extLst>
                <a:ext uri="{FF2B5EF4-FFF2-40B4-BE49-F238E27FC236}">
                  <a16:creationId xmlns="" xmlns:a16="http://schemas.microsoft.com/office/drawing/2014/main" id="{DF5B6DC9-5EBD-4E57-B115-24D59A33CB04}"/>
                </a:ext>
              </a:extLst>
            </p:cNvPr>
            <p:cNvSpPr/>
            <p:nvPr/>
          </p:nvSpPr>
          <p:spPr>
            <a:xfrm>
              <a:off x="5120164" y="24417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0" name="Freeform: Shape 1078">
              <a:extLst>
                <a:ext uri="{FF2B5EF4-FFF2-40B4-BE49-F238E27FC236}">
                  <a16:creationId xmlns="" xmlns:a16="http://schemas.microsoft.com/office/drawing/2014/main" id="{EACDD412-FB73-421F-9DA1-D22D737AAC74}"/>
                </a:ext>
              </a:extLst>
            </p:cNvPr>
            <p:cNvSpPr/>
            <p:nvPr/>
          </p:nvSpPr>
          <p:spPr>
            <a:xfrm>
              <a:off x="4964483" y="2368920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6615"/>
                    <a:pt x="6615" y="7567"/>
                    <a:pt x="7567" y="7567"/>
                  </a:cubicBezTo>
                  <a:cubicBezTo>
                    <a:pt x="7567" y="7567"/>
                    <a:pt x="8520" y="7567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1" name="Freeform: Shape 1079">
              <a:extLst>
                <a:ext uri="{FF2B5EF4-FFF2-40B4-BE49-F238E27FC236}">
                  <a16:creationId xmlns="" xmlns:a16="http://schemas.microsoft.com/office/drawing/2014/main" id="{33C74920-2508-4870-845A-479FF45DA76A}"/>
                </a:ext>
              </a:extLst>
            </p:cNvPr>
            <p:cNvSpPr/>
            <p:nvPr/>
          </p:nvSpPr>
          <p:spPr>
            <a:xfrm>
              <a:off x="4951571" y="2370825"/>
              <a:ext cx="28575" cy="123825"/>
            </a:xfrm>
            <a:custGeom>
              <a:avLst/>
              <a:gdLst>
                <a:gd name="connsiteX0" fmla="*/ 19526 w 28575"/>
                <a:gd name="connsiteY0" fmla="*/ 118057 h 123825"/>
                <a:gd name="connsiteX1" fmla="*/ 13811 w 28575"/>
                <a:gd name="connsiteY1" fmla="*/ 51382 h 123825"/>
                <a:gd name="connsiteX2" fmla="*/ 15716 w 28575"/>
                <a:gd name="connsiteY2" fmla="*/ 31380 h 123825"/>
                <a:gd name="connsiteX3" fmla="*/ 17621 w 28575"/>
                <a:gd name="connsiteY3" fmla="*/ 31380 h 123825"/>
                <a:gd name="connsiteX4" fmla="*/ 14764 w 28575"/>
                <a:gd name="connsiteY4" fmla="*/ 22807 h 123825"/>
                <a:gd name="connsiteX5" fmla="*/ 12859 w 28575"/>
                <a:gd name="connsiteY5" fmla="*/ 20902 h 123825"/>
                <a:gd name="connsiteX6" fmla="*/ 7144 w 28575"/>
                <a:gd name="connsiteY6" fmla="*/ 19950 h 123825"/>
                <a:gd name="connsiteX7" fmla="*/ 7144 w 28575"/>
                <a:gd name="connsiteY7" fmla="*/ 18997 h 123825"/>
                <a:gd name="connsiteX8" fmla="*/ 16669 w 28575"/>
                <a:gd name="connsiteY8" fmla="*/ 18045 h 123825"/>
                <a:gd name="connsiteX9" fmla="*/ 15716 w 28575"/>
                <a:gd name="connsiteY9" fmla="*/ 7567 h 123825"/>
                <a:gd name="connsiteX10" fmla="*/ 19526 w 28575"/>
                <a:gd name="connsiteY10" fmla="*/ 7567 h 123825"/>
                <a:gd name="connsiteX11" fmla="*/ 16669 w 28575"/>
                <a:gd name="connsiteY11" fmla="*/ 7567 h 123825"/>
                <a:gd name="connsiteX12" fmla="*/ 19526 w 28575"/>
                <a:gd name="connsiteY12" fmla="*/ 7567 h 123825"/>
                <a:gd name="connsiteX13" fmla="*/ 19526 w 28575"/>
                <a:gd name="connsiteY13" fmla="*/ 11805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575" h="123825">
                  <a:moveTo>
                    <a:pt x="19526" y="118057"/>
                  </a:moveTo>
                  <a:cubicBezTo>
                    <a:pt x="5239" y="112342"/>
                    <a:pt x="18574" y="52335"/>
                    <a:pt x="13811" y="51382"/>
                  </a:cubicBezTo>
                  <a:cubicBezTo>
                    <a:pt x="12859" y="48525"/>
                    <a:pt x="5239" y="33285"/>
                    <a:pt x="15716" y="31380"/>
                  </a:cubicBezTo>
                  <a:cubicBezTo>
                    <a:pt x="14764" y="30427"/>
                    <a:pt x="15716" y="30427"/>
                    <a:pt x="17621" y="31380"/>
                  </a:cubicBezTo>
                  <a:cubicBezTo>
                    <a:pt x="8096" y="28522"/>
                    <a:pt x="3334" y="21855"/>
                    <a:pt x="14764" y="22807"/>
                  </a:cubicBezTo>
                  <a:cubicBezTo>
                    <a:pt x="2381" y="30427"/>
                    <a:pt x="12859" y="15187"/>
                    <a:pt x="12859" y="20902"/>
                  </a:cubicBezTo>
                  <a:cubicBezTo>
                    <a:pt x="11906" y="19950"/>
                    <a:pt x="8096" y="20902"/>
                    <a:pt x="7144" y="19950"/>
                  </a:cubicBezTo>
                  <a:cubicBezTo>
                    <a:pt x="8096" y="19950"/>
                    <a:pt x="8096" y="19950"/>
                    <a:pt x="7144" y="18997"/>
                  </a:cubicBezTo>
                  <a:cubicBezTo>
                    <a:pt x="8096" y="16140"/>
                    <a:pt x="10954" y="18045"/>
                    <a:pt x="16669" y="18045"/>
                  </a:cubicBezTo>
                  <a:cubicBezTo>
                    <a:pt x="11906" y="23760"/>
                    <a:pt x="14764" y="5662"/>
                    <a:pt x="15716" y="7567"/>
                  </a:cubicBezTo>
                  <a:cubicBezTo>
                    <a:pt x="14764" y="6615"/>
                    <a:pt x="19526" y="7567"/>
                    <a:pt x="19526" y="7567"/>
                  </a:cubicBezTo>
                  <a:cubicBezTo>
                    <a:pt x="17621" y="8520"/>
                    <a:pt x="16669" y="7567"/>
                    <a:pt x="16669" y="7567"/>
                  </a:cubicBezTo>
                  <a:cubicBezTo>
                    <a:pt x="18574" y="8520"/>
                    <a:pt x="19526" y="8520"/>
                    <a:pt x="19526" y="7567"/>
                  </a:cubicBezTo>
                  <a:cubicBezTo>
                    <a:pt x="40481" y="12330"/>
                    <a:pt x="7144" y="104722"/>
                    <a:pt x="19526" y="1180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2" name="Freeform: Shape 1080">
              <a:extLst>
                <a:ext uri="{FF2B5EF4-FFF2-40B4-BE49-F238E27FC236}">
                  <a16:creationId xmlns="" xmlns:a16="http://schemas.microsoft.com/office/drawing/2014/main" id="{09B4C65C-DE98-4CFA-A359-1BF40B282595}"/>
                </a:ext>
              </a:extLst>
            </p:cNvPr>
            <p:cNvSpPr/>
            <p:nvPr/>
          </p:nvSpPr>
          <p:spPr>
            <a:xfrm>
              <a:off x="4962049" y="236934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9049" y="7144"/>
                    <a:pt x="7144" y="7144"/>
                  </a:cubicBezTo>
                  <a:cubicBezTo>
                    <a:pt x="9049" y="8096"/>
                    <a:pt x="9049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3" name="Freeform: Shape 1081">
              <a:extLst>
                <a:ext uri="{FF2B5EF4-FFF2-40B4-BE49-F238E27FC236}">
                  <a16:creationId xmlns="" xmlns:a16="http://schemas.microsoft.com/office/drawing/2014/main" id="{8E10631A-7B76-4284-8E8B-26AB20C5EC88}"/>
                </a:ext>
              </a:extLst>
            </p:cNvPr>
            <p:cNvSpPr/>
            <p:nvPr/>
          </p:nvSpPr>
          <p:spPr>
            <a:xfrm>
              <a:off x="4955910" y="237791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4" name="Freeform: Shape 1082">
              <a:extLst>
                <a:ext uri="{FF2B5EF4-FFF2-40B4-BE49-F238E27FC236}">
                  <a16:creationId xmlns="" xmlns:a16="http://schemas.microsoft.com/office/drawing/2014/main" id="{D37C4D81-AE15-4D5D-BE50-B0D2599663C1}"/>
                </a:ext>
              </a:extLst>
            </p:cNvPr>
            <p:cNvSpPr/>
            <p:nvPr/>
          </p:nvSpPr>
          <p:spPr>
            <a:xfrm>
              <a:off x="4955381" y="237886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8096"/>
                    <a:pt x="7144" y="7144"/>
                  </a:cubicBezTo>
                  <a:lnTo>
                    <a:pt x="8096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5" name="Freeform: Shape 1083">
              <a:extLst>
                <a:ext uri="{FF2B5EF4-FFF2-40B4-BE49-F238E27FC236}">
                  <a16:creationId xmlns="" xmlns:a16="http://schemas.microsoft.com/office/drawing/2014/main" id="{A6BF7ED9-DE20-4271-94AA-601663B3C20B}"/>
                </a:ext>
              </a:extLst>
            </p:cNvPr>
            <p:cNvSpPr/>
            <p:nvPr/>
          </p:nvSpPr>
          <p:spPr>
            <a:xfrm>
              <a:off x="4952100" y="238172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6" name="Freeform: Shape 1084">
              <a:extLst>
                <a:ext uri="{FF2B5EF4-FFF2-40B4-BE49-F238E27FC236}">
                  <a16:creationId xmlns="" xmlns:a16="http://schemas.microsoft.com/office/drawing/2014/main" id="{BD722CB5-31F4-414A-BD91-3F74485A6418}"/>
                </a:ext>
              </a:extLst>
            </p:cNvPr>
            <p:cNvSpPr/>
            <p:nvPr/>
          </p:nvSpPr>
          <p:spPr>
            <a:xfrm>
              <a:off x="4954005" y="238172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7" name="Freeform: Shape 1085">
              <a:extLst>
                <a:ext uri="{FF2B5EF4-FFF2-40B4-BE49-F238E27FC236}">
                  <a16:creationId xmlns="" xmlns:a16="http://schemas.microsoft.com/office/drawing/2014/main" id="{9EBE2D8D-5202-4DCE-BE2F-49DEF9FA5B5F}"/>
                </a:ext>
              </a:extLst>
            </p:cNvPr>
            <p:cNvSpPr/>
            <p:nvPr/>
          </p:nvSpPr>
          <p:spPr>
            <a:xfrm>
              <a:off x="4952100" y="238553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8520" y="8096"/>
                    <a:pt x="7567" y="7144"/>
                  </a:cubicBezTo>
                  <a:cubicBezTo>
                    <a:pt x="7567" y="8096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8" name="Freeform: Shape 1086">
              <a:extLst>
                <a:ext uri="{FF2B5EF4-FFF2-40B4-BE49-F238E27FC236}">
                  <a16:creationId xmlns="" xmlns:a16="http://schemas.microsoft.com/office/drawing/2014/main" id="{1A379002-5311-495D-BD42-1011183CEEB5}"/>
                </a:ext>
              </a:extLst>
            </p:cNvPr>
            <p:cNvSpPr/>
            <p:nvPr/>
          </p:nvSpPr>
          <p:spPr>
            <a:xfrm>
              <a:off x="4952630" y="238744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8096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9" name="Freeform: Shape 1087">
              <a:extLst>
                <a:ext uri="{FF2B5EF4-FFF2-40B4-BE49-F238E27FC236}">
                  <a16:creationId xmlns="" xmlns:a16="http://schemas.microsoft.com/office/drawing/2014/main" id="{9155C8E1-9ECC-4786-B19B-5633D1FFB975}"/>
                </a:ext>
              </a:extLst>
            </p:cNvPr>
            <p:cNvSpPr/>
            <p:nvPr/>
          </p:nvSpPr>
          <p:spPr>
            <a:xfrm>
              <a:off x="4956334" y="24217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0" name="Freeform: Shape 1088">
              <a:extLst>
                <a:ext uri="{FF2B5EF4-FFF2-40B4-BE49-F238E27FC236}">
                  <a16:creationId xmlns="" xmlns:a16="http://schemas.microsoft.com/office/drawing/2014/main" id="{59BC254E-0C35-4034-96A6-0D0FDAB306CF}"/>
                </a:ext>
              </a:extLst>
            </p:cNvPr>
            <p:cNvSpPr/>
            <p:nvPr/>
          </p:nvSpPr>
          <p:spPr>
            <a:xfrm>
              <a:off x="4955910" y="243697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8520" y="7144"/>
                    <a:pt x="6615" y="7144"/>
                    <a:pt x="7567" y="7144"/>
                  </a:cubicBez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1" name="Freeform: Shape 1089">
              <a:extLst>
                <a:ext uri="{FF2B5EF4-FFF2-40B4-BE49-F238E27FC236}">
                  <a16:creationId xmlns="" xmlns:a16="http://schemas.microsoft.com/office/drawing/2014/main" id="{13D3DB87-0028-4133-BCFE-09B152B18F41}"/>
                </a:ext>
              </a:extLst>
            </p:cNvPr>
            <p:cNvSpPr/>
            <p:nvPr/>
          </p:nvSpPr>
          <p:spPr>
            <a:xfrm>
              <a:off x="4960144" y="24445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95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2" name="Freeform: Shape 1090">
              <a:extLst>
                <a:ext uri="{FF2B5EF4-FFF2-40B4-BE49-F238E27FC236}">
                  <a16:creationId xmlns="" xmlns:a16="http://schemas.microsoft.com/office/drawing/2014/main" id="{23D93FB7-43D8-428B-8672-E7DBA1E3F545}"/>
                </a:ext>
              </a:extLst>
            </p:cNvPr>
            <p:cNvSpPr/>
            <p:nvPr/>
          </p:nvSpPr>
          <p:spPr>
            <a:xfrm>
              <a:off x="4799024" y="236172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  <a:gd name="connsiteX2" fmla="*/ 82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ubicBezTo>
                    <a:pt x="8244" y="7144"/>
                    <a:pt x="8244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3" name="Freeform: Shape 1091">
              <a:extLst>
                <a:ext uri="{FF2B5EF4-FFF2-40B4-BE49-F238E27FC236}">
                  <a16:creationId xmlns="" xmlns:a16="http://schemas.microsoft.com/office/drawing/2014/main" id="{AD3D5E98-DE0E-46BC-90E7-7B5680ABACC1}"/>
                </a:ext>
              </a:extLst>
            </p:cNvPr>
            <p:cNvSpPr/>
            <p:nvPr/>
          </p:nvSpPr>
          <p:spPr>
            <a:xfrm>
              <a:off x="4785836" y="2363205"/>
              <a:ext cx="28575" cy="123825"/>
            </a:xfrm>
            <a:custGeom>
              <a:avLst/>
              <a:gdLst>
                <a:gd name="connsiteX0" fmla="*/ 20479 w 28575"/>
                <a:gd name="connsiteY0" fmla="*/ 118057 h 123825"/>
                <a:gd name="connsiteX1" fmla="*/ 13811 w 28575"/>
                <a:gd name="connsiteY1" fmla="*/ 51382 h 123825"/>
                <a:gd name="connsiteX2" fmla="*/ 15716 w 28575"/>
                <a:gd name="connsiteY2" fmla="*/ 31380 h 123825"/>
                <a:gd name="connsiteX3" fmla="*/ 17621 w 28575"/>
                <a:gd name="connsiteY3" fmla="*/ 31380 h 123825"/>
                <a:gd name="connsiteX4" fmla="*/ 14764 w 28575"/>
                <a:gd name="connsiteY4" fmla="*/ 22807 h 123825"/>
                <a:gd name="connsiteX5" fmla="*/ 12859 w 28575"/>
                <a:gd name="connsiteY5" fmla="*/ 20902 h 123825"/>
                <a:gd name="connsiteX6" fmla="*/ 7144 w 28575"/>
                <a:gd name="connsiteY6" fmla="*/ 19950 h 123825"/>
                <a:gd name="connsiteX7" fmla="*/ 7144 w 28575"/>
                <a:gd name="connsiteY7" fmla="*/ 18997 h 123825"/>
                <a:gd name="connsiteX8" fmla="*/ 16669 w 28575"/>
                <a:gd name="connsiteY8" fmla="*/ 18045 h 123825"/>
                <a:gd name="connsiteX9" fmla="*/ 15716 w 28575"/>
                <a:gd name="connsiteY9" fmla="*/ 7567 h 123825"/>
                <a:gd name="connsiteX10" fmla="*/ 19526 w 28575"/>
                <a:gd name="connsiteY10" fmla="*/ 7567 h 123825"/>
                <a:gd name="connsiteX11" fmla="*/ 16669 w 28575"/>
                <a:gd name="connsiteY11" fmla="*/ 7567 h 123825"/>
                <a:gd name="connsiteX12" fmla="*/ 19526 w 28575"/>
                <a:gd name="connsiteY12" fmla="*/ 7567 h 123825"/>
                <a:gd name="connsiteX13" fmla="*/ 20479 w 28575"/>
                <a:gd name="connsiteY13" fmla="*/ 11805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575" h="123825">
                  <a:moveTo>
                    <a:pt x="20479" y="118057"/>
                  </a:moveTo>
                  <a:cubicBezTo>
                    <a:pt x="7144" y="113295"/>
                    <a:pt x="17621" y="52335"/>
                    <a:pt x="13811" y="51382"/>
                  </a:cubicBezTo>
                  <a:cubicBezTo>
                    <a:pt x="12859" y="48525"/>
                    <a:pt x="5239" y="33285"/>
                    <a:pt x="15716" y="31380"/>
                  </a:cubicBezTo>
                  <a:cubicBezTo>
                    <a:pt x="14764" y="30427"/>
                    <a:pt x="15716" y="30427"/>
                    <a:pt x="17621" y="31380"/>
                  </a:cubicBezTo>
                  <a:cubicBezTo>
                    <a:pt x="8096" y="28522"/>
                    <a:pt x="3334" y="21855"/>
                    <a:pt x="14764" y="22807"/>
                  </a:cubicBezTo>
                  <a:cubicBezTo>
                    <a:pt x="2381" y="30427"/>
                    <a:pt x="12859" y="14235"/>
                    <a:pt x="12859" y="20902"/>
                  </a:cubicBezTo>
                  <a:cubicBezTo>
                    <a:pt x="11906" y="19950"/>
                    <a:pt x="8096" y="20902"/>
                    <a:pt x="7144" y="19950"/>
                  </a:cubicBezTo>
                  <a:cubicBezTo>
                    <a:pt x="8096" y="19950"/>
                    <a:pt x="8096" y="19950"/>
                    <a:pt x="7144" y="18997"/>
                  </a:cubicBezTo>
                  <a:cubicBezTo>
                    <a:pt x="8096" y="16140"/>
                    <a:pt x="10954" y="18045"/>
                    <a:pt x="16669" y="18045"/>
                  </a:cubicBezTo>
                  <a:cubicBezTo>
                    <a:pt x="11906" y="23760"/>
                    <a:pt x="14764" y="5662"/>
                    <a:pt x="15716" y="7567"/>
                  </a:cubicBezTo>
                  <a:cubicBezTo>
                    <a:pt x="14764" y="6615"/>
                    <a:pt x="19526" y="7567"/>
                    <a:pt x="19526" y="7567"/>
                  </a:cubicBezTo>
                  <a:cubicBezTo>
                    <a:pt x="17621" y="8520"/>
                    <a:pt x="16669" y="7567"/>
                    <a:pt x="16669" y="7567"/>
                  </a:cubicBezTo>
                  <a:cubicBezTo>
                    <a:pt x="18574" y="8520"/>
                    <a:pt x="19526" y="8520"/>
                    <a:pt x="19526" y="7567"/>
                  </a:cubicBezTo>
                  <a:cubicBezTo>
                    <a:pt x="41434" y="13282"/>
                    <a:pt x="8096" y="104722"/>
                    <a:pt x="20479" y="1180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4" name="Freeform: Shape 1092">
              <a:extLst>
                <a:ext uri="{FF2B5EF4-FFF2-40B4-BE49-F238E27FC236}">
                  <a16:creationId xmlns="" xmlns:a16="http://schemas.microsoft.com/office/drawing/2014/main" id="{F624D7A3-9CC2-46C4-A016-E1699CED8EF2}"/>
                </a:ext>
              </a:extLst>
            </p:cNvPr>
            <p:cNvSpPr/>
            <p:nvPr/>
          </p:nvSpPr>
          <p:spPr>
            <a:xfrm>
              <a:off x="4797266" y="2362676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9049" y="7144"/>
                    <a:pt x="7144" y="7144"/>
                  </a:cubicBezTo>
                  <a:cubicBezTo>
                    <a:pt x="8096" y="7144"/>
                    <a:pt x="9049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5" name="Freeform: Shape 1093">
              <a:extLst>
                <a:ext uri="{FF2B5EF4-FFF2-40B4-BE49-F238E27FC236}">
                  <a16:creationId xmlns="" xmlns:a16="http://schemas.microsoft.com/office/drawing/2014/main" id="{7E5939E5-B5D2-42F7-8E0C-B9EB913C1BE6}"/>
                </a:ext>
              </a:extLst>
            </p:cNvPr>
            <p:cNvSpPr/>
            <p:nvPr/>
          </p:nvSpPr>
          <p:spPr>
            <a:xfrm>
              <a:off x="4790705" y="237029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6" name="Freeform: Shape 1094">
              <a:extLst>
                <a:ext uri="{FF2B5EF4-FFF2-40B4-BE49-F238E27FC236}">
                  <a16:creationId xmlns="" xmlns:a16="http://schemas.microsoft.com/office/drawing/2014/main" id="{FE1F1664-DDEC-4543-885F-8425052CDFDE}"/>
                </a:ext>
              </a:extLst>
            </p:cNvPr>
            <p:cNvSpPr/>
            <p:nvPr/>
          </p:nvSpPr>
          <p:spPr>
            <a:xfrm>
              <a:off x="4789646" y="237124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8096"/>
                    <a:pt x="7144" y="7144"/>
                  </a:cubicBezTo>
                  <a:lnTo>
                    <a:pt x="8096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7" name="Freeform: Shape 1095">
              <a:extLst>
                <a:ext uri="{FF2B5EF4-FFF2-40B4-BE49-F238E27FC236}">
                  <a16:creationId xmlns="" xmlns:a16="http://schemas.microsoft.com/office/drawing/2014/main" id="{2D3CB218-B2E8-4C23-AE28-3B060FA4B736}"/>
                </a:ext>
              </a:extLst>
            </p:cNvPr>
            <p:cNvSpPr/>
            <p:nvPr/>
          </p:nvSpPr>
          <p:spPr>
            <a:xfrm>
              <a:off x="4787318" y="237410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8" name="Freeform: Shape 1096">
              <a:extLst>
                <a:ext uri="{FF2B5EF4-FFF2-40B4-BE49-F238E27FC236}">
                  <a16:creationId xmlns="" xmlns:a16="http://schemas.microsoft.com/office/drawing/2014/main" id="{2F9FBC57-0000-4887-BD3D-5B17BD0228CE}"/>
                </a:ext>
              </a:extLst>
            </p:cNvPr>
            <p:cNvSpPr/>
            <p:nvPr/>
          </p:nvSpPr>
          <p:spPr>
            <a:xfrm>
              <a:off x="4789223" y="237410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7144"/>
                    <a:pt x="7567" y="7144"/>
                  </a:cubicBezTo>
                  <a:cubicBezTo>
                    <a:pt x="7567" y="8096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9" name="Freeform: Shape 1097">
              <a:extLst>
                <a:ext uri="{FF2B5EF4-FFF2-40B4-BE49-F238E27FC236}">
                  <a16:creationId xmlns="" xmlns:a16="http://schemas.microsoft.com/office/drawing/2014/main" id="{4950C5F1-356E-4D57-8E83-6D5D5BE13D63}"/>
                </a:ext>
              </a:extLst>
            </p:cNvPr>
            <p:cNvSpPr/>
            <p:nvPr/>
          </p:nvSpPr>
          <p:spPr>
            <a:xfrm>
              <a:off x="4787318" y="237791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8520" y="8096"/>
                    <a:pt x="7567" y="7144"/>
                  </a:cubicBezTo>
                  <a:cubicBezTo>
                    <a:pt x="7567" y="8096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0" name="Freeform: Shape 1098">
              <a:extLst>
                <a:ext uri="{FF2B5EF4-FFF2-40B4-BE49-F238E27FC236}">
                  <a16:creationId xmlns="" xmlns:a16="http://schemas.microsoft.com/office/drawing/2014/main" id="{10AD6B89-B346-40E2-8B04-18EFCFF2960E}"/>
                </a:ext>
              </a:extLst>
            </p:cNvPr>
            <p:cNvSpPr/>
            <p:nvPr/>
          </p:nvSpPr>
          <p:spPr>
            <a:xfrm>
              <a:off x="4787847" y="237982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8096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1" name="Freeform: Shape 1099">
              <a:extLst>
                <a:ext uri="{FF2B5EF4-FFF2-40B4-BE49-F238E27FC236}">
                  <a16:creationId xmlns="" xmlns:a16="http://schemas.microsoft.com/office/drawing/2014/main" id="{21C258B2-7F1D-4F6E-BD5E-5F45DB7517B8}"/>
                </a:ext>
              </a:extLst>
            </p:cNvPr>
            <p:cNvSpPr/>
            <p:nvPr/>
          </p:nvSpPr>
          <p:spPr>
            <a:xfrm>
              <a:off x="4791551" y="24141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2" name="Freeform: Shape 1100">
              <a:extLst>
                <a:ext uri="{FF2B5EF4-FFF2-40B4-BE49-F238E27FC236}">
                  <a16:creationId xmlns="" xmlns:a16="http://schemas.microsoft.com/office/drawing/2014/main" id="{5120A12A-D7CB-426B-8F68-E548DD0FB4E6}"/>
                </a:ext>
              </a:extLst>
            </p:cNvPr>
            <p:cNvSpPr/>
            <p:nvPr/>
          </p:nvSpPr>
          <p:spPr>
            <a:xfrm>
              <a:off x="4791276" y="2429351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8371" y="7144"/>
                    <a:pt x="7419" y="7144"/>
                    <a:pt x="7419" y="7144"/>
                  </a:cubicBezTo>
                  <a:cubicBezTo>
                    <a:pt x="6466" y="7144"/>
                    <a:pt x="8371" y="7144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3" name="Freeform: Shape 1101">
              <a:extLst>
                <a:ext uri="{FF2B5EF4-FFF2-40B4-BE49-F238E27FC236}">
                  <a16:creationId xmlns="" xmlns:a16="http://schemas.microsoft.com/office/drawing/2014/main" id="{BF7DEC48-8BDE-4338-9096-505B67A7DEFF}"/>
                </a:ext>
              </a:extLst>
            </p:cNvPr>
            <p:cNvSpPr/>
            <p:nvPr/>
          </p:nvSpPr>
          <p:spPr>
            <a:xfrm>
              <a:off x="4795361" y="24369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4" name="Freeform: Shape 1102">
              <a:extLst>
                <a:ext uri="{FF2B5EF4-FFF2-40B4-BE49-F238E27FC236}">
                  <a16:creationId xmlns="" xmlns:a16="http://schemas.microsoft.com/office/drawing/2014/main" id="{7CEE441A-ABC5-4E38-8C92-69B506482623}"/>
                </a:ext>
              </a:extLst>
            </p:cNvPr>
            <p:cNvSpPr/>
            <p:nvPr/>
          </p:nvSpPr>
          <p:spPr>
            <a:xfrm>
              <a:off x="4677104" y="2365110"/>
              <a:ext cx="9525" cy="9525"/>
            </a:xfrm>
            <a:custGeom>
              <a:avLst/>
              <a:gdLst>
                <a:gd name="connsiteX0" fmla="*/ 8244 w 9525"/>
                <a:gd name="connsiteY0" fmla="*/ 7567 h 9525"/>
                <a:gd name="connsiteX1" fmla="*/ 8244 w 9525"/>
                <a:gd name="connsiteY1" fmla="*/ 7567 h 9525"/>
                <a:gd name="connsiteX2" fmla="*/ 82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567"/>
                  </a:moveTo>
                  <a:cubicBezTo>
                    <a:pt x="7291" y="6615"/>
                    <a:pt x="6339" y="7567"/>
                    <a:pt x="8244" y="7567"/>
                  </a:cubicBezTo>
                  <a:cubicBezTo>
                    <a:pt x="8244" y="6615"/>
                    <a:pt x="8244" y="7567"/>
                    <a:pt x="82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5" name="Freeform: Shape 1103">
              <a:extLst>
                <a:ext uri="{FF2B5EF4-FFF2-40B4-BE49-F238E27FC236}">
                  <a16:creationId xmlns="" xmlns:a16="http://schemas.microsoft.com/office/drawing/2014/main" id="{E89F15C0-5518-4F4A-8889-7134B27BCC78}"/>
                </a:ext>
              </a:extLst>
            </p:cNvPr>
            <p:cNvSpPr/>
            <p:nvPr/>
          </p:nvSpPr>
          <p:spPr>
            <a:xfrm>
              <a:off x="4663916" y="2365110"/>
              <a:ext cx="28575" cy="114300"/>
            </a:xfrm>
            <a:custGeom>
              <a:avLst/>
              <a:gdLst>
                <a:gd name="connsiteX0" fmla="*/ 20479 w 28575"/>
                <a:gd name="connsiteY0" fmla="*/ 114247 h 114300"/>
                <a:gd name="connsiteX1" fmla="*/ 13811 w 28575"/>
                <a:gd name="connsiteY1" fmla="*/ 50430 h 114300"/>
                <a:gd name="connsiteX2" fmla="*/ 15716 w 28575"/>
                <a:gd name="connsiteY2" fmla="*/ 31380 h 114300"/>
                <a:gd name="connsiteX3" fmla="*/ 17621 w 28575"/>
                <a:gd name="connsiteY3" fmla="*/ 31380 h 114300"/>
                <a:gd name="connsiteX4" fmla="*/ 14764 w 28575"/>
                <a:gd name="connsiteY4" fmla="*/ 22807 h 114300"/>
                <a:gd name="connsiteX5" fmla="*/ 12859 w 28575"/>
                <a:gd name="connsiteY5" fmla="*/ 20902 h 114300"/>
                <a:gd name="connsiteX6" fmla="*/ 7144 w 28575"/>
                <a:gd name="connsiteY6" fmla="*/ 19949 h 114300"/>
                <a:gd name="connsiteX7" fmla="*/ 7144 w 28575"/>
                <a:gd name="connsiteY7" fmla="*/ 18997 h 114300"/>
                <a:gd name="connsiteX8" fmla="*/ 16669 w 28575"/>
                <a:gd name="connsiteY8" fmla="*/ 18045 h 114300"/>
                <a:gd name="connsiteX9" fmla="*/ 15716 w 28575"/>
                <a:gd name="connsiteY9" fmla="*/ 7567 h 114300"/>
                <a:gd name="connsiteX10" fmla="*/ 19526 w 28575"/>
                <a:gd name="connsiteY10" fmla="*/ 7567 h 114300"/>
                <a:gd name="connsiteX11" fmla="*/ 16669 w 28575"/>
                <a:gd name="connsiteY11" fmla="*/ 7567 h 114300"/>
                <a:gd name="connsiteX12" fmla="*/ 19526 w 28575"/>
                <a:gd name="connsiteY12" fmla="*/ 7567 h 114300"/>
                <a:gd name="connsiteX13" fmla="*/ 20479 w 28575"/>
                <a:gd name="connsiteY13" fmla="*/ 114247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575" h="114300">
                  <a:moveTo>
                    <a:pt x="20479" y="114247"/>
                  </a:moveTo>
                  <a:cubicBezTo>
                    <a:pt x="8096" y="110437"/>
                    <a:pt x="17621" y="51382"/>
                    <a:pt x="13811" y="50430"/>
                  </a:cubicBezTo>
                  <a:cubicBezTo>
                    <a:pt x="12859" y="47572"/>
                    <a:pt x="5239" y="33285"/>
                    <a:pt x="15716" y="31380"/>
                  </a:cubicBezTo>
                  <a:cubicBezTo>
                    <a:pt x="14764" y="30427"/>
                    <a:pt x="15716" y="30427"/>
                    <a:pt x="17621" y="31380"/>
                  </a:cubicBezTo>
                  <a:cubicBezTo>
                    <a:pt x="8096" y="28522"/>
                    <a:pt x="4286" y="21855"/>
                    <a:pt x="14764" y="22807"/>
                  </a:cubicBezTo>
                  <a:cubicBezTo>
                    <a:pt x="2381" y="29474"/>
                    <a:pt x="12859" y="15187"/>
                    <a:pt x="12859" y="20902"/>
                  </a:cubicBezTo>
                  <a:cubicBezTo>
                    <a:pt x="11906" y="19949"/>
                    <a:pt x="8096" y="20902"/>
                    <a:pt x="7144" y="19949"/>
                  </a:cubicBezTo>
                  <a:cubicBezTo>
                    <a:pt x="8096" y="19949"/>
                    <a:pt x="8096" y="19949"/>
                    <a:pt x="7144" y="18997"/>
                  </a:cubicBezTo>
                  <a:cubicBezTo>
                    <a:pt x="9049" y="16140"/>
                    <a:pt x="10954" y="18045"/>
                    <a:pt x="16669" y="18045"/>
                  </a:cubicBezTo>
                  <a:cubicBezTo>
                    <a:pt x="11906" y="23760"/>
                    <a:pt x="14764" y="6615"/>
                    <a:pt x="15716" y="7567"/>
                  </a:cubicBezTo>
                  <a:cubicBezTo>
                    <a:pt x="14764" y="6615"/>
                    <a:pt x="19526" y="7567"/>
                    <a:pt x="19526" y="7567"/>
                  </a:cubicBezTo>
                  <a:cubicBezTo>
                    <a:pt x="17621" y="8520"/>
                    <a:pt x="17621" y="7567"/>
                    <a:pt x="16669" y="7567"/>
                  </a:cubicBezTo>
                  <a:cubicBezTo>
                    <a:pt x="18574" y="8520"/>
                    <a:pt x="19526" y="8520"/>
                    <a:pt x="19526" y="7567"/>
                  </a:cubicBezTo>
                  <a:cubicBezTo>
                    <a:pt x="41434" y="14235"/>
                    <a:pt x="8096" y="101865"/>
                    <a:pt x="20479" y="1142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6" name="Freeform: Shape 1104">
              <a:extLst>
                <a:ext uri="{FF2B5EF4-FFF2-40B4-BE49-F238E27FC236}">
                  <a16:creationId xmlns="" xmlns:a16="http://schemas.microsoft.com/office/drawing/2014/main" id="{2A9A1378-D89B-4301-A644-4A555B1462CB}"/>
                </a:ext>
              </a:extLst>
            </p:cNvPr>
            <p:cNvSpPr/>
            <p:nvPr/>
          </p:nvSpPr>
          <p:spPr>
            <a:xfrm>
              <a:off x="4675346" y="236553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9049" y="7144"/>
                    <a:pt x="7144" y="7144"/>
                  </a:cubicBezTo>
                  <a:cubicBezTo>
                    <a:pt x="8096" y="7144"/>
                    <a:pt x="9049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7" name="Freeform: Shape 1105">
              <a:extLst>
                <a:ext uri="{FF2B5EF4-FFF2-40B4-BE49-F238E27FC236}">
                  <a16:creationId xmlns="" xmlns:a16="http://schemas.microsoft.com/office/drawing/2014/main" id="{B7F8023F-E308-4ED2-93AC-835C257BBC15}"/>
                </a:ext>
              </a:extLst>
            </p:cNvPr>
            <p:cNvSpPr/>
            <p:nvPr/>
          </p:nvSpPr>
          <p:spPr>
            <a:xfrm>
              <a:off x="4668785" y="2373153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8" name="Freeform: Shape 1106">
              <a:extLst>
                <a:ext uri="{FF2B5EF4-FFF2-40B4-BE49-F238E27FC236}">
                  <a16:creationId xmlns="" xmlns:a16="http://schemas.microsoft.com/office/drawing/2014/main" id="{7BC5E31D-3B47-4FBC-A671-09BFB63B2252}"/>
                </a:ext>
              </a:extLst>
            </p:cNvPr>
            <p:cNvSpPr/>
            <p:nvPr/>
          </p:nvSpPr>
          <p:spPr>
            <a:xfrm>
              <a:off x="4668679" y="237410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8096"/>
                    <a:pt x="7144" y="7144"/>
                  </a:cubicBezTo>
                  <a:lnTo>
                    <a:pt x="8096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9" name="Freeform: Shape 1107">
              <a:extLst>
                <a:ext uri="{FF2B5EF4-FFF2-40B4-BE49-F238E27FC236}">
                  <a16:creationId xmlns="" xmlns:a16="http://schemas.microsoft.com/office/drawing/2014/main" id="{458DC638-7209-44EF-876E-EC409ECCECF9}"/>
                </a:ext>
              </a:extLst>
            </p:cNvPr>
            <p:cNvSpPr/>
            <p:nvPr/>
          </p:nvSpPr>
          <p:spPr>
            <a:xfrm>
              <a:off x="4665398" y="237696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0" name="Freeform: Shape 1108">
              <a:extLst>
                <a:ext uri="{FF2B5EF4-FFF2-40B4-BE49-F238E27FC236}">
                  <a16:creationId xmlns="" xmlns:a16="http://schemas.microsoft.com/office/drawing/2014/main" id="{8E4CF953-08DC-4141-9C85-27B3D83C5EAB}"/>
                </a:ext>
              </a:extLst>
            </p:cNvPr>
            <p:cNvSpPr/>
            <p:nvPr/>
          </p:nvSpPr>
          <p:spPr>
            <a:xfrm>
              <a:off x="4667303" y="237696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1" name="Freeform: Shape 1109">
              <a:extLst>
                <a:ext uri="{FF2B5EF4-FFF2-40B4-BE49-F238E27FC236}">
                  <a16:creationId xmlns="" xmlns:a16="http://schemas.microsoft.com/office/drawing/2014/main" id="{087B81BA-0B34-4C3A-97AF-BA5F81A5F948}"/>
                </a:ext>
              </a:extLst>
            </p:cNvPr>
            <p:cNvSpPr/>
            <p:nvPr/>
          </p:nvSpPr>
          <p:spPr>
            <a:xfrm>
              <a:off x="4665398" y="23807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8520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2" name="Freeform: Shape 1110">
              <a:extLst>
                <a:ext uri="{FF2B5EF4-FFF2-40B4-BE49-F238E27FC236}">
                  <a16:creationId xmlns="" xmlns:a16="http://schemas.microsoft.com/office/drawing/2014/main" id="{865A869E-5476-4FE3-A86B-CDC17077596B}"/>
                </a:ext>
              </a:extLst>
            </p:cNvPr>
            <p:cNvSpPr/>
            <p:nvPr/>
          </p:nvSpPr>
          <p:spPr>
            <a:xfrm>
              <a:off x="4665927" y="2382678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3" name="Freeform: Shape 1111">
              <a:extLst>
                <a:ext uri="{FF2B5EF4-FFF2-40B4-BE49-F238E27FC236}">
                  <a16:creationId xmlns="" xmlns:a16="http://schemas.microsoft.com/office/drawing/2014/main" id="{F3D21E68-A8FF-4DB1-873F-2716B41BC675}"/>
                </a:ext>
              </a:extLst>
            </p:cNvPr>
            <p:cNvSpPr/>
            <p:nvPr/>
          </p:nvSpPr>
          <p:spPr>
            <a:xfrm>
              <a:off x="4669631" y="24150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4" name="Freeform: Shape 1112">
              <a:extLst>
                <a:ext uri="{FF2B5EF4-FFF2-40B4-BE49-F238E27FC236}">
                  <a16:creationId xmlns="" xmlns:a16="http://schemas.microsoft.com/office/drawing/2014/main" id="{5C67F20A-9847-401B-9D8E-C447B95762D2}"/>
                </a:ext>
              </a:extLst>
            </p:cNvPr>
            <p:cNvSpPr/>
            <p:nvPr/>
          </p:nvSpPr>
          <p:spPr>
            <a:xfrm>
              <a:off x="4669356" y="2429351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8371" y="7144"/>
                    <a:pt x="7419" y="7144"/>
                    <a:pt x="7419" y="7144"/>
                  </a:cubicBezTo>
                  <a:cubicBezTo>
                    <a:pt x="6466" y="7144"/>
                    <a:pt x="8371" y="7144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5" name="Freeform: Shape 1113">
              <a:extLst>
                <a:ext uri="{FF2B5EF4-FFF2-40B4-BE49-F238E27FC236}">
                  <a16:creationId xmlns="" xmlns:a16="http://schemas.microsoft.com/office/drawing/2014/main" id="{C8062659-9B5F-482D-9344-503291A4505C}"/>
                </a:ext>
              </a:extLst>
            </p:cNvPr>
            <p:cNvSpPr/>
            <p:nvPr/>
          </p:nvSpPr>
          <p:spPr>
            <a:xfrm>
              <a:off x="4673441" y="24369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6" name="Freeform: Shape 1114">
              <a:extLst>
                <a:ext uri="{FF2B5EF4-FFF2-40B4-BE49-F238E27FC236}">
                  <a16:creationId xmlns="" xmlns:a16="http://schemas.microsoft.com/office/drawing/2014/main" id="{EBCBDA1F-1160-437F-8D27-5D7B613BFB34}"/>
                </a:ext>
              </a:extLst>
            </p:cNvPr>
            <p:cNvSpPr/>
            <p:nvPr/>
          </p:nvSpPr>
          <p:spPr>
            <a:xfrm>
              <a:off x="4528238" y="235696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ubicBezTo>
                    <a:pt x="7567" y="7144"/>
                    <a:pt x="8520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7" name="Freeform: Shape 1115">
              <a:extLst>
                <a:ext uri="{FF2B5EF4-FFF2-40B4-BE49-F238E27FC236}">
                  <a16:creationId xmlns="" xmlns:a16="http://schemas.microsoft.com/office/drawing/2014/main" id="{5099E6EF-F523-4DD5-9932-0F7C4B22FE24}"/>
                </a:ext>
              </a:extLst>
            </p:cNvPr>
            <p:cNvSpPr/>
            <p:nvPr/>
          </p:nvSpPr>
          <p:spPr>
            <a:xfrm>
              <a:off x="4517231" y="2358866"/>
              <a:ext cx="47625" cy="142875"/>
            </a:xfrm>
            <a:custGeom>
              <a:avLst/>
              <a:gdLst>
                <a:gd name="connsiteX0" fmla="*/ 45244 w 47625"/>
                <a:gd name="connsiteY0" fmla="*/ 136684 h 142875"/>
                <a:gd name="connsiteX1" fmla="*/ 22384 w 47625"/>
                <a:gd name="connsiteY1" fmla="*/ 59531 h 142875"/>
                <a:gd name="connsiteX2" fmla="*/ 19526 w 47625"/>
                <a:gd name="connsiteY2" fmla="*/ 36671 h 142875"/>
                <a:gd name="connsiteX3" fmla="*/ 21431 w 47625"/>
                <a:gd name="connsiteY3" fmla="*/ 35719 h 142875"/>
                <a:gd name="connsiteX4" fmla="*/ 16669 w 47625"/>
                <a:gd name="connsiteY4" fmla="*/ 26194 h 142875"/>
                <a:gd name="connsiteX5" fmla="*/ 8096 w 47625"/>
                <a:gd name="connsiteY5" fmla="*/ 24289 h 142875"/>
                <a:gd name="connsiteX6" fmla="*/ 7144 w 47625"/>
                <a:gd name="connsiteY6" fmla="*/ 23336 h 142875"/>
                <a:gd name="connsiteX7" fmla="*/ 16669 w 47625"/>
                <a:gd name="connsiteY7" fmla="*/ 20479 h 142875"/>
                <a:gd name="connsiteX8" fmla="*/ 13811 w 47625"/>
                <a:gd name="connsiteY8" fmla="*/ 8096 h 142875"/>
                <a:gd name="connsiteX9" fmla="*/ 17621 w 47625"/>
                <a:gd name="connsiteY9" fmla="*/ 7144 h 142875"/>
                <a:gd name="connsiteX10" fmla="*/ 14764 w 47625"/>
                <a:gd name="connsiteY10" fmla="*/ 8096 h 142875"/>
                <a:gd name="connsiteX11" fmla="*/ 17621 w 47625"/>
                <a:gd name="connsiteY11" fmla="*/ 8096 h 142875"/>
                <a:gd name="connsiteX12" fmla="*/ 45244 w 47625"/>
                <a:gd name="connsiteY12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625" h="142875">
                  <a:moveTo>
                    <a:pt x="45244" y="136684"/>
                  </a:moveTo>
                  <a:cubicBezTo>
                    <a:pt x="27146" y="133826"/>
                    <a:pt x="29051" y="61436"/>
                    <a:pt x="22384" y="59531"/>
                  </a:cubicBezTo>
                  <a:cubicBezTo>
                    <a:pt x="21431" y="56674"/>
                    <a:pt x="10001" y="40481"/>
                    <a:pt x="19526" y="36671"/>
                  </a:cubicBezTo>
                  <a:cubicBezTo>
                    <a:pt x="18574" y="35719"/>
                    <a:pt x="19526" y="35719"/>
                    <a:pt x="21431" y="35719"/>
                  </a:cubicBezTo>
                  <a:cubicBezTo>
                    <a:pt x="11906" y="33814"/>
                    <a:pt x="5239" y="27146"/>
                    <a:pt x="16669" y="26194"/>
                  </a:cubicBezTo>
                  <a:cubicBezTo>
                    <a:pt x="14764" y="28099"/>
                    <a:pt x="9049" y="25241"/>
                    <a:pt x="8096" y="24289"/>
                  </a:cubicBezTo>
                  <a:cubicBezTo>
                    <a:pt x="9049" y="24289"/>
                    <a:pt x="9049" y="24289"/>
                    <a:pt x="7144" y="23336"/>
                  </a:cubicBezTo>
                  <a:cubicBezTo>
                    <a:pt x="8096" y="20479"/>
                    <a:pt x="10954" y="21431"/>
                    <a:pt x="16669" y="20479"/>
                  </a:cubicBezTo>
                  <a:cubicBezTo>
                    <a:pt x="13811" y="27146"/>
                    <a:pt x="11906" y="7144"/>
                    <a:pt x="13811" y="8096"/>
                  </a:cubicBezTo>
                  <a:cubicBezTo>
                    <a:pt x="12859" y="7144"/>
                    <a:pt x="17621" y="8096"/>
                    <a:pt x="17621" y="7144"/>
                  </a:cubicBezTo>
                  <a:cubicBezTo>
                    <a:pt x="16669" y="8096"/>
                    <a:pt x="14764" y="8096"/>
                    <a:pt x="14764" y="8096"/>
                  </a:cubicBezTo>
                  <a:cubicBezTo>
                    <a:pt x="16669" y="9049"/>
                    <a:pt x="17621" y="9049"/>
                    <a:pt x="17621" y="8096"/>
                  </a:cubicBezTo>
                  <a:cubicBezTo>
                    <a:pt x="41434" y="10001"/>
                    <a:pt x="29051" y="122396"/>
                    <a:pt x="45244" y="136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8" name="Freeform: Shape 1116">
              <a:extLst>
                <a:ext uri="{FF2B5EF4-FFF2-40B4-BE49-F238E27FC236}">
                  <a16:creationId xmlns="" xmlns:a16="http://schemas.microsoft.com/office/drawing/2014/main" id="{61DD4477-47ED-4346-9386-9652D98D8B58}"/>
                </a:ext>
              </a:extLst>
            </p:cNvPr>
            <p:cNvSpPr/>
            <p:nvPr/>
          </p:nvSpPr>
          <p:spPr>
            <a:xfrm>
              <a:off x="4526756" y="235791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8096"/>
                    <a:pt x="7144" y="8096"/>
                  </a:cubicBezTo>
                  <a:cubicBezTo>
                    <a:pt x="8096" y="7144"/>
                    <a:pt x="9049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9" name="Freeform: Shape 1117">
              <a:extLst>
                <a:ext uri="{FF2B5EF4-FFF2-40B4-BE49-F238E27FC236}">
                  <a16:creationId xmlns="" xmlns:a16="http://schemas.microsoft.com/office/drawing/2014/main" id="{7FB754D4-4ED0-4F8D-9B99-0511543165E3}"/>
                </a:ext>
              </a:extLst>
            </p:cNvPr>
            <p:cNvSpPr/>
            <p:nvPr/>
          </p:nvSpPr>
          <p:spPr>
            <a:xfrm>
              <a:off x="4521846" y="2368391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0" name="Freeform: Shape 1118">
              <a:extLst>
                <a:ext uri="{FF2B5EF4-FFF2-40B4-BE49-F238E27FC236}">
                  <a16:creationId xmlns="" xmlns:a16="http://schemas.microsoft.com/office/drawing/2014/main" id="{8C09DC35-20AD-4459-80B8-DD1919C0605A}"/>
                </a:ext>
              </a:extLst>
            </p:cNvPr>
            <p:cNvSpPr/>
            <p:nvPr/>
          </p:nvSpPr>
          <p:spPr>
            <a:xfrm>
              <a:off x="4521041" y="2370296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8096" y="8096"/>
                    <a:pt x="7144" y="7144"/>
                  </a:cubicBezTo>
                  <a:lnTo>
                    <a:pt x="9049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1" name="Freeform: Shape 1119">
              <a:extLst>
                <a:ext uri="{FF2B5EF4-FFF2-40B4-BE49-F238E27FC236}">
                  <a16:creationId xmlns="" xmlns:a16="http://schemas.microsoft.com/office/drawing/2014/main" id="{554596A2-6414-4620-B322-8E301F242A77}"/>
                </a:ext>
              </a:extLst>
            </p:cNvPr>
            <p:cNvSpPr/>
            <p:nvPr/>
          </p:nvSpPr>
          <p:spPr>
            <a:xfrm>
              <a:off x="4519136" y="237410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2" name="Freeform: Shape 1120">
              <a:extLst>
                <a:ext uri="{FF2B5EF4-FFF2-40B4-BE49-F238E27FC236}">
                  <a16:creationId xmlns="" xmlns:a16="http://schemas.microsoft.com/office/drawing/2014/main" id="{2CAC887D-DD39-4E47-895A-4BE031F52D95}"/>
                </a:ext>
              </a:extLst>
            </p:cNvPr>
            <p:cNvSpPr/>
            <p:nvPr/>
          </p:nvSpPr>
          <p:spPr>
            <a:xfrm>
              <a:off x="4521147" y="237410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  <a:gd name="connsiteX2" fmla="*/ 7990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7038" y="7144"/>
                    <a:pt x="7990" y="7144"/>
                  </a:cubicBez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3" name="Freeform: Shape 1121">
              <a:extLst>
                <a:ext uri="{FF2B5EF4-FFF2-40B4-BE49-F238E27FC236}">
                  <a16:creationId xmlns="" xmlns:a16="http://schemas.microsoft.com/office/drawing/2014/main" id="{976F23D5-846F-4E81-BCB4-52F70E4D40B4}"/>
                </a:ext>
              </a:extLst>
            </p:cNvPr>
            <p:cNvSpPr/>
            <p:nvPr/>
          </p:nvSpPr>
          <p:spPr>
            <a:xfrm>
              <a:off x="4520195" y="2378868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  <a:gd name="connsiteX2" fmla="*/ 7990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7990" y="7144"/>
                    <a:pt x="7990" y="7144"/>
                  </a:cubicBez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4" name="Freeform: Shape 1122">
              <a:extLst>
                <a:ext uri="{FF2B5EF4-FFF2-40B4-BE49-F238E27FC236}">
                  <a16:creationId xmlns="" xmlns:a16="http://schemas.microsoft.com/office/drawing/2014/main" id="{1A482E92-FD1E-472C-91EC-2E669031D787}"/>
                </a:ext>
              </a:extLst>
            </p:cNvPr>
            <p:cNvSpPr/>
            <p:nvPr/>
          </p:nvSpPr>
          <p:spPr>
            <a:xfrm>
              <a:off x="4521147" y="2380773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8096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5" name="Freeform: Shape 1123">
              <a:extLst>
                <a:ext uri="{FF2B5EF4-FFF2-40B4-BE49-F238E27FC236}">
                  <a16:creationId xmlns="" xmlns:a16="http://schemas.microsoft.com/office/drawing/2014/main" id="{46471EE6-1923-4251-AB52-BB80C8C82A2F}"/>
                </a:ext>
              </a:extLst>
            </p:cNvPr>
            <p:cNvSpPr/>
            <p:nvPr/>
          </p:nvSpPr>
          <p:spPr>
            <a:xfrm>
              <a:off x="4533424" y="24198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6" name="Freeform: Shape 1124">
              <a:extLst>
                <a:ext uri="{FF2B5EF4-FFF2-40B4-BE49-F238E27FC236}">
                  <a16:creationId xmlns="" xmlns:a16="http://schemas.microsoft.com/office/drawing/2014/main" id="{EEDD732F-FA20-463B-B5D7-47A8E755B7A7}"/>
                </a:ext>
              </a:extLst>
            </p:cNvPr>
            <p:cNvSpPr/>
            <p:nvPr/>
          </p:nvSpPr>
          <p:spPr>
            <a:xfrm>
              <a:off x="4536810" y="243697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8520" y="8096"/>
                    <a:pt x="6615" y="8096"/>
                    <a:pt x="7567" y="7144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7" name="Freeform: Shape 1125">
              <a:extLst>
                <a:ext uri="{FF2B5EF4-FFF2-40B4-BE49-F238E27FC236}">
                  <a16:creationId xmlns="" xmlns:a16="http://schemas.microsoft.com/office/drawing/2014/main" id="{D733F123-14D7-48C5-8D7B-F82C5E7AFE8A}"/>
                </a:ext>
              </a:extLst>
            </p:cNvPr>
            <p:cNvSpPr/>
            <p:nvPr/>
          </p:nvSpPr>
          <p:spPr>
            <a:xfrm>
              <a:off x="4542949" y="244578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1095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71" name="Graphic 2711">
            <a:extLst>
              <a:ext uri="{FF2B5EF4-FFF2-40B4-BE49-F238E27FC236}">
                <a16:creationId xmlns="" xmlns:a16="http://schemas.microsoft.com/office/drawing/2014/main" id="{E157700A-351B-41CB-8808-31CE63A70E31}"/>
              </a:ext>
            </a:extLst>
          </p:cNvPr>
          <p:cNvGrpSpPr/>
          <p:nvPr/>
        </p:nvGrpSpPr>
        <p:grpSpPr>
          <a:xfrm>
            <a:off x="181954" y="3169483"/>
            <a:ext cx="689538" cy="239310"/>
            <a:chOff x="3289133" y="4916654"/>
            <a:chExt cx="1619250" cy="561975"/>
          </a:xfrm>
          <a:solidFill>
            <a:schemeClr val="bg1"/>
          </a:solidFill>
        </p:grpSpPr>
        <p:sp>
          <p:nvSpPr>
            <p:cNvPr id="1172" name="Freeform: Shape 2279">
              <a:extLst>
                <a:ext uri="{FF2B5EF4-FFF2-40B4-BE49-F238E27FC236}">
                  <a16:creationId xmlns="" xmlns:a16="http://schemas.microsoft.com/office/drawing/2014/main" id="{6564FD0B-E0FE-4D8A-9568-6B32B4E76108}"/>
                </a:ext>
              </a:extLst>
            </p:cNvPr>
            <p:cNvSpPr/>
            <p:nvPr/>
          </p:nvSpPr>
          <p:spPr>
            <a:xfrm>
              <a:off x="3281913" y="5199583"/>
              <a:ext cx="247650" cy="190500"/>
            </a:xfrm>
            <a:custGeom>
              <a:avLst/>
              <a:gdLst>
                <a:gd name="connsiteX0" fmla="*/ 32938 w 247650"/>
                <a:gd name="connsiteY0" fmla="*/ 59971 h 190500"/>
                <a:gd name="connsiteX1" fmla="*/ 234868 w 247650"/>
                <a:gd name="connsiteY1" fmla="*/ 30444 h 190500"/>
                <a:gd name="connsiteX2" fmla="*/ 7220 w 247650"/>
                <a:gd name="connsiteY2" fmla="*/ 188559 h 190500"/>
                <a:gd name="connsiteX3" fmla="*/ 246298 w 247650"/>
                <a:gd name="connsiteY3" fmla="*/ 140934 h 190500"/>
                <a:gd name="connsiteX4" fmla="*/ 10078 w 247650"/>
                <a:gd name="connsiteY4" fmla="*/ 175224 h 190500"/>
                <a:gd name="connsiteX5" fmla="*/ 239630 w 247650"/>
                <a:gd name="connsiteY5" fmla="*/ 17109 h 190500"/>
                <a:gd name="connsiteX6" fmla="*/ 32938 w 247650"/>
                <a:gd name="connsiteY6" fmla="*/ 5997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190500">
                  <a:moveTo>
                    <a:pt x="32938" y="59971"/>
                  </a:moveTo>
                  <a:cubicBezTo>
                    <a:pt x="30080" y="56161"/>
                    <a:pt x="226295" y="32349"/>
                    <a:pt x="234868" y="30444"/>
                  </a:cubicBezTo>
                  <a:cubicBezTo>
                    <a:pt x="221533" y="9489"/>
                    <a:pt x="2458" y="180939"/>
                    <a:pt x="7220" y="188559"/>
                  </a:cubicBezTo>
                  <a:cubicBezTo>
                    <a:pt x="11983" y="196179"/>
                    <a:pt x="276778" y="171414"/>
                    <a:pt x="246298" y="140934"/>
                  </a:cubicBezTo>
                  <a:cubicBezTo>
                    <a:pt x="239630" y="135219"/>
                    <a:pt x="31033" y="164746"/>
                    <a:pt x="10078" y="175224"/>
                  </a:cubicBezTo>
                  <a:cubicBezTo>
                    <a:pt x="30080" y="209514"/>
                    <a:pt x="253918" y="41874"/>
                    <a:pt x="239630" y="17109"/>
                  </a:cubicBezTo>
                  <a:cubicBezTo>
                    <a:pt x="232010" y="1869"/>
                    <a:pt x="-19450" y="-3846"/>
                    <a:pt x="32938" y="599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3" name="Freeform: Shape 2280">
              <a:extLst>
                <a:ext uri="{FF2B5EF4-FFF2-40B4-BE49-F238E27FC236}">
                  <a16:creationId xmlns="" xmlns:a16="http://schemas.microsoft.com/office/drawing/2014/main" id="{E9CE1C0F-EBB4-4F09-9ED9-AF43E1737080}"/>
                </a:ext>
              </a:extLst>
            </p:cNvPr>
            <p:cNvSpPr/>
            <p:nvPr/>
          </p:nvSpPr>
          <p:spPr>
            <a:xfrm>
              <a:off x="3630134" y="5253355"/>
              <a:ext cx="133350" cy="47625"/>
            </a:xfrm>
            <a:custGeom>
              <a:avLst/>
              <a:gdLst>
                <a:gd name="connsiteX0" fmla="*/ 12377 w 133350"/>
                <a:gd name="connsiteY0" fmla="*/ 43347 h 47625"/>
                <a:gd name="connsiteX1" fmla="*/ 131439 w 133350"/>
                <a:gd name="connsiteY1" fmla="*/ 30012 h 47625"/>
                <a:gd name="connsiteX2" fmla="*/ 12377 w 133350"/>
                <a:gd name="connsiteY2" fmla="*/ 4334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47625">
                  <a:moveTo>
                    <a:pt x="12377" y="43347"/>
                  </a:moveTo>
                  <a:cubicBezTo>
                    <a:pt x="16187" y="42394"/>
                    <a:pt x="131439" y="44299"/>
                    <a:pt x="131439" y="30012"/>
                  </a:cubicBezTo>
                  <a:cubicBezTo>
                    <a:pt x="131439" y="-30948"/>
                    <a:pt x="-22866" y="50014"/>
                    <a:pt x="12377" y="433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4" name="Freeform: Shape 2281">
              <a:extLst>
                <a:ext uri="{FF2B5EF4-FFF2-40B4-BE49-F238E27FC236}">
                  <a16:creationId xmlns="" xmlns:a16="http://schemas.microsoft.com/office/drawing/2014/main" id="{DF8C4134-FA0D-47EE-A1B3-03CD658DDC71}"/>
                </a:ext>
              </a:extLst>
            </p:cNvPr>
            <p:cNvSpPr/>
            <p:nvPr/>
          </p:nvSpPr>
          <p:spPr>
            <a:xfrm>
              <a:off x="3622369" y="5287318"/>
              <a:ext cx="142875" cy="38100"/>
            </a:xfrm>
            <a:custGeom>
              <a:avLst/>
              <a:gdLst>
                <a:gd name="connsiteX0" fmla="*/ 10616 w 142875"/>
                <a:gd name="connsiteY0" fmla="*/ 37958 h 38100"/>
                <a:gd name="connsiteX1" fmla="*/ 139204 w 142875"/>
                <a:gd name="connsiteY1" fmla="*/ 28433 h 38100"/>
                <a:gd name="connsiteX2" fmla="*/ 10616 w 142875"/>
                <a:gd name="connsiteY2" fmla="*/ 3795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38100">
                  <a:moveTo>
                    <a:pt x="10616" y="37958"/>
                  </a:moveTo>
                  <a:cubicBezTo>
                    <a:pt x="11569" y="37958"/>
                    <a:pt x="139204" y="44626"/>
                    <a:pt x="139204" y="28433"/>
                  </a:cubicBezTo>
                  <a:cubicBezTo>
                    <a:pt x="139204" y="-24907"/>
                    <a:pt x="-17959" y="38911"/>
                    <a:pt x="10616" y="379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5" name="Freeform: Shape 2282">
              <a:extLst>
                <a:ext uri="{FF2B5EF4-FFF2-40B4-BE49-F238E27FC236}">
                  <a16:creationId xmlns="" xmlns:a16="http://schemas.microsoft.com/office/drawing/2014/main" id="{20301FAA-E541-4698-9064-109711270773}"/>
                </a:ext>
              </a:extLst>
            </p:cNvPr>
            <p:cNvSpPr/>
            <p:nvPr/>
          </p:nvSpPr>
          <p:spPr>
            <a:xfrm>
              <a:off x="3968073" y="5019959"/>
              <a:ext cx="123825" cy="171450"/>
            </a:xfrm>
            <a:custGeom>
              <a:avLst/>
              <a:gdLst>
                <a:gd name="connsiteX0" fmla="*/ 8765 w 123825"/>
                <a:gd name="connsiteY0" fmla="*/ 53857 h 171450"/>
                <a:gd name="connsiteX1" fmla="*/ 47818 w 123825"/>
                <a:gd name="connsiteY1" fmla="*/ 158632 h 171450"/>
                <a:gd name="connsiteX2" fmla="*/ 7812 w 123825"/>
                <a:gd name="connsiteY2" fmla="*/ 143392 h 171450"/>
                <a:gd name="connsiteX3" fmla="*/ 104968 w 123825"/>
                <a:gd name="connsiteY3" fmla="*/ 42427 h 171450"/>
                <a:gd name="connsiteX4" fmla="*/ 8765 w 123825"/>
                <a:gd name="connsiteY4" fmla="*/ 5385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71450">
                  <a:moveTo>
                    <a:pt x="8765" y="53857"/>
                  </a:moveTo>
                  <a:cubicBezTo>
                    <a:pt x="19243" y="-112830"/>
                    <a:pt x="181168" y="225307"/>
                    <a:pt x="47818" y="158632"/>
                  </a:cubicBezTo>
                  <a:cubicBezTo>
                    <a:pt x="70677" y="170062"/>
                    <a:pt x="39245" y="101482"/>
                    <a:pt x="7812" y="143392"/>
                  </a:cubicBezTo>
                  <a:cubicBezTo>
                    <a:pt x="-5523" y="160537"/>
                    <a:pt x="185930" y="157680"/>
                    <a:pt x="104968" y="42427"/>
                  </a:cubicBezTo>
                  <a:cubicBezTo>
                    <a:pt x="45912" y="-42345"/>
                    <a:pt x="8765" y="52905"/>
                    <a:pt x="8765" y="538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6" name="Freeform: Shape 2283">
              <a:extLst>
                <a:ext uri="{FF2B5EF4-FFF2-40B4-BE49-F238E27FC236}">
                  <a16:creationId xmlns="" xmlns:a16="http://schemas.microsoft.com/office/drawing/2014/main" id="{6D964CD0-3F9C-4A78-98B6-F886A1FE11E6}"/>
                </a:ext>
              </a:extLst>
            </p:cNvPr>
            <p:cNvSpPr/>
            <p:nvPr/>
          </p:nvSpPr>
          <p:spPr>
            <a:xfrm>
              <a:off x="4081547" y="4964272"/>
              <a:ext cx="114300" cy="257175"/>
            </a:xfrm>
            <a:custGeom>
              <a:avLst/>
              <a:gdLst>
                <a:gd name="connsiteX0" fmla="*/ 47691 w 114300"/>
                <a:gd name="connsiteY0" fmla="*/ 78112 h 257175"/>
                <a:gd name="connsiteX1" fmla="*/ 82934 w 114300"/>
                <a:gd name="connsiteY1" fmla="*/ 36202 h 257175"/>
                <a:gd name="connsiteX2" fmla="*/ 109604 w 114300"/>
                <a:gd name="connsiteY2" fmla="*/ 221940 h 257175"/>
                <a:gd name="connsiteX3" fmla="*/ 61026 w 114300"/>
                <a:gd name="connsiteY3" fmla="*/ 56205 h 257175"/>
                <a:gd name="connsiteX4" fmla="*/ 47691 w 114300"/>
                <a:gd name="connsiteY4" fmla="*/ 78112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257175">
                  <a:moveTo>
                    <a:pt x="47691" y="78112"/>
                  </a:moveTo>
                  <a:cubicBezTo>
                    <a:pt x="74361" y="75255"/>
                    <a:pt x="85791" y="60967"/>
                    <a:pt x="82934" y="36202"/>
                  </a:cubicBezTo>
                  <a:cubicBezTo>
                    <a:pt x="-69466" y="-116198"/>
                    <a:pt x="63884" y="388627"/>
                    <a:pt x="109604" y="221940"/>
                  </a:cubicBezTo>
                  <a:cubicBezTo>
                    <a:pt x="121986" y="177172"/>
                    <a:pt x="-88516" y="154312"/>
                    <a:pt x="61026" y="56205"/>
                  </a:cubicBezTo>
                  <a:cubicBezTo>
                    <a:pt x="77219" y="45727"/>
                    <a:pt x="1971" y="86685"/>
                    <a:pt x="47691" y="781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7" name="Freeform: Shape 2284">
              <a:extLst>
                <a:ext uri="{FF2B5EF4-FFF2-40B4-BE49-F238E27FC236}">
                  <a16:creationId xmlns="" xmlns:a16="http://schemas.microsoft.com/office/drawing/2014/main" id="{A893854F-BBA9-4C1F-AADF-C2C725E9CA2F}"/>
                </a:ext>
              </a:extLst>
            </p:cNvPr>
            <p:cNvSpPr/>
            <p:nvPr/>
          </p:nvSpPr>
          <p:spPr>
            <a:xfrm>
              <a:off x="4203890" y="4910563"/>
              <a:ext cx="95250" cy="95250"/>
            </a:xfrm>
            <a:custGeom>
              <a:avLst/>
              <a:gdLst>
                <a:gd name="connsiteX0" fmla="*/ 31075 w 95250"/>
                <a:gd name="connsiteY0" fmla="*/ 39428 h 95250"/>
                <a:gd name="connsiteX1" fmla="*/ 92988 w 95250"/>
                <a:gd name="connsiteY1" fmla="*/ 62288 h 95250"/>
                <a:gd name="connsiteX2" fmla="*/ 17740 w 95250"/>
                <a:gd name="connsiteY2" fmla="*/ 88958 h 95250"/>
                <a:gd name="connsiteX3" fmla="*/ 31075 w 95250"/>
                <a:gd name="connsiteY3" fmla="*/ 11806 h 95250"/>
                <a:gd name="connsiteX4" fmla="*/ 31075 w 95250"/>
                <a:gd name="connsiteY4" fmla="*/ 3942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31075" y="39428"/>
                  </a:moveTo>
                  <a:cubicBezTo>
                    <a:pt x="-357" y="168016"/>
                    <a:pt x="79653" y="10853"/>
                    <a:pt x="92988" y="62288"/>
                  </a:cubicBezTo>
                  <a:cubicBezTo>
                    <a:pt x="92035" y="56573"/>
                    <a:pt x="1548" y="49906"/>
                    <a:pt x="17740" y="88958"/>
                  </a:cubicBezTo>
                  <a:cubicBezTo>
                    <a:pt x="12025" y="95626"/>
                    <a:pt x="98703" y="-16769"/>
                    <a:pt x="31075" y="11806"/>
                  </a:cubicBezTo>
                  <a:cubicBezTo>
                    <a:pt x="-21312" y="31808"/>
                    <a:pt x="28218" y="49906"/>
                    <a:pt x="31075" y="394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8" name="Freeform: Shape 2285">
              <a:extLst>
                <a:ext uri="{FF2B5EF4-FFF2-40B4-BE49-F238E27FC236}">
                  <a16:creationId xmlns="" xmlns:a16="http://schemas.microsoft.com/office/drawing/2014/main" id="{107D0AEC-D22A-4B4C-9BAE-D9778251171C}"/>
                </a:ext>
              </a:extLst>
            </p:cNvPr>
            <p:cNvSpPr/>
            <p:nvPr/>
          </p:nvSpPr>
          <p:spPr>
            <a:xfrm>
              <a:off x="3931123" y="5217753"/>
              <a:ext cx="314325" cy="38100"/>
            </a:xfrm>
            <a:custGeom>
              <a:avLst/>
              <a:gdLst>
                <a:gd name="connsiteX0" fmla="*/ 7615 w 314325"/>
                <a:gd name="connsiteY0" fmla="*/ 32276 h 38100"/>
                <a:gd name="connsiteX1" fmla="*/ 308605 w 314325"/>
                <a:gd name="connsiteY1" fmla="*/ 22751 h 38100"/>
                <a:gd name="connsiteX2" fmla="*/ 7615 w 314325"/>
                <a:gd name="connsiteY2" fmla="*/ 3227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325" h="38100">
                  <a:moveTo>
                    <a:pt x="7615" y="32276"/>
                  </a:moveTo>
                  <a:cubicBezTo>
                    <a:pt x="34285" y="32276"/>
                    <a:pt x="308605" y="40848"/>
                    <a:pt x="308605" y="22751"/>
                  </a:cubicBezTo>
                  <a:cubicBezTo>
                    <a:pt x="308605" y="-17254"/>
                    <a:pt x="-6672" y="32276"/>
                    <a:pt x="7615" y="322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9" name="Freeform: Shape 2286">
              <a:extLst>
                <a:ext uri="{FF2B5EF4-FFF2-40B4-BE49-F238E27FC236}">
                  <a16:creationId xmlns="" xmlns:a16="http://schemas.microsoft.com/office/drawing/2014/main" id="{F2F2390D-7910-40DE-997C-A2C4A1DC8DBA}"/>
                </a:ext>
              </a:extLst>
            </p:cNvPr>
            <p:cNvSpPr/>
            <p:nvPr/>
          </p:nvSpPr>
          <p:spPr>
            <a:xfrm>
              <a:off x="4561678" y="5217753"/>
              <a:ext cx="314325" cy="38100"/>
            </a:xfrm>
            <a:custGeom>
              <a:avLst/>
              <a:gdLst>
                <a:gd name="connsiteX0" fmla="*/ 7615 w 314325"/>
                <a:gd name="connsiteY0" fmla="*/ 32276 h 38100"/>
                <a:gd name="connsiteX1" fmla="*/ 308605 w 314325"/>
                <a:gd name="connsiteY1" fmla="*/ 22751 h 38100"/>
                <a:gd name="connsiteX2" fmla="*/ 7615 w 314325"/>
                <a:gd name="connsiteY2" fmla="*/ 3227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325" h="38100">
                  <a:moveTo>
                    <a:pt x="7615" y="32276"/>
                  </a:moveTo>
                  <a:cubicBezTo>
                    <a:pt x="34285" y="32276"/>
                    <a:pt x="308605" y="40848"/>
                    <a:pt x="308605" y="22751"/>
                  </a:cubicBezTo>
                  <a:cubicBezTo>
                    <a:pt x="308605" y="-17254"/>
                    <a:pt x="-6672" y="32276"/>
                    <a:pt x="7615" y="322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0" name="Freeform: Shape 2287">
              <a:extLst>
                <a:ext uri="{FF2B5EF4-FFF2-40B4-BE49-F238E27FC236}">
                  <a16:creationId xmlns="" xmlns:a16="http://schemas.microsoft.com/office/drawing/2014/main" id="{8AF8F550-6D2E-429D-B091-F5664090D9AE}"/>
                </a:ext>
              </a:extLst>
            </p:cNvPr>
            <p:cNvSpPr/>
            <p:nvPr/>
          </p:nvSpPr>
          <p:spPr>
            <a:xfrm>
              <a:off x="3960644" y="5302893"/>
              <a:ext cx="247650" cy="161925"/>
            </a:xfrm>
            <a:custGeom>
              <a:avLst/>
              <a:gdLst>
                <a:gd name="connsiteX0" fmla="*/ 180024 w 247650"/>
                <a:gd name="connsiteY0" fmla="*/ 30956 h 161925"/>
                <a:gd name="connsiteX1" fmla="*/ 24766 w 247650"/>
                <a:gd name="connsiteY1" fmla="*/ 116681 h 161925"/>
                <a:gd name="connsiteX2" fmla="*/ 158116 w 247650"/>
                <a:gd name="connsiteY2" fmla="*/ 7144 h 161925"/>
                <a:gd name="connsiteX3" fmla="*/ 175261 w 247650"/>
                <a:gd name="connsiteY3" fmla="*/ 110966 h 161925"/>
                <a:gd name="connsiteX4" fmla="*/ 245746 w 247650"/>
                <a:gd name="connsiteY4" fmla="*/ 110966 h 161925"/>
                <a:gd name="connsiteX5" fmla="*/ 168594 w 247650"/>
                <a:gd name="connsiteY5" fmla="*/ 16669 h 161925"/>
                <a:gd name="connsiteX6" fmla="*/ 30481 w 247650"/>
                <a:gd name="connsiteY6" fmla="*/ 77629 h 161925"/>
                <a:gd name="connsiteX7" fmla="*/ 180024 w 247650"/>
                <a:gd name="connsiteY7" fmla="*/ 3095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7650" h="161925">
                  <a:moveTo>
                    <a:pt x="180024" y="30956"/>
                  </a:moveTo>
                  <a:cubicBezTo>
                    <a:pt x="118111" y="-22384"/>
                    <a:pt x="-46671" y="17621"/>
                    <a:pt x="24766" y="116681"/>
                  </a:cubicBezTo>
                  <a:cubicBezTo>
                    <a:pt x="126684" y="258604"/>
                    <a:pt x="175261" y="7144"/>
                    <a:pt x="158116" y="7144"/>
                  </a:cubicBezTo>
                  <a:cubicBezTo>
                    <a:pt x="128589" y="7144"/>
                    <a:pt x="169546" y="99536"/>
                    <a:pt x="175261" y="110966"/>
                  </a:cubicBezTo>
                  <a:cubicBezTo>
                    <a:pt x="198121" y="157639"/>
                    <a:pt x="260986" y="127159"/>
                    <a:pt x="245746" y="110966"/>
                  </a:cubicBezTo>
                  <a:cubicBezTo>
                    <a:pt x="215266" y="80486"/>
                    <a:pt x="168594" y="120491"/>
                    <a:pt x="168594" y="16669"/>
                  </a:cubicBezTo>
                  <a:cubicBezTo>
                    <a:pt x="192406" y="16669"/>
                    <a:pt x="17146" y="240506"/>
                    <a:pt x="30481" y="77629"/>
                  </a:cubicBezTo>
                  <a:cubicBezTo>
                    <a:pt x="34291" y="2381"/>
                    <a:pt x="172404" y="24289"/>
                    <a:pt x="180024" y="30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1" name="Freeform: Shape 2288">
              <a:extLst>
                <a:ext uri="{FF2B5EF4-FFF2-40B4-BE49-F238E27FC236}">
                  <a16:creationId xmlns="" xmlns:a16="http://schemas.microsoft.com/office/drawing/2014/main" id="{EA7F8047-5AB5-4A50-91B9-6E9762E48A23}"/>
                </a:ext>
              </a:extLst>
            </p:cNvPr>
            <p:cNvSpPr/>
            <p:nvPr/>
          </p:nvSpPr>
          <p:spPr>
            <a:xfrm>
              <a:off x="4212516" y="5269148"/>
              <a:ext cx="85725" cy="85725"/>
            </a:xfrm>
            <a:custGeom>
              <a:avLst/>
              <a:gdLst>
                <a:gd name="connsiteX0" fmla="*/ 15782 w 85725"/>
                <a:gd name="connsiteY0" fmla="*/ 51366 h 85725"/>
                <a:gd name="connsiteX1" fmla="*/ 8162 w 85725"/>
                <a:gd name="connsiteY1" fmla="*/ 73273 h 85725"/>
                <a:gd name="connsiteX2" fmla="*/ 85314 w 85725"/>
                <a:gd name="connsiteY2" fmla="*/ 71368 h 85725"/>
                <a:gd name="connsiteX3" fmla="*/ 24354 w 85725"/>
                <a:gd name="connsiteY3" fmla="*/ 82798 h 85725"/>
                <a:gd name="connsiteX4" fmla="*/ 55787 w 85725"/>
                <a:gd name="connsiteY4" fmla="*/ 12313 h 85725"/>
                <a:gd name="connsiteX5" fmla="*/ 15782 w 85725"/>
                <a:gd name="connsiteY5" fmla="*/ 51366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85725">
                  <a:moveTo>
                    <a:pt x="15782" y="51366"/>
                  </a:moveTo>
                  <a:cubicBezTo>
                    <a:pt x="25307" y="28506"/>
                    <a:pt x="28164" y="45651"/>
                    <a:pt x="8162" y="73273"/>
                  </a:cubicBezTo>
                  <a:cubicBezTo>
                    <a:pt x="-3268" y="88513"/>
                    <a:pt x="85314" y="95181"/>
                    <a:pt x="85314" y="71368"/>
                  </a:cubicBezTo>
                  <a:cubicBezTo>
                    <a:pt x="85314" y="65653"/>
                    <a:pt x="2447" y="43746"/>
                    <a:pt x="24354" y="82798"/>
                  </a:cubicBezTo>
                  <a:cubicBezTo>
                    <a:pt x="30069" y="75178"/>
                    <a:pt x="84362" y="25648"/>
                    <a:pt x="55787" y="12313"/>
                  </a:cubicBezTo>
                  <a:cubicBezTo>
                    <a:pt x="-5173" y="-15309"/>
                    <a:pt x="4352" y="78036"/>
                    <a:pt x="15782" y="513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2" name="Freeform: Shape 2289">
              <a:extLst>
                <a:ext uri="{FF2B5EF4-FFF2-40B4-BE49-F238E27FC236}">
                  <a16:creationId xmlns="" xmlns:a16="http://schemas.microsoft.com/office/drawing/2014/main" id="{D6297E72-EEFD-4A2C-B5E9-CF14DEF27DDC}"/>
                </a:ext>
              </a:extLst>
            </p:cNvPr>
            <p:cNvSpPr/>
            <p:nvPr/>
          </p:nvSpPr>
          <p:spPr>
            <a:xfrm>
              <a:off x="4400100" y="5179540"/>
              <a:ext cx="38100" cy="123825"/>
            </a:xfrm>
            <a:custGeom>
              <a:avLst/>
              <a:gdLst>
                <a:gd name="connsiteX0" fmla="*/ 9173 w 38100"/>
                <a:gd name="connsiteY0" fmla="*/ 11434 h 123825"/>
                <a:gd name="connsiteX1" fmla="*/ 18698 w 38100"/>
                <a:gd name="connsiteY1" fmla="*/ 122876 h 123825"/>
                <a:gd name="connsiteX2" fmla="*/ 9173 w 38100"/>
                <a:gd name="connsiteY2" fmla="*/ 1143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23825">
                  <a:moveTo>
                    <a:pt x="9173" y="11434"/>
                  </a:moveTo>
                  <a:cubicBezTo>
                    <a:pt x="9173" y="14291"/>
                    <a:pt x="600" y="122876"/>
                    <a:pt x="18698" y="122876"/>
                  </a:cubicBezTo>
                  <a:cubicBezTo>
                    <a:pt x="67275" y="122876"/>
                    <a:pt x="9173" y="-19046"/>
                    <a:pt x="9173" y="114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3" name="Freeform: Shape 2290">
              <a:extLst>
                <a:ext uri="{FF2B5EF4-FFF2-40B4-BE49-F238E27FC236}">
                  <a16:creationId xmlns="" xmlns:a16="http://schemas.microsoft.com/office/drawing/2014/main" id="{ED1B24E7-5CB5-471A-8651-48D5D5949B6D}"/>
                </a:ext>
              </a:extLst>
            </p:cNvPr>
            <p:cNvSpPr/>
            <p:nvPr/>
          </p:nvSpPr>
          <p:spPr>
            <a:xfrm>
              <a:off x="4357498" y="5209808"/>
              <a:ext cx="123825" cy="57150"/>
            </a:xfrm>
            <a:custGeom>
              <a:avLst/>
              <a:gdLst>
                <a:gd name="connsiteX0" fmla="*/ 11770 w 123825"/>
                <a:gd name="connsiteY0" fmla="*/ 41174 h 57150"/>
                <a:gd name="connsiteX1" fmla="*/ 118450 w 123825"/>
                <a:gd name="connsiteY1" fmla="*/ 32601 h 57150"/>
                <a:gd name="connsiteX2" fmla="*/ 11770 w 123825"/>
                <a:gd name="connsiteY2" fmla="*/ 4117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25" h="57150">
                  <a:moveTo>
                    <a:pt x="11770" y="41174"/>
                  </a:moveTo>
                  <a:cubicBezTo>
                    <a:pt x="58443" y="64986"/>
                    <a:pt x="94638" y="62129"/>
                    <a:pt x="118450" y="32601"/>
                  </a:cubicBezTo>
                  <a:cubicBezTo>
                    <a:pt x="119403" y="-29311"/>
                    <a:pt x="-19662" y="41174"/>
                    <a:pt x="11770" y="411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4" name="Freeform: Shape 2291">
              <a:extLst>
                <a:ext uri="{FF2B5EF4-FFF2-40B4-BE49-F238E27FC236}">
                  <a16:creationId xmlns="" xmlns:a16="http://schemas.microsoft.com/office/drawing/2014/main" id="{5A0E0FD4-5E05-47C3-A06D-772902A35EE6}"/>
                </a:ext>
              </a:extLst>
            </p:cNvPr>
            <p:cNvSpPr/>
            <p:nvPr/>
          </p:nvSpPr>
          <p:spPr>
            <a:xfrm>
              <a:off x="4605964" y="4978914"/>
              <a:ext cx="171450" cy="219075"/>
            </a:xfrm>
            <a:custGeom>
              <a:avLst/>
              <a:gdLst>
                <a:gd name="connsiteX0" fmla="*/ 41434 w 171450"/>
                <a:gd name="connsiteY0" fmla="*/ 38705 h 219075"/>
                <a:gd name="connsiteX1" fmla="*/ 116681 w 171450"/>
                <a:gd name="connsiteY1" fmla="*/ 139670 h 219075"/>
                <a:gd name="connsiteX2" fmla="*/ 156686 w 171450"/>
                <a:gd name="connsiteY2" fmla="*/ 7273 h 219075"/>
                <a:gd name="connsiteX3" fmla="*/ 133826 w 171450"/>
                <a:gd name="connsiteY3" fmla="*/ 153958 h 219075"/>
                <a:gd name="connsiteX4" fmla="*/ 16669 w 171450"/>
                <a:gd name="connsiteY4" fmla="*/ 214918 h 219075"/>
                <a:gd name="connsiteX5" fmla="*/ 57626 w 171450"/>
                <a:gd name="connsiteY5" fmla="*/ 201583 h 219075"/>
                <a:gd name="connsiteX6" fmla="*/ 7144 w 171450"/>
                <a:gd name="connsiteY6" fmla="*/ 198725 h 219075"/>
                <a:gd name="connsiteX7" fmla="*/ 129064 w 171450"/>
                <a:gd name="connsiteY7" fmla="*/ 201583 h 219075"/>
                <a:gd name="connsiteX8" fmla="*/ 168116 w 171450"/>
                <a:gd name="connsiteY8" fmla="*/ 17750 h 219075"/>
                <a:gd name="connsiteX9" fmla="*/ 137636 w 171450"/>
                <a:gd name="connsiteY9" fmla="*/ 97760 h 219075"/>
                <a:gd name="connsiteX10" fmla="*/ 90964 w 171450"/>
                <a:gd name="connsiteY10" fmla="*/ 123478 h 219075"/>
                <a:gd name="connsiteX11" fmla="*/ 68104 w 171450"/>
                <a:gd name="connsiteY11" fmla="*/ 78710 h 219075"/>
                <a:gd name="connsiteX12" fmla="*/ 45244 w 171450"/>
                <a:gd name="connsiteY12" fmla="*/ 24418 h 219075"/>
                <a:gd name="connsiteX13" fmla="*/ 41434 w 171450"/>
                <a:gd name="connsiteY13" fmla="*/ 387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450" h="219075">
                  <a:moveTo>
                    <a:pt x="41434" y="38705"/>
                  </a:moveTo>
                  <a:cubicBezTo>
                    <a:pt x="6191" y="67280"/>
                    <a:pt x="76676" y="147290"/>
                    <a:pt x="116681" y="139670"/>
                  </a:cubicBezTo>
                  <a:cubicBezTo>
                    <a:pt x="162401" y="131098"/>
                    <a:pt x="184309" y="2510"/>
                    <a:pt x="156686" y="7273"/>
                  </a:cubicBezTo>
                  <a:cubicBezTo>
                    <a:pt x="141446" y="9178"/>
                    <a:pt x="150971" y="130145"/>
                    <a:pt x="133826" y="153958"/>
                  </a:cubicBezTo>
                  <a:cubicBezTo>
                    <a:pt x="107156" y="191105"/>
                    <a:pt x="16669" y="213965"/>
                    <a:pt x="16669" y="214918"/>
                  </a:cubicBezTo>
                  <a:cubicBezTo>
                    <a:pt x="33814" y="217775"/>
                    <a:pt x="47149" y="213965"/>
                    <a:pt x="57626" y="201583"/>
                  </a:cubicBezTo>
                  <a:cubicBezTo>
                    <a:pt x="47149" y="182533"/>
                    <a:pt x="30004" y="181580"/>
                    <a:pt x="7144" y="198725"/>
                  </a:cubicBezTo>
                  <a:cubicBezTo>
                    <a:pt x="7144" y="198725"/>
                    <a:pt x="80486" y="241588"/>
                    <a:pt x="129064" y="201583"/>
                  </a:cubicBezTo>
                  <a:cubicBezTo>
                    <a:pt x="180499" y="158720"/>
                    <a:pt x="168116" y="73948"/>
                    <a:pt x="168116" y="17750"/>
                  </a:cubicBezTo>
                  <a:cubicBezTo>
                    <a:pt x="137636" y="21560"/>
                    <a:pt x="137636" y="97760"/>
                    <a:pt x="137636" y="97760"/>
                  </a:cubicBezTo>
                  <a:cubicBezTo>
                    <a:pt x="122396" y="106333"/>
                    <a:pt x="107156" y="114905"/>
                    <a:pt x="90964" y="123478"/>
                  </a:cubicBezTo>
                  <a:cubicBezTo>
                    <a:pt x="69056" y="113000"/>
                    <a:pt x="61436" y="98713"/>
                    <a:pt x="68104" y="78710"/>
                  </a:cubicBezTo>
                  <a:cubicBezTo>
                    <a:pt x="67151" y="78710"/>
                    <a:pt x="63341" y="31085"/>
                    <a:pt x="45244" y="24418"/>
                  </a:cubicBezTo>
                  <a:cubicBezTo>
                    <a:pt x="15716" y="11083"/>
                    <a:pt x="27146" y="50135"/>
                    <a:pt x="41434" y="387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5" name="Freeform: Shape 2292">
              <a:extLst>
                <a:ext uri="{FF2B5EF4-FFF2-40B4-BE49-F238E27FC236}">
                  <a16:creationId xmlns="" xmlns:a16="http://schemas.microsoft.com/office/drawing/2014/main" id="{81708A34-C349-46A5-A1A0-2F72BE924BAB}"/>
                </a:ext>
              </a:extLst>
            </p:cNvPr>
            <p:cNvSpPr/>
            <p:nvPr/>
          </p:nvSpPr>
          <p:spPr>
            <a:xfrm>
              <a:off x="4805037" y="4942954"/>
              <a:ext cx="104775" cy="76200"/>
            </a:xfrm>
            <a:custGeom>
              <a:avLst/>
              <a:gdLst>
                <a:gd name="connsiteX0" fmla="*/ 17621 w 104775"/>
                <a:gd name="connsiteY0" fmla="*/ 20372 h 76200"/>
                <a:gd name="connsiteX1" fmla="*/ 21431 w 104775"/>
                <a:gd name="connsiteY1" fmla="*/ 67997 h 76200"/>
                <a:gd name="connsiteX2" fmla="*/ 98584 w 104775"/>
                <a:gd name="connsiteY2" fmla="*/ 53710 h 76200"/>
                <a:gd name="connsiteX3" fmla="*/ 35719 w 104775"/>
                <a:gd name="connsiteY3" fmla="*/ 69902 h 76200"/>
                <a:gd name="connsiteX4" fmla="*/ 11906 w 104775"/>
                <a:gd name="connsiteY4" fmla="*/ 37517 h 76200"/>
                <a:gd name="connsiteX5" fmla="*/ 17621 w 104775"/>
                <a:gd name="connsiteY5" fmla="*/ 203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76200">
                  <a:moveTo>
                    <a:pt x="17621" y="20372"/>
                  </a:moveTo>
                  <a:cubicBezTo>
                    <a:pt x="78581" y="51805"/>
                    <a:pt x="3334" y="31802"/>
                    <a:pt x="21431" y="67997"/>
                  </a:cubicBezTo>
                  <a:cubicBezTo>
                    <a:pt x="27146" y="78475"/>
                    <a:pt x="99536" y="67045"/>
                    <a:pt x="98584" y="53710"/>
                  </a:cubicBezTo>
                  <a:cubicBezTo>
                    <a:pt x="98584" y="47042"/>
                    <a:pt x="10954" y="27992"/>
                    <a:pt x="35719" y="69902"/>
                  </a:cubicBezTo>
                  <a:cubicBezTo>
                    <a:pt x="126206" y="-31063"/>
                    <a:pt x="-20479" y="14657"/>
                    <a:pt x="11906" y="37517"/>
                  </a:cubicBezTo>
                  <a:cubicBezTo>
                    <a:pt x="33814" y="52757"/>
                    <a:pt x="32861" y="10847"/>
                    <a:pt x="17621" y="203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6" name="Freeform: Shape 2293">
              <a:extLst>
                <a:ext uri="{FF2B5EF4-FFF2-40B4-BE49-F238E27FC236}">
                  <a16:creationId xmlns="" xmlns:a16="http://schemas.microsoft.com/office/drawing/2014/main" id="{12AE2DB2-3443-4558-8FCE-54F24A68138F}"/>
                </a:ext>
              </a:extLst>
            </p:cNvPr>
            <p:cNvSpPr/>
            <p:nvPr/>
          </p:nvSpPr>
          <p:spPr>
            <a:xfrm>
              <a:off x="4588599" y="5290804"/>
              <a:ext cx="152400" cy="190500"/>
            </a:xfrm>
            <a:custGeom>
              <a:avLst/>
              <a:gdLst>
                <a:gd name="connsiteX0" fmla="*/ 15937 w 152400"/>
                <a:gd name="connsiteY0" fmla="*/ 20185 h 190500"/>
                <a:gd name="connsiteX1" fmla="*/ 46417 w 152400"/>
                <a:gd name="connsiteY1" fmla="*/ 15422 h 190500"/>
                <a:gd name="connsiteX2" fmla="*/ 67372 w 152400"/>
                <a:gd name="connsiteY2" fmla="*/ 183062 h 190500"/>
                <a:gd name="connsiteX3" fmla="*/ 58799 w 152400"/>
                <a:gd name="connsiteY3" fmla="*/ 63047 h 190500"/>
                <a:gd name="connsiteX4" fmla="*/ 106424 w 152400"/>
                <a:gd name="connsiteY4" fmla="*/ 71620 h 190500"/>
                <a:gd name="connsiteX5" fmla="*/ 66419 w 152400"/>
                <a:gd name="connsiteY5" fmla="*/ 61142 h 190500"/>
                <a:gd name="connsiteX6" fmla="*/ 145476 w 152400"/>
                <a:gd name="connsiteY6" fmla="*/ 112577 h 190500"/>
                <a:gd name="connsiteX7" fmla="*/ 47369 w 152400"/>
                <a:gd name="connsiteY7" fmla="*/ 166870 h 190500"/>
                <a:gd name="connsiteX8" fmla="*/ 15937 w 152400"/>
                <a:gd name="connsiteY8" fmla="*/ 2018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190500">
                  <a:moveTo>
                    <a:pt x="15937" y="20185"/>
                  </a:moveTo>
                  <a:cubicBezTo>
                    <a:pt x="26414" y="18280"/>
                    <a:pt x="35939" y="17327"/>
                    <a:pt x="46417" y="15422"/>
                  </a:cubicBezTo>
                  <a:cubicBezTo>
                    <a:pt x="92137" y="59237"/>
                    <a:pt x="-78361" y="191635"/>
                    <a:pt x="67372" y="183062"/>
                  </a:cubicBezTo>
                  <a:cubicBezTo>
                    <a:pt x="220724" y="174490"/>
                    <a:pt x="133094" y="-12200"/>
                    <a:pt x="58799" y="63047"/>
                  </a:cubicBezTo>
                  <a:cubicBezTo>
                    <a:pt x="45464" y="76382"/>
                    <a:pt x="106424" y="94480"/>
                    <a:pt x="106424" y="71620"/>
                  </a:cubicBezTo>
                  <a:cubicBezTo>
                    <a:pt x="96899" y="59237"/>
                    <a:pt x="83564" y="56380"/>
                    <a:pt x="66419" y="61142"/>
                  </a:cubicBezTo>
                  <a:cubicBezTo>
                    <a:pt x="66419" y="60190"/>
                    <a:pt x="175956" y="72572"/>
                    <a:pt x="145476" y="112577"/>
                  </a:cubicBezTo>
                  <a:cubicBezTo>
                    <a:pt x="133094" y="128770"/>
                    <a:pt x="77849" y="194492"/>
                    <a:pt x="47369" y="166870"/>
                  </a:cubicBezTo>
                  <a:cubicBezTo>
                    <a:pt x="-15496" y="108767"/>
                    <a:pt x="129284" y="-36965"/>
                    <a:pt x="15937" y="201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7" name="Freeform: Shape 2294">
              <a:extLst>
                <a:ext uri="{FF2B5EF4-FFF2-40B4-BE49-F238E27FC236}">
                  <a16:creationId xmlns="" xmlns:a16="http://schemas.microsoft.com/office/drawing/2014/main" id="{27B3500A-FF3A-4C06-BE9C-183969755014}"/>
                </a:ext>
              </a:extLst>
            </p:cNvPr>
            <p:cNvSpPr/>
            <p:nvPr/>
          </p:nvSpPr>
          <p:spPr>
            <a:xfrm>
              <a:off x="4791686" y="5296996"/>
              <a:ext cx="95250" cy="76200"/>
            </a:xfrm>
            <a:custGeom>
              <a:avLst/>
              <a:gdLst>
                <a:gd name="connsiteX0" fmla="*/ 14779 w 95250"/>
                <a:gd name="connsiteY0" fmla="*/ 42568 h 76200"/>
                <a:gd name="connsiteX1" fmla="*/ 87169 w 95250"/>
                <a:gd name="connsiteY1" fmla="*/ 55903 h 76200"/>
                <a:gd name="connsiteX2" fmla="*/ 26209 w 95250"/>
                <a:gd name="connsiteY2" fmla="*/ 69238 h 76200"/>
                <a:gd name="connsiteX3" fmla="*/ 50022 w 95250"/>
                <a:gd name="connsiteY3" fmla="*/ 18755 h 76200"/>
                <a:gd name="connsiteX4" fmla="*/ 14779 w 95250"/>
                <a:gd name="connsiteY4" fmla="*/ 425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76200">
                  <a:moveTo>
                    <a:pt x="14779" y="42568"/>
                  </a:moveTo>
                  <a:cubicBezTo>
                    <a:pt x="-24273" y="42568"/>
                    <a:pt x="101457" y="106385"/>
                    <a:pt x="87169" y="55903"/>
                  </a:cubicBezTo>
                  <a:cubicBezTo>
                    <a:pt x="85264" y="47330"/>
                    <a:pt x="11922" y="33995"/>
                    <a:pt x="26209" y="69238"/>
                  </a:cubicBezTo>
                  <a:cubicBezTo>
                    <a:pt x="45259" y="56855"/>
                    <a:pt x="53832" y="40663"/>
                    <a:pt x="50022" y="18755"/>
                  </a:cubicBezTo>
                  <a:cubicBezTo>
                    <a:pt x="7159" y="-24107"/>
                    <a:pt x="-1413" y="67333"/>
                    <a:pt x="14779" y="425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88" name="Graphic 2714">
            <a:extLst>
              <a:ext uri="{FF2B5EF4-FFF2-40B4-BE49-F238E27FC236}">
                <a16:creationId xmlns="" xmlns:a16="http://schemas.microsoft.com/office/drawing/2014/main" id="{955E9E2C-D8E7-4C8D-B1D7-80C72D69783E}"/>
              </a:ext>
            </a:extLst>
          </p:cNvPr>
          <p:cNvGrpSpPr/>
          <p:nvPr/>
        </p:nvGrpSpPr>
        <p:grpSpPr>
          <a:xfrm rot="520099">
            <a:off x="2120968" y="2436851"/>
            <a:ext cx="616527" cy="807163"/>
            <a:chOff x="6096000" y="4249903"/>
            <a:chExt cx="1447800" cy="1895475"/>
          </a:xfrm>
          <a:solidFill>
            <a:schemeClr val="bg1"/>
          </a:solidFill>
        </p:grpSpPr>
        <p:sp>
          <p:nvSpPr>
            <p:cNvPr id="1189" name="Freeform: Shape 2296">
              <a:extLst>
                <a:ext uri="{FF2B5EF4-FFF2-40B4-BE49-F238E27FC236}">
                  <a16:creationId xmlns="" xmlns:a16="http://schemas.microsoft.com/office/drawing/2014/main" id="{ABD7147A-31A8-4E87-8607-7E6DA2B367B3}"/>
                </a:ext>
              </a:extLst>
            </p:cNvPr>
            <p:cNvSpPr/>
            <p:nvPr/>
          </p:nvSpPr>
          <p:spPr>
            <a:xfrm>
              <a:off x="6557069" y="4530414"/>
              <a:ext cx="28575" cy="1419225"/>
            </a:xfrm>
            <a:custGeom>
              <a:avLst/>
              <a:gdLst>
                <a:gd name="connsiteX0" fmla="*/ 29469 w 28575"/>
                <a:gd name="connsiteY0" fmla="*/ 47149 h 1419225"/>
                <a:gd name="connsiteX1" fmla="*/ 29469 w 28575"/>
                <a:gd name="connsiteY1" fmla="*/ 7144 h 1419225"/>
                <a:gd name="connsiteX2" fmla="*/ 29469 w 28575"/>
                <a:gd name="connsiteY2" fmla="*/ 1414939 h 1419225"/>
                <a:gd name="connsiteX3" fmla="*/ 14229 w 28575"/>
                <a:gd name="connsiteY3" fmla="*/ 7144 h 1419225"/>
                <a:gd name="connsiteX4" fmla="*/ 29469 w 28575"/>
                <a:gd name="connsiteY4" fmla="*/ 47149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1419225">
                  <a:moveTo>
                    <a:pt x="29469" y="47149"/>
                  </a:moveTo>
                  <a:cubicBezTo>
                    <a:pt x="29469" y="33814"/>
                    <a:pt x="29469" y="20479"/>
                    <a:pt x="29469" y="7144"/>
                  </a:cubicBezTo>
                  <a:cubicBezTo>
                    <a:pt x="29469" y="441484"/>
                    <a:pt x="29469" y="979646"/>
                    <a:pt x="29469" y="1414939"/>
                  </a:cubicBezTo>
                  <a:cubicBezTo>
                    <a:pt x="29469" y="951071"/>
                    <a:pt x="14229" y="446246"/>
                    <a:pt x="14229" y="7144"/>
                  </a:cubicBezTo>
                  <a:cubicBezTo>
                    <a:pt x="894" y="38576"/>
                    <a:pt x="6609" y="51911"/>
                    <a:pt x="29469" y="471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0" name="Freeform: Shape 2297">
              <a:extLst>
                <a:ext uri="{FF2B5EF4-FFF2-40B4-BE49-F238E27FC236}">
                  <a16:creationId xmlns="" xmlns:a16="http://schemas.microsoft.com/office/drawing/2014/main" id="{BBBD506E-0E73-4C70-8411-C18155D433B8}"/>
                </a:ext>
              </a:extLst>
            </p:cNvPr>
            <p:cNvSpPr/>
            <p:nvPr/>
          </p:nvSpPr>
          <p:spPr>
            <a:xfrm>
              <a:off x="6557486" y="4510412"/>
              <a:ext cx="895350" cy="1428750"/>
            </a:xfrm>
            <a:custGeom>
              <a:avLst/>
              <a:gdLst>
                <a:gd name="connsiteX0" fmla="*/ 7144 w 895350"/>
                <a:gd name="connsiteY0" fmla="*/ 7144 h 1428750"/>
                <a:gd name="connsiteX1" fmla="*/ 891064 w 895350"/>
                <a:gd name="connsiteY1" fmla="*/ 1429226 h 1428750"/>
                <a:gd name="connsiteX2" fmla="*/ 7144 w 895350"/>
                <a:gd name="connsiteY2" fmla="*/ 7144 h 14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5350" h="1428750">
                  <a:moveTo>
                    <a:pt x="7144" y="7144"/>
                  </a:moveTo>
                  <a:cubicBezTo>
                    <a:pt x="72866" y="139541"/>
                    <a:pt x="805339" y="1478756"/>
                    <a:pt x="891064" y="1429226"/>
                  </a:cubicBezTo>
                  <a:cubicBezTo>
                    <a:pt x="840581" y="1458754"/>
                    <a:pt x="56674" y="10525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1" name="Freeform: Shape 2298">
              <a:extLst>
                <a:ext uri="{FF2B5EF4-FFF2-40B4-BE49-F238E27FC236}">
                  <a16:creationId xmlns="" xmlns:a16="http://schemas.microsoft.com/office/drawing/2014/main" id="{71071707-0BC3-4B31-8396-4A4907A77ED9}"/>
                </a:ext>
              </a:extLst>
            </p:cNvPr>
            <p:cNvSpPr/>
            <p:nvPr/>
          </p:nvSpPr>
          <p:spPr>
            <a:xfrm>
              <a:off x="6593681" y="5923922"/>
              <a:ext cx="847725" cy="28575"/>
            </a:xfrm>
            <a:custGeom>
              <a:avLst/>
              <a:gdLst>
                <a:gd name="connsiteX0" fmla="*/ 847249 w 847725"/>
                <a:gd name="connsiteY0" fmla="*/ 7144 h 28575"/>
                <a:gd name="connsiteX1" fmla="*/ 7144 w 847725"/>
                <a:gd name="connsiteY1" fmla="*/ 22384 h 28575"/>
                <a:gd name="connsiteX2" fmla="*/ 847249 w 847725"/>
                <a:gd name="connsiteY2" fmla="*/ 7144 h 28575"/>
                <a:gd name="connsiteX3" fmla="*/ 847249 w 847725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725" h="28575">
                  <a:moveTo>
                    <a:pt x="847249" y="7144"/>
                  </a:moveTo>
                  <a:cubicBezTo>
                    <a:pt x="571976" y="7144"/>
                    <a:pt x="257651" y="22384"/>
                    <a:pt x="7144" y="22384"/>
                  </a:cubicBezTo>
                  <a:cubicBezTo>
                    <a:pt x="282416" y="22384"/>
                    <a:pt x="596741" y="7144"/>
                    <a:pt x="847249" y="7144"/>
                  </a:cubicBezTo>
                  <a:lnTo>
                    <a:pt x="8472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2" name="Freeform: Shape 2299">
              <a:extLst>
                <a:ext uri="{FF2B5EF4-FFF2-40B4-BE49-F238E27FC236}">
                  <a16:creationId xmlns="" xmlns:a16="http://schemas.microsoft.com/office/drawing/2014/main" id="{35352E59-642A-41CA-A70F-62761CF5F427}"/>
                </a:ext>
              </a:extLst>
            </p:cNvPr>
            <p:cNvSpPr/>
            <p:nvPr/>
          </p:nvSpPr>
          <p:spPr>
            <a:xfrm>
              <a:off x="6577489" y="5759333"/>
              <a:ext cx="161925" cy="190500"/>
            </a:xfrm>
            <a:custGeom>
              <a:avLst/>
              <a:gdLst>
                <a:gd name="connsiteX0" fmla="*/ 7144 w 161925"/>
                <a:gd name="connsiteY0" fmla="*/ 43145 h 190500"/>
                <a:gd name="connsiteX1" fmla="*/ 121444 w 161925"/>
                <a:gd name="connsiteY1" fmla="*/ 62195 h 190500"/>
                <a:gd name="connsiteX2" fmla="*/ 130969 w 161925"/>
                <a:gd name="connsiteY2" fmla="*/ 183162 h 190500"/>
                <a:gd name="connsiteX3" fmla="*/ 7144 w 161925"/>
                <a:gd name="connsiteY3" fmla="*/ 4314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190500">
                  <a:moveTo>
                    <a:pt x="7144" y="43145"/>
                  </a:moveTo>
                  <a:cubicBezTo>
                    <a:pt x="7144" y="6950"/>
                    <a:pt x="119539" y="60290"/>
                    <a:pt x="121444" y="62195"/>
                  </a:cubicBezTo>
                  <a:cubicBezTo>
                    <a:pt x="128111" y="66957"/>
                    <a:pt x="101441" y="200307"/>
                    <a:pt x="130969" y="183162"/>
                  </a:cubicBezTo>
                  <a:cubicBezTo>
                    <a:pt x="243364" y="117440"/>
                    <a:pt x="7144" y="-71155"/>
                    <a:pt x="7144" y="431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3" name="Freeform: Shape 2300">
              <a:extLst>
                <a:ext uri="{FF2B5EF4-FFF2-40B4-BE49-F238E27FC236}">
                  <a16:creationId xmlns="" xmlns:a16="http://schemas.microsoft.com/office/drawing/2014/main" id="{1282E146-E5D8-48CD-843D-BE5A24AAB93E}"/>
                </a:ext>
              </a:extLst>
            </p:cNvPr>
            <p:cNvSpPr/>
            <p:nvPr/>
          </p:nvSpPr>
          <p:spPr>
            <a:xfrm>
              <a:off x="6513496" y="4265397"/>
              <a:ext cx="19050" cy="171450"/>
            </a:xfrm>
            <a:custGeom>
              <a:avLst/>
              <a:gdLst>
                <a:gd name="connsiteX0" fmla="*/ 7319 w 19050"/>
                <a:gd name="connsiteY0" fmla="*/ 9271 h 171450"/>
                <a:gd name="connsiteX1" fmla="*/ 17796 w 19050"/>
                <a:gd name="connsiteY1" fmla="*/ 163576 h 171450"/>
                <a:gd name="connsiteX2" fmla="*/ 7319 w 19050"/>
                <a:gd name="connsiteY2" fmla="*/ 927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71450">
                  <a:moveTo>
                    <a:pt x="7319" y="9271"/>
                  </a:moveTo>
                  <a:cubicBezTo>
                    <a:pt x="6366" y="60706"/>
                    <a:pt x="9224" y="112141"/>
                    <a:pt x="17796" y="163576"/>
                  </a:cubicBezTo>
                  <a:cubicBezTo>
                    <a:pt x="22559" y="184531"/>
                    <a:pt x="7319" y="-15494"/>
                    <a:pt x="7319" y="92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4" name="Freeform: Shape 2301">
              <a:extLst>
                <a:ext uri="{FF2B5EF4-FFF2-40B4-BE49-F238E27FC236}">
                  <a16:creationId xmlns="" xmlns:a16="http://schemas.microsoft.com/office/drawing/2014/main" id="{4B6A577E-4D34-490F-A82D-51F775795A6A}"/>
                </a:ext>
              </a:extLst>
            </p:cNvPr>
            <p:cNvSpPr/>
            <p:nvPr/>
          </p:nvSpPr>
          <p:spPr>
            <a:xfrm>
              <a:off x="6499688" y="4242860"/>
              <a:ext cx="161925" cy="171450"/>
            </a:xfrm>
            <a:custGeom>
              <a:avLst/>
              <a:gdLst>
                <a:gd name="connsiteX0" fmla="*/ 7792 w 161925"/>
                <a:gd name="connsiteY0" fmla="*/ 34665 h 171450"/>
                <a:gd name="connsiteX1" fmla="*/ 62085 w 161925"/>
                <a:gd name="connsiteY1" fmla="*/ 31808 h 171450"/>
                <a:gd name="connsiteX2" fmla="*/ 19222 w 161925"/>
                <a:gd name="connsiteY2" fmla="*/ 73718 h 171450"/>
                <a:gd name="connsiteX3" fmla="*/ 140190 w 161925"/>
                <a:gd name="connsiteY3" fmla="*/ 106103 h 171450"/>
                <a:gd name="connsiteX4" fmla="*/ 14460 w 161925"/>
                <a:gd name="connsiteY4" fmla="*/ 157538 h 171450"/>
                <a:gd name="connsiteX5" fmla="*/ 21127 w 161925"/>
                <a:gd name="connsiteY5" fmla="*/ 72765 h 171450"/>
                <a:gd name="connsiteX6" fmla="*/ 89707 w 161925"/>
                <a:gd name="connsiteY6" fmla="*/ 34665 h 171450"/>
                <a:gd name="connsiteX7" fmla="*/ 7792 w 161925"/>
                <a:gd name="connsiteY7" fmla="*/ 3466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171450">
                  <a:moveTo>
                    <a:pt x="7792" y="34665"/>
                  </a:moveTo>
                  <a:cubicBezTo>
                    <a:pt x="24937" y="28950"/>
                    <a:pt x="43987" y="27045"/>
                    <a:pt x="62085" y="31808"/>
                  </a:cubicBezTo>
                  <a:cubicBezTo>
                    <a:pt x="62085" y="56573"/>
                    <a:pt x="47797" y="70860"/>
                    <a:pt x="19222" y="73718"/>
                  </a:cubicBezTo>
                  <a:cubicBezTo>
                    <a:pt x="9697" y="79433"/>
                    <a:pt x="145905" y="70860"/>
                    <a:pt x="140190" y="106103"/>
                  </a:cubicBezTo>
                  <a:cubicBezTo>
                    <a:pt x="128760" y="172778"/>
                    <a:pt x="24937" y="118485"/>
                    <a:pt x="14460" y="157538"/>
                  </a:cubicBezTo>
                  <a:cubicBezTo>
                    <a:pt x="-7448" y="235643"/>
                    <a:pt x="344977" y="-34867"/>
                    <a:pt x="21127" y="72765"/>
                  </a:cubicBezTo>
                  <a:cubicBezTo>
                    <a:pt x="33510" y="101340"/>
                    <a:pt x="92565" y="53715"/>
                    <a:pt x="89707" y="34665"/>
                  </a:cubicBezTo>
                  <a:cubicBezTo>
                    <a:pt x="78277" y="-28200"/>
                    <a:pt x="-780" y="36570"/>
                    <a:pt x="7792" y="346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5" name="Freeform: Shape 2302">
              <a:extLst>
                <a:ext uri="{FF2B5EF4-FFF2-40B4-BE49-F238E27FC236}">
                  <a16:creationId xmlns="" xmlns:a16="http://schemas.microsoft.com/office/drawing/2014/main" id="{2D3BCF30-55F6-454D-9E52-155DDC18D38D}"/>
                </a:ext>
              </a:extLst>
            </p:cNvPr>
            <p:cNvSpPr/>
            <p:nvPr/>
          </p:nvSpPr>
          <p:spPr>
            <a:xfrm>
              <a:off x="7109099" y="5054784"/>
              <a:ext cx="171450" cy="133350"/>
            </a:xfrm>
            <a:custGeom>
              <a:avLst/>
              <a:gdLst>
                <a:gd name="connsiteX0" fmla="*/ 10839 w 171450"/>
                <a:gd name="connsiteY0" fmla="*/ 68562 h 133350"/>
                <a:gd name="connsiteX1" fmla="*/ 82276 w 171450"/>
                <a:gd name="connsiteY1" fmla="*/ 24747 h 133350"/>
                <a:gd name="connsiteX2" fmla="*/ 7981 w 171450"/>
                <a:gd name="connsiteY2" fmla="*/ 128569 h 133350"/>
                <a:gd name="connsiteX3" fmla="*/ 171811 w 171450"/>
                <a:gd name="connsiteY3" fmla="*/ 93327 h 133350"/>
                <a:gd name="connsiteX4" fmla="*/ 12744 w 171450"/>
                <a:gd name="connsiteY4" fmla="*/ 126664 h 133350"/>
                <a:gd name="connsiteX5" fmla="*/ 10839 w 171450"/>
                <a:gd name="connsiteY5" fmla="*/ 68562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33350">
                  <a:moveTo>
                    <a:pt x="10839" y="68562"/>
                  </a:moveTo>
                  <a:cubicBezTo>
                    <a:pt x="8934" y="51417"/>
                    <a:pt x="74656" y="-2876"/>
                    <a:pt x="82276" y="24747"/>
                  </a:cubicBezTo>
                  <a:cubicBezTo>
                    <a:pt x="88944" y="48559"/>
                    <a:pt x="-2496" y="128569"/>
                    <a:pt x="7981" y="128569"/>
                  </a:cubicBezTo>
                  <a:cubicBezTo>
                    <a:pt x="54654" y="128569"/>
                    <a:pt x="146094" y="96184"/>
                    <a:pt x="171811" y="93327"/>
                  </a:cubicBezTo>
                  <a:cubicBezTo>
                    <a:pt x="157524" y="95232"/>
                    <a:pt x="5124" y="105709"/>
                    <a:pt x="12744" y="126664"/>
                  </a:cubicBezTo>
                  <a:cubicBezTo>
                    <a:pt x="168954" y="-60026"/>
                    <a:pt x="7029" y="14269"/>
                    <a:pt x="10839" y="685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6" name="Freeform: Shape 2303">
              <a:extLst>
                <a:ext uri="{FF2B5EF4-FFF2-40B4-BE49-F238E27FC236}">
                  <a16:creationId xmlns="" xmlns:a16="http://schemas.microsoft.com/office/drawing/2014/main" id="{C9B7C7A9-4D16-43B0-9C93-EE699FA953F6}"/>
                </a:ext>
              </a:extLst>
            </p:cNvPr>
            <p:cNvSpPr/>
            <p:nvPr/>
          </p:nvSpPr>
          <p:spPr>
            <a:xfrm>
              <a:off x="7433295" y="5822265"/>
              <a:ext cx="47625" cy="219075"/>
            </a:xfrm>
            <a:custGeom>
              <a:avLst/>
              <a:gdLst>
                <a:gd name="connsiteX0" fmla="*/ 42877 w 47625"/>
                <a:gd name="connsiteY0" fmla="*/ 8788 h 219075"/>
                <a:gd name="connsiteX1" fmla="*/ 9540 w 47625"/>
                <a:gd name="connsiteY1" fmla="*/ 217385 h 219075"/>
                <a:gd name="connsiteX2" fmla="*/ 42877 w 47625"/>
                <a:gd name="connsiteY2" fmla="*/ 8788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219075">
                  <a:moveTo>
                    <a:pt x="42877" y="8788"/>
                  </a:moveTo>
                  <a:cubicBezTo>
                    <a:pt x="42877" y="5930"/>
                    <a:pt x="-3795" y="214528"/>
                    <a:pt x="9540" y="217385"/>
                  </a:cubicBezTo>
                  <a:cubicBezTo>
                    <a:pt x="46687" y="227863"/>
                    <a:pt x="42877" y="-15025"/>
                    <a:pt x="42877" y="8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7" name="Freeform: Shape 2304">
              <a:extLst>
                <a:ext uri="{FF2B5EF4-FFF2-40B4-BE49-F238E27FC236}">
                  <a16:creationId xmlns="" xmlns:a16="http://schemas.microsoft.com/office/drawing/2014/main" id="{6DA58B99-0E16-42E3-A59F-4EEA292F55A3}"/>
                </a:ext>
              </a:extLst>
            </p:cNvPr>
            <p:cNvSpPr/>
            <p:nvPr/>
          </p:nvSpPr>
          <p:spPr>
            <a:xfrm>
              <a:off x="7474452" y="5814449"/>
              <a:ext cx="57150" cy="219075"/>
            </a:xfrm>
            <a:custGeom>
              <a:avLst/>
              <a:gdLst>
                <a:gd name="connsiteX0" fmla="*/ 7435 w 57150"/>
                <a:gd name="connsiteY0" fmla="*/ 8031 h 219075"/>
                <a:gd name="connsiteX1" fmla="*/ 54108 w 57150"/>
                <a:gd name="connsiteY1" fmla="*/ 212819 h 219075"/>
                <a:gd name="connsiteX2" fmla="*/ 7435 w 57150"/>
                <a:gd name="connsiteY2" fmla="*/ 8031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219075">
                  <a:moveTo>
                    <a:pt x="7435" y="8031"/>
                  </a:moveTo>
                  <a:cubicBezTo>
                    <a:pt x="22675" y="76611"/>
                    <a:pt x="37915" y="144238"/>
                    <a:pt x="54108" y="212819"/>
                  </a:cubicBezTo>
                  <a:cubicBezTo>
                    <a:pt x="57918" y="228059"/>
                    <a:pt x="2673" y="-9114"/>
                    <a:pt x="7435" y="80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8" name="Freeform: Shape 2305">
              <a:extLst>
                <a:ext uri="{FF2B5EF4-FFF2-40B4-BE49-F238E27FC236}">
                  <a16:creationId xmlns="" xmlns:a16="http://schemas.microsoft.com/office/drawing/2014/main" id="{CBA9175D-7451-462D-B3DD-CE8BFF6BCA04}"/>
                </a:ext>
              </a:extLst>
            </p:cNvPr>
            <p:cNvSpPr/>
            <p:nvPr/>
          </p:nvSpPr>
          <p:spPr>
            <a:xfrm>
              <a:off x="7444406" y="5964786"/>
              <a:ext cx="104775" cy="19050"/>
            </a:xfrm>
            <a:custGeom>
              <a:avLst/>
              <a:gdLst>
                <a:gd name="connsiteX0" fmla="*/ 7954 w 104775"/>
                <a:gd name="connsiteY0" fmla="*/ 7237 h 19050"/>
                <a:gd name="connsiteX1" fmla="*/ 102252 w 104775"/>
                <a:gd name="connsiteY1" fmla="*/ 12000 h 19050"/>
                <a:gd name="connsiteX2" fmla="*/ 7954 w 104775"/>
                <a:gd name="connsiteY2" fmla="*/ 723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19050">
                  <a:moveTo>
                    <a:pt x="7954" y="7237"/>
                  </a:moveTo>
                  <a:cubicBezTo>
                    <a:pt x="39387" y="9142"/>
                    <a:pt x="70819" y="10095"/>
                    <a:pt x="102252" y="12000"/>
                  </a:cubicBezTo>
                  <a:cubicBezTo>
                    <a:pt x="109872" y="12952"/>
                    <a:pt x="-3476" y="6285"/>
                    <a:pt x="7954" y="72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9" name="Freeform: Shape 2306">
              <a:extLst>
                <a:ext uri="{FF2B5EF4-FFF2-40B4-BE49-F238E27FC236}">
                  <a16:creationId xmlns="" xmlns:a16="http://schemas.microsoft.com/office/drawing/2014/main" id="{4A81D6DC-BB02-47EA-8C92-7E7F1A5C83A0}"/>
                </a:ext>
              </a:extLst>
            </p:cNvPr>
            <p:cNvSpPr/>
            <p:nvPr/>
          </p:nvSpPr>
          <p:spPr>
            <a:xfrm>
              <a:off x="6088856" y="5041244"/>
              <a:ext cx="323850" cy="171450"/>
            </a:xfrm>
            <a:custGeom>
              <a:avLst/>
              <a:gdLst>
                <a:gd name="connsiteX0" fmla="*/ 7144 w 323850"/>
                <a:gd name="connsiteY0" fmla="*/ 84959 h 171450"/>
                <a:gd name="connsiteX1" fmla="*/ 79534 w 323850"/>
                <a:gd name="connsiteY1" fmla="*/ 169731 h 171450"/>
                <a:gd name="connsiteX2" fmla="*/ 319564 w 323850"/>
                <a:gd name="connsiteY2" fmla="*/ 7806 h 171450"/>
                <a:gd name="connsiteX3" fmla="*/ 88106 w 323850"/>
                <a:gd name="connsiteY3" fmla="*/ 136394 h 171450"/>
                <a:gd name="connsiteX4" fmla="*/ 7144 w 323850"/>
                <a:gd name="connsiteY4" fmla="*/ 84959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71450">
                  <a:moveTo>
                    <a:pt x="7144" y="84959"/>
                  </a:moveTo>
                  <a:cubicBezTo>
                    <a:pt x="60484" y="64004"/>
                    <a:pt x="62389" y="140204"/>
                    <a:pt x="79534" y="169731"/>
                  </a:cubicBezTo>
                  <a:cubicBezTo>
                    <a:pt x="2381" y="29714"/>
                    <a:pt x="277654" y="7806"/>
                    <a:pt x="319564" y="7806"/>
                  </a:cubicBezTo>
                  <a:cubicBezTo>
                    <a:pt x="133826" y="6854"/>
                    <a:pt x="138589" y="-5529"/>
                    <a:pt x="88106" y="136394"/>
                  </a:cubicBezTo>
                  <a:cubicBezTo>
                    <a:pt x="117634" y="53526"/>
                    <a:pt x="23336" y="78291"/>
                    <a:pt x="7144" y="849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0" name="Freeform: Shape 2307">
              <a:extLst>
                <a:ext uri="{FF2B5EF4-FFF2-40B4-BE49-F238E27FC236}">
                  <a16:creationId xmlns="" xmlns:a16="http://schemas.microsoft.com/office/drawing/2014/main" id="{D198C2AF-E69C-420E-8FFC-62B18099410C}"/>
                </a:ext>
              </a:extLst>
            </p:cNvPr>
            <p:cNvSpPr/>
            <p:nvPr/>
          </p:nvSpPr>
          <p:spPr>
            <a:xfrm>
              <a:off x="6230127" y="5092577"/>
              <a:ext cx="133350" cy="95250"/>
            </a:xfrm>
            <a:custGeom>
              <a:avLst/>
              <a:gdLst>
                <a:gd name="connsiteX0" fmla="*/ 44943 w 133350"/>
                <a:gd name="connsiteY0" fmla="*/ 21243 h 95250"/>
                <a:gd name="connsiteX1" fmla="*/ 88758 w 133350"/>
                <a:gd name="connsiteY1" fmla="*/ 10766 h 95250"/>
                <a:gd name="connsiteX2" fmla="*/ 49706 w 133350"/>
                <a:gd name="connsiteY2" fmla="*/ 46008 h 95250"/>
                <a:gd name="connsiteX3" fmla="*/ 99236 w 133350"/>
                <a:gd name="connsiteY3" fmla="*/ 73631 h 95250"/>
                <a:gd name="connsiteX4" fmla="*/ 8748 w 133350"/>
                <a:gd name="connsiteY4" fmla="*/ 62201 h 95250"/>
                <a:gd name="connsiteX5" fmla="*/ 125906 w 133350"/>
                <a:gd name="connsiteY5" fmla="*/ 66963 h 95250"/>
                <a:gd name="connsiteX6" fmla="*/ 51611 w 133350"/>
                <a:gd name="connsiteY6" fmla="*/ 45056 h 95250"/>
                <a:gd name="connsiteX7" fmla="*/ 44943 w 133350"/>
                <a:gd name="connsiteY7" fmla="*/ 2124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95250">
                  <a:moveTo>
                    <a:pt x="44943" y="21243"/>
                  </a:moveTo>
                  <a:cubicBezTo>
                    <a:pt x="59231" y="17433"/>
                    <a:pt x="74471" y="13623"/>
                    <a:pt x="88758" y="10766"/>
                  </a:cubicBezTo>
                  <a:cubicBezTo>
                    <a:pt x="81138" y="27911"/>
                    <a:pt x="68756" y="40293"/>
                    <a:pt x="49706" y="46008"/>
                  </a:cubicBezTo>
                  <a:cubicBezTo>
                    <a:pt x="43991" y="48866"/>
                    <a:pt x="99236" y="71726"/>
                    <a:pt x="99236" y="73631"/>
                  </a:cubicBezTo>
                  <a:cubicBezTo>
                    <a:pt x="83996" y="85061"/>
                    <a:pt x="9701" y="60296"/>
                    <a:pt x="8748" y="62201"/>
                  </a:cubicBezTo>
                  <a:cubicBezTo>
                    <a:pt x="-8397" y="90776"/>
                    <a:pt x="117333" y="118398"/>
                    <a:pt x="125906" y="66963"/>
                  </a:cubicBezTo>
                  <a:cubicBezTo>
                    <a:pt x="133526" y="22196"/>
                    <a:pt x="68756" y="40293"/>
                    <a:pt x="51611" y="45056"/>
                  </a:cubicBezTo>
                  <a:cubicBezTo>
                    <a:pt x="48753" y="38388"/>
                    <a:pt x="154481" y="-18762"/>
                    <a:pt x="44943" y="212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1" name="Freeform: Shape 2308">
              <a:extLst>
                <a:ext uri="{FF2B5EF4-FFF2-40B4-BE49-F238E27FC236}">
                  <a16:creationId xmlns="" xmlns:a16="http://schemas.microsoft.com/office/drawing/2014/main" id="{AD19FA88-9893-4970-88E6-0AA4BC009479}"/>
                </a:ext>
              </a:extLst>
            </p:cNvPr>
            <p:cNvSpPr/>
            <p:nvPr/>
          </p:nvSpPr>
          <p:spPr>
            <a:xfrm>
              <a:off x="6652892" y="4833704"/>
              <a:ext cx="85725" cy="123825"/>
            </a:xfrm>
            <a:custGeom>
              <a:avLst/>
              <a:gdLst>
                <a:gd name="connsiteX0" fmla="*/ 29848 w 85725"/>
                <a:gd name="connsiteY0" fmla="*/ 13417 h 123825"/>
                <a:gd name="connsiteX1" fmla="*/ 18418 w 85725"/>
                <a:gd name="connsiteY1" fmla="*/ 110572 h 123825"/>
                <a:gd name="connsiteX2" fmla="*/ 34611 w 85725"/>
                <a:gd name="connsiteY2" fmla="*/ 7702 h 123825"/>
                <a:gd name="connsiteX3" fmla="*/ 23181 w 85725"/>
                <a:gd name="connsiteY3" fmla="*/ 85807 h 123825"/>
                <a:gd name="connsiteX4" fmla="*/ 29848 w 85725"/>
                <a:gd name="connsiteY4" fmla="*/ 1341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123825">
                  <a:moveTo>
                    <a:pt x="29848" y="13417"/>
                  </a:moveTo>
                  <a:cubicBezTo>
                    <a:pt x="-12062" y="1034"/>
                    <a:pt x="16513" y="102952"/>
                    <a:pt x="18418" y="110572"/>
                  </a:cubicBezTo>
                  <a:cubicBezTo>
                    <a:pt x="32706" y="164864"/>
                    <a:pt x="149863" y="-3728"/>
                    <a:pt x="34611" y="7702"/>
                  </a:cubicBezTo>
                  <a:cubicBezTo>
                    <a:pt x="55566" y="5797"/>
                    <a:pt x="92713" y="120097"/>
                    <a:pt x="23181" y="85807"/>
                  </a:cubicBezTo>
                  <a:cubicBezTo>
                    <a:pt x="19371" y="72472"/>
                    <a:pt x="32706" y="14369"/>
                    <a:pt x="29848" y="134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2" name="Freeform: Shape 2309">
              <a:extLst>
                <a:ext uri="{FF2B5EF4-FFF2-40B4-BE49-F238E27FC236}">
                  <a16:creationId xmlns="" xmlns:a16="http://schemas.microsoft.com/office/drawing/2014/main" id="{17AD0A01-062A-4E17-9BFD-AE2F59902A6C}"/>
                </a:ext>
              </a:extLst>
            </p:cNvPr>
            <p:cNvSpPr/>
            <p:nvPr/>
          </p:nvSpPr>
          <p:spPr>
            <a:xfrm>
              <a:off x="6637496" y="4863207"/>
              <a:ext cx="114300" cy="66675"/>
            </a:xfrm>
            <a:custGeom>
              <a:avLst/>
              <a:gdLst>
                <a:gd name="connsiteX0" fmla="*/ 7144 w 114300"/>
                <a:gd name="connsiteY0" fmla="*/ 41064 h 66675"/>
                <a:gd name="connsiteX1" fmla="*/ 110966 w 114300"/>
                <a:gd name="connsiteY1" fmla="*/ 33444 h 66675"/>
                <a:gd name="connsiteX2" fmla="*/ 7144 w 114300"/>
                <a:gd name="connsiteY2" fmla="*/ 4106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66675">
                  <a:moveTo>
                    <a:pt x="7144" y="41064"/>
                  </a:moveTo>
                  <a:cubicBezTo>
                    <a:pt x="70009" y="78211"/>
                    <a:pt x="104299" y="75354"/>
                    <a:pt x="110966" y="33444"/>
                  </a:cubicBezTo>
                  <a:cubicBezTo>
                    <a:pt x="48101" y="-3704"/>
                    <a:pt x="13811" y="-1799"/>
                    <a:pt x="7144" y="41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3" name="Freeform: Shape 2310">
              <a:extLst>
                <a:ext uri="{FF2B5EF4-FFF2-40B4-BE49-F238E27FC236}">
                  <a16:creationId xmlns="" xmlns:a16="http://schemas.microsoft.com/office/drawing/2014/main" id="{2D553577-3839-4A1F-9E27-C0DEC4AC7E5F}"/>
                </a:ext>
              </a:extLst>
            </p:cNvPr>
            <p:cNvSpPr/>
            <p:nvPr/>
          </p:nvSpPr>
          <p:spPr>
            <a:xfrm>
              <a:off x="6948352" y="5972931"/>
              <a:ext cx="66675" cy="152400"/>
            </a:xfrm>
            <a:custGeom>
              <a:avLst/>
              <a:gdLst>
                <a:gd name="connsiteX0" fmla="*/ 12518 w 66675"/>
                <a:gd name="connsiteY0" fmla="*/ 61957 h 152400"/>
                <a:gd name="connsiteX1" fmla="*/ 46808 w 66675"/>
                <a:gd name="connsiteY1" fmla="*/ 43859 h 152400"/>
                <a:gd name="connsiteX2" fmla="*/ 64905 w 66675"/>
                <a:gd name="connsiteY2" fmla="*/ 150539 h 152400"/>
                <a:gd name="connsiteX3" fmla="*/ 57285 w 66675"/>
                <a:gd name="connsiteY3" fmla="*/ 17189 h 152400"/>
                <a:gd name="connsiteX4" fmla="*/ 12518 w 66675"/>
                <a:gd name="connsiteY4" fmla="*/ 6195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152400">
                  <a:moveTo>
                    <a:pt x="12518" y="61957"/>
                  </a:moveTo>
                  <a:cubicBezTo>
                    <a:pt x="20137" y="42907"/>
                    <a:pt x="30615" y="37192"/>
                    <a:pt x="46808" y="43859"/>
                  </a:cubicBezTo>
                  <a:cubicBezTo>
                    <a:pt x="53475" y="60052"/>
                    <a:pt x="62048" y="165779"/>
                    <a:pt x="64905" y="150539"/>
                  </a:cubicBezTo>
                  <a:cubicBezTo>
                    <a:pt x="67762" y="105772"/>
                    <a:pt x="65858" y="61004"/>
                    <a:pt x="57285" y="17189"/>
                  </a:cubicBezTo>
                  <a:cubicBezTo>
                    <a:pt x="37283" y="-25673"/>
                    <a:pt x="-8438" y="83864"/>
                    <a:pt x="12518" y="619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4" name="Freeform: Shape 2311">
              <a:extLst>
                <a:ext uri="{FF2B5EF4-FFF2-40B4-BE49-F238E27FC236}">
                  <a16:creationId xmlns="" xmlns:a16="http://schemas.microsoft.com/office/drawing/2014/main" id="{04CB6C64-7CA2-46CD-AEA0-721583139D08}"/>
                </a:ext>
              </a:extLst>
            </p:cNvPr>
            <p:cNvSpPr/>
            <p:nvPr/>
          </p:nvSpPr>
          <p:spPr>
            <a:xfrm>
              <a:off x="6966536" y="6089849"/>
              <a:ext cx="95250" cy="57150"/>
            </a:xfrm>
            <a:custGeom>
              <a:avLst/>
              <a:gdLst>
                <a:gd name="connsiteX0" fmla="*/ 7669 w 95250"/>
                <a:gd name="connsiteY0" fmla="*/ 42194 h 57150"/>
                <a:gd name="connsiteX1" fmla="*/ 90537 w 95250"/>
                <a:gd name="connsiteY1" fmla="*/ 19334 h 57150"/>
                <a:gd name="connsiteX2" fmla="*/ 7669 w 95250"/>
                <a:gd name="connsiteY2" fmla="*/ 4219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57150">
                  <a:moveTo>
                    <a:pt x="7669" y="42194"/>
                  </a:moveTo>
                  <a:cubicBezTo>
                    <a:pt x="67677" y="64102"/>
                    <a:pt x="95299" y="56482"/>
                    <a:pt x="90537" y="19334"/>
                  </a:cubicBezTo>
                  <a:cubicBezTo>
                    <a:pt x="30529" y="-2573"/>
                    <a:pt x="2907" y="5047"/>
                    <a:pt x="7669" y="421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5" name="Freeform: Shape 2312">
              <a:extLst>
                <a:ext uri="{FF2B5EF4-FFF2-40B4-BE49-F238E27FC236}">
                  <a16:creationId xmlns="" xmlns:a16="http://schemas.microsoft.com/office/drawing/2014/main" id="{D58DE0AB-22CC-4BAB-9376-860A3851BA63}"/>
                </a:ext>
              </a:extLst>
            </p:cNvPr>
            <p:cNvSpPr/>
            <p:nvPr/>
          </p:nvSpPr>
          <p:spPr>
            <a:xfrm>
              <a:off x="6389017" y="5953983"/>
              <a:ext cx="171450" cy="152400"/>
            </a:xfrm>
            <a:custGeom>
              <a:avLst/>
              <a:gdLst>
                <a:gd name="connsiteX0" fmla="*/ 151801 w 171450"/>
                <a:gd name="connsiteY0" fmla="*/ 40900 h 152400"/>
                <a:gd name="connsiteX1" fmla="*/ 21308 w 171450"/>
                <a:gd name="connsiteY1" fmla="*/ 129483 h 152400"/>
                <a:gd name="connsiteX2" fmla="*/ 165136 w 171450"/>
                <a:gd name="connsiteY2" fmla="*/ 79000 h 152400"/>
                <a:gd name="connsiteX3" fmla="*/ 25118 w 171450"/>
                <a:gd name="connsiteY3" fmla="*/ 94240 h 152400"/>
                <a:gd name="connsiteX4" fmla="*/ 151801 w 171450"/>
                <a:gd name="connsiteY4" fmla="*/ 409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52400">
                  <a:moveTo>
                    <a:pt x="151801" y="40900"/>
                  </a:moveTo>
                  <a:cubicBezTo>
                    <a:pt x="94651" y="-47682"/>
                    <a:pt x="-35842" y="58045"/>
                    <a:pt x="21308" y="129483"/>
                  </a:cubicBezTo>
                  <a:cubicBezTo>
                    <a:pt x="81316" y="203778"/>
                    <a:pt x="166088" y="79000"/>
                    <a:pt x="165136" y="79000"/>
                  </a:cubicBezTo>
                  <a:cubicBezTo>
                    <a:pt x="150848" y="70428"/>
                    <a:pt x="25118" y="210445"/>
                    <a:pt x="25118" y="94240"/>
                  </a:cubicBezTo>
                  <a:cubicBezTo>
                    <a:pt x="25118" y="12325"/>
                    <a:pt x="139418" y="22803"/>
                    <a:pt x="151801" y="409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6" name="Freeform: Shape 2313">
              <a:extLst>
                <a:ext uri="{FF2B5EF4-FFF2-40B4-BE49-F238E27FC236}">
                  <a16:creationId xmlns="" xmlns:a16="http://schemas.microsoft.com/office/drawing/2014/main" id="{6F684C53-8150-4F3D-A12A-C6156A938816}"/>
                </a:ext>
              </a:extLst>
            </p:cNvPr>
            <p:cNvSpPr/>
            <p:nvPr/>
          </p:nvSpPr>
          <p:spPr>
            <a:xfrm>
              <a:off x="7139419" y="5790572"/>
              <a:ext cx="171450" cy="123825"/>
            </a:xfrm>
            <a:custGeom>
              <a:avLst/>
              <a:gdLst>
                <a:gd name="connsiteX0" fmla="*/ 171018 w 171450"/>
                <a:gd name="connsiteY0" fmla="*/ 82391 h 123825"/>
                <a:gd name="connsiteX1" fmla="*/ 9093 w 171450"/>
                <a:gd name="connsiteY1" fmla="*/ 61436 h 123825"/>
                <a:gd name="connsiteX2" fmla="*/ 140538 w 171450"/>
                <a:gd name="connsiteY2" fmla="*/ 7144 h 123825"/>
                <a:gd name="connsiteX3" fmla="*/ 68148 w 171450"/>
                <a:gd name="connsiteY3" fmla="*/ 98584 h 123825"/>
                <a:gd name="connsiteX4" fmla="*/ 171018 w 171450"/>
                <a:gd name="connsiteY4" fmla="*/ 8239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23825">
                  <a:moveTo>
                    <a:pt x="171018" y="82391"/>
                  </a:moveTo>
                  <a:cubicBezTo>
                    <a:pt x="171971" y="82391"/>
                    <a:pt x="-13767" y="-68104"/>
                    <a:pt x="9093" y="61436"/>
                  </a:cubicBezTo>
                  <a:cubicBezTo>
                    <a:pt x="37668" y="224314"/>
                    <a:pt x="145301" y="7144"/>
                    <a:pt x="140538" y="7144"/>
                  </a:cubicBezTo>
                  <a:cubicBezTo>
                    <a:pt x="101486" y="10954"/>
                    <a:pt x="116726" y="86201"/>
                    <a:pt x="68148" y="98584"/>
                  </a:cubicBezTo>
                  <a:cubicBezTo>
                    <a:pt x="-23292" y="-59531"/>
                    <a:pt x="159588" y="85249"/>
                    <a:pt x="171018" y="8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07" name="Group 1206">
            <a:extLst>
              <a:ext uri="{FF2B5EF4-FFF2-40B4-BE49-F238E27FC236}">
                <a16:creationId xmlns="" xmlns:a16="http://schemas.microsoft.com/office/drawing/2014/main" id="{1660DBB2-CCD6-40F6-92BA-5D5E95AA5252}"/>
              </a:ext>
            </a:extLst>
          </p:cNvPr>
          <p:cNvGrpSpPr/>
          <p:nvPr/>
        </p:nvGrpSpPr>
        <p:grpSpPr>
          <a:xfrm flipH="1">
            <a:off x="3360545" y="2389962"/>
            <a:ext cx="301680" cy="301680"/>
            <a:chOff x="3627581" y="5303470"/>
            <a:chExt cx="228600" cy="228600"/>
          </a:xfrm>
          <a:solidFill>
            <a:schemeClr val="bg1"/>
          </a:solidFill>
        </p:grpSpPr>
        <p:sp>
          <p:nvSpPr>
            <p:cNvPr id="1208" name="Freeform: Shape 2396">
              <a:extLst>
                <a:ext uri="{FF2B5EF4-FFF2-40B4-BE49-F238E27FC236}">
                  <a16:creationId xmlns="" xmlns:a16="http://schemas.microsoft.com/office/drawing/2014/main" id="{4FDA004F-0893-4D43-8EF8-CDF17AB5EED6}"/>
                </a:ext>
              </a:extLst>
            </p:cNvPr>
            <p:cNvSpPr/>
            <p:nvPr/>
          </p:nvSpPr>
          <p:spPr>
            <a:xfrm>
              <a:off x="3627581" y="5303470"/>
              <a:ext cx="228600" cy="228600"/>
            </a:xfrm>
            <a:custGeom>
              <a:avLst/>
              <a:gdLst>
                <a:gd name="connsiteX0" fmla="*/ 46211 w 228600"/>
                <a:gd name="connsiteY0" fmla="*/ 221531 h 228600"/>
                <a:gd name="connsiteX1" fmla="*/ 194801 w 228600"/>
                <a:gd name="connsiteY1" fmla="*/ 23411 h 228600"/>
                <a:gd name="connsiteX2" fmla="*/ 203374 w 228600"/>
                <a:gd name="connsiteY2" fmla="*/ 181526 h 228600"/>
                <a:gd name="connsiteX3" fmla="*/ 42401 w 228600"/>
                <a:gd name="connsiteY3" fmla="*/ 225341 h 228600"/>
                <a:gd name="connsiteX4" fmla="*/ 208136 w 228600"/>
                <a:gd name="connsiteY4" fmla="*/ 184384 h 228600"/>
                <a:gd name="connsiteX5" fmla="*/ 174799 w 228600"/>
                <a:gd name="connsiteY5" fmla="*/ 12934 h 228600"/>
                <a:gd name="connsiteX6" fmla="*/ 21446 w 228600"/>
                <a:gd name="connsiteY6" fmla="*/ 87229 h 228600"/>
                <a:gd name="connsiteX7" fmla="*/ 46211 w 228600"/>
                <a:gd name="connsiteY7" fmla="*/ 22153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600" h="228600">
                  <a:moveTo>
                    <a:pt x="46211" y="221531"/>
                  </a:moveTo>
                  <a:cubicBezTo>
                    <a:pt x="-64279" y="176764"/>
                    <a:pt x="83359" y="-55646"/>
                    <a:pt x="194801" y="23411"/>
                  </a:cubicBezTo>
                  <a:cubicBezTo>
                    <a:pt x="237664" y="53891"/>
                    <a:pt x="222424" y="142474"/>
                    <a:pt x="203374" y="181526"/>
                  </a:cubicBezTo>
                  <a:cubicBezTo>
                    <a:pt x="157654" y="272966"/>
                    <a:pt x="118601" y="187241"/>
                    <a:pt x="42401" y="225341"/>
                  </a:cubicBezTo>
                  <a:cubicBezTo>
                    <a:pt x="115744" y="200576"/>
                    <a:pt x="163369" y="269156"/>
                    <a:pt x="208136" y="184384"/>
                  </a:cubicBezTo>
                  <a:cubicBezTo>
                    <a:pt x="234806" y="132949"/>
                    <a:pt x="245284" y="31984"/>
                    <a:pt x="174799" y="12934"/>
                  </a:cubicBezTo>
                  <a:cubicBezTo>
                    <a:pt x="117649" y="-2306"/>
                    <a:pt x="41449" y="36746"/>
                    <a:pt x="21446" y="87229"/>
                  </a:cubicBezTo>
                  <a:cubicBezTo>
                    <a:pt x="4301" y="128186"/>
                    <a:pt x="491" y="221531"/>
                    <a:pt x="46211" y="2215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9" name="Freeform: Shape 2397">
              <a:extLst>
                <a:ext uri="{FF2B5EF4-FFF2-40B4-BE49-F238E27FC236}">
                  <a16:creationId xmlns="" xmlns:a16="http://schemas.microsoft.com/office/drawing/2014/main" id="{6A69DEFD-963B-463F-B8CA-2E5ABBBE0696}"/>
                </a:ext>
              </a:extLst>
            </p:cNvPr>
            <p:cNvSpPr/>
            <p:nvPr/>
          </p:nvSpPr>
          <p:spPr>
            <a:xfrm>
              <a:off x="3671748" y="5360695"/>
              <a:ext cx="38100" cy="47625"/>
            </a:xfrm>
            <a:custGeom>
              <a:avLst/>
              <a:gdLst>
                <a:gd name="connsiteX0" fmla="*/ 30619 w 38100"/>
                <a:gd name="connsiteY0" fmla="*/ 25241 h 47625"/>
                <a:gd name="connsiteX1" fmla="*/ 22046 w 38100"/>
                <a:gd name="connsiteY1" fmla="*/ 7144 h 47625"/>
                <a:gd name="connsiteX2" fmla="*/ 18236 w 38100"/>
                <a:gd name="connsiteY2" fmla="*/ 44291 h 47625"/>
                <a:gd name="connsiteX3" fmla="*/ 30619 w 38100"/>
                <a:gd name="connsiteY3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47625">
                  <a:moveTo>
                    <a:pt x="30619" y="25241"/>
                  </a:moveTo>
                  <a:cubicBezTo>
                    <a:pt x="44906" y="25241"/>
                    <a:pt x="38239" y="7144"/>
                    <a:pt x="22046" y="7144"/>
                  </a:cubicBezTo>
                  <a:cubicBezTo>
                    <a:pt x="19189" y="7144"/>
                    <a:pt x="-7481" y="46196"/>
                    <a:pt x="18236" y="44291"/>
                  </a:cubicBezTo>
                  <a:cubicBezTo>
                    <a:pt x="22999" y="43339"/>
                    <a:pt x="35381" y="25241"/>
                    <a:pt x="30619" y="252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0" name="Freeform: Shape 2398">
              <a:extLst>
                <a:ext uri="{FF2B5EF4-FFF2-40B4-BE49-F238E27FC236}">
                  <a16:creationId xmlns="" xmlns:a16="http://schemas.microsoft.com/office/drawing/2014/main" id="{7F6DC0E1-6984-4208-BF26-2AD7B334E091}"/>
                </a:ext>
              </a:extLst>
            </p:cNvPr>
            <p:cNvSpPr/>
            <p:nvPr/>
          </p:nvSpPr>
          <p:spPr>
            <a:xfrm>
              <a:off x="3720092" y="5350981"/>
              <a:ext cx="28575" cy="38100"/>
            </a:xfrm>
            <a:custGeom>
              <a:avLst/>
              <a:gdLst>
                <a:gd name="connsiteX0" fmla="*/ 27042 w 28575"/>
                <a:gd name="connsiteY0" fmla="*/ 7333 h 38100"/>
                <a:gd name="connsiteX1" fmla="*/ 25137 w 28575"/>
                <a:gd name="connsiteY1" fmla="*/ 34955 h 38100"/>
                <a:gd name="connsiteX2" fmla="*/ 27042 w 28575"/>
                <a:gd name="connsiteY2" fmla="*/ 733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38100">
                  <a:moveTo>
                    <a:pt x="27042" y="7333"/>
                  </a:moveTo>
                  <a:cubicBezTo>
                    <a:pt x="-1533" y="4475"/>
                    <a:pt x="3230" y="34955"/>
                    <a:pt x="25137" y="34955"/>
                  </a:cubicBezTo>
                  <a:cubicBezTo>
                    <a:pt x="25137" y="31145"/>
                    <a:pt x="35615" y="9238"/>
                    <a:pt x="27042" y="73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1" name="Freeform: Shape 2399">
              <a:extLst>
                <a:ext uri="{FF2B5EF4-FFF2-40B4-BE49-F238E27FC236}">
                  <a16:creationId xmlns="" xmlns:a16="http://schemas.microsoft.com/office/drawing/2014/main" id="{365DC83D-109D-497A-9A06-52E489EBFA1A}"/>
                </a:ext>
              </a:extLst>
            </p:cNvPr>
            <p:cNvSpPr/>
            <p:nvPr/>
          </p:nvSpPr>
          <p:spPr>
            <a:xfrm>
              <a:off x="3771153" y="5359666"/>
              <a:ext cx="47625" cy="38100"/>
            </a:xfrm>
            <a:custGeom>
              <a:avLst/>
              <a:gdLst>
                <a:gd name="connsiteX0" fmla="*/ 35037 w 47625"/>
                <a:gd name="connsiteY0" fmla="*/ 15793 h 38100"/>
                <a:gd name="connsiteX1" fmla="*/ 7415 w 47625"/>
                <a:gd name="connsiteY1" fmla="*/ 28175 h 38100"/>
                <a:gd name="connsiteX2" fmla="*/ 35037 w 47625"/>
                <a:gd name="connsiteY2" fmla="*/ 157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38100">
                  <a:moveTo>
                    <a:pt x="35037" y="15793"/>
                  </a:moveTo>
                  <a:cubicBezTo>
                    <a:pt x="27417" y="-3257"/>
                    <a:pt x="10272" y="12935"/>
                    <a:pt x="7415" y="28175"/>
                  </a:cubicBezTo>
                  <a:cubicBezTo>
                    <a:pt x="2652" y="58655"/>
                    <a:pt x="62659" y="7220"/>
                    <a:pt x="35037" y="15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2" name="Freeform: Shape 2400">
              <a:extLst>
                <a:ext uri="{FF2B5EF4-FFF2-40B4-BE49-F238E27FC236}">
                  <a16:creationId xmlns="" xmlns:a16="http://schemas.microsoft.com/office/drawing/2014/main" id="{3459BC03-446C-44E4-B348-495E66C942A6}"/>
                </a:ext>
              </a:extLst>
            </p:cNvPr>
            <p:cNvSpPr/>
            <p:nvPr/>
          </p:nvSpPr>
          <p:spPr>
            <a:xfrm>
              <a:off x="3786663" y="5423934"/>
              <a:ext cx="38100" cy="38100"/>
            </a:xfrm>
            <a:custGeom>
              <a:avLst/>
              <a:gdLst>
                <a:gd name="connsiteX0" fmla="*/ 34766 w 38100"/>
                <a:gd name="connsiteY0" fmla="*/ 9628 h 38100"/>
                <a:gd name="connsiteX1" fmla="*/ 7144 w 38100"/>
                <a:gd name="connsiteY1" fmla="*/ 30583 h 38100"/>
                <a:gd name="connsiteX2" fmla="*/ 34766 w 38100"/>
                <a:gd name="connsiteY2" fmla="*/ 962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38100">
                  <a:moveTo>
                    <a:pt x="34766" y="9628"/>
                  </a:moveTo>
                  <a:cubicBezTo>
                    <a:pt x="20479" y="1055"/>
                    <a:pt x="8096" y="16295"/>
                    <a:pt x="7144" y="30583"/>
                  </a:cubicBezTo>
                  <a:cubicBezTo>
                    <a:pt x="7144" y="37250"/>
                    <a:pt x="51911" y="20105"/>
                    <a:pt x="34766" y="96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3" name="Freeform: Shape 2401">
              <a:extLst>
                <a:ext uri="{FF2B5EF4-FFF2-40B4-BE49-F238E27FC236}">
                  <a16:creationId xmlns="" xmlns:a16="http://schemas.microsoft.com/office/drawing/2014/main" id="{E8E2B2D3-8FC5-4BA9-89B7-51277DF2302A}"/>
                </a:ext>
              </a:extLst>
            </p:cNvPr>
            <p:cNvSpPr/>
            <p:nvPr/>
          </p:nvSpPr>
          <p:spPr>
            <a:xfrm>
              <a:off x="3752036" y="5477311"/>
              <a:ext cx="38100" cy="19050"/>
            </a:xfrm>
            <a:custGeom>
              <a:avLst/>
              <a:gdLst>
                <a:gd name="connsiteX0" fmla="*/ 35104 w 38100"/>
                <a:gd name="connsiteY0" fmla="*/ 7685 h 19050"/>
                <a:gd name="connsiteX1" fmla="*/ 35104 w 38100"/>
                <a:gd name="connsiteY1" fmla="*/ 11495 h 19050"/>
                <a:gd name="connsiteX2" fmla="*/ 35104 w 38100"/>
                <a:gd name="connsiteY2" fmla="*/ 76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9050">
                  <a:moveTo>
                    <a:pt x="35104" y="7685"/>
                  </a:moveTo>
                  <a:cubicBezTo>
                    <a:pt x="31294" y="4828"/>
                    <a:pt x="-25856" y="14353"/>
                    <a:pt x="35104" y="11495"/>
                  </a:cubicBezTo>
                  <a:cubicBezTo>
                    <a:pt x="37009" y="9590"/>
                    <a:pt x="37009" y="8638"/>
                    <a:pt x="35104" y="76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4" name="Freeform: Shape 2402">
              <a:extLst>
                <a:ext uri="{FF2B5EF4-FFF2-40B4-BE49-F238E27FC236}">
                  <a16:creationId xmlns="" xmlns:a16="http://schemas.microsoft.com/office/drawing/2014/main" id="{E86112AC-C7A4-4A6B-A53B-784786ACF08A}"/>
                </a:ext>
              </a:extLst>
            </p:cNvPr>
            <p:cNvSpPr/>
            <p:nvPr/>
          </p:nvSpPr>
          <p:spPr>
            <a:xfrm>
              <a:off x="3672329" y="5478520"/>
              <a:ext cx="28575" cy="38100"/>
            </a:xfrm>
            <a:custGeom>
              <a:avLst/>
              <a:gdLst>
                <a:gd name="connsiteX0" fmla="*/ 29086 w 28575"/>
                <a:gd name="connsiteY0" fmla="*/ 7429 h 38100"/>
                <a:gd name="connsiteX1" fmla="*/ 7178 w 28575"/>
                <a:gd name="connsiteY1" fmla="*/ 31241 h 38100"/>
                <a:gd name="connsiteX2" fmla="*/ 29086 w 28575"/>
                <a:gd name="connsiteY2" fmla="*/ 742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38100">
                  <a:moveTo>
                    <a:pt x="29086" y="7429"/>
                  </a:moveTo>
                  <a:cubicBezTo>
                    <a:pt x="29086" y="5524"/>
                    <a:pt x="7178" y="13144"/>
                    <a:pt x="7178" y="31241"/>
                  </a:cubicBezTo>
                  <a:cubicBezTo>
                    <a:pt x="6226" y="19811"/>
                    <a:pt x="25276" y="24574"/>
                    <a:pt x="29086" y="74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5" name="Freeform: Shape 2403">
              <a:extLst>
                <a:ext uri="{FF2B5EF4-FFF2-40B4-BE49-F238E27FC236}">
                  <a16:creationId xmlns="" xmlns:a16="http://schemas.microsoft.com/office/drawing/2014/main" id="{C14FA3A1-99AD-497F-88F2-55A04A3A0788}"/>
                </a:ext>
              </a:extLst>
            </p:cNvPr>
            <p:cNvSpPr/>
            <p:nvPr/>
          </p:nvSpPr>
          <p:spPr>
            <a:xfrm>
              <a:off x="3665748" y="5423188"/>
              <a:ext cx="38100" cy="28575"/>
            </a:xfrm>
            <a:custGeom>
              <a:avLst/>
              <a:gdLst>
                <a:gd name="connsiteX0" fmla="*/ 25189 w 38100"/>
                <a:gd name="connsiteY0" fmla="*/ 7516 h 28575"/>
                <a:gd name="connsiteX1" fmla="*/ 17569 w 38100"/>
                <a:gd name="connsiteY1" fmla="*/ 30376 h 28575"/>
                <a:gd name="connsiteX2" fmla="*/ 25189 w 38100"/>
                <a:gd name="connsiteY2" fmla="*/ 75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28575">
                  <a:moveTo>
                    <a:pt x="25189" y="7516"/>
                  </a:moveTo>
                  <a:cubicBezTo>
                    <a:pt x="-9101" y="14184"/>
                    <a:pt x="15664" y="33234"/>
                    <a:pt x="17569" y="30376"/>
                  </a:cubicBezTo>
                  <a:cubicBezTo>
                    <a:pt x="16616" y="30376"/>
                    <a:pt x="43286" y="3706"/>
                    <a:pt x="25189" y="75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6" name="Freeform: Shape 2404">
              <a:extLst>
                <a:ext uri="{FF2B5EF4-FFF2-40B4-BE49-F238E27FC236}">
                  <a16:creationId xmlns="" xmlns:a16="http://schemas.microsoft.com/office/drawing/2014/main" id="{9B334016-5F96-45DE-91D2-80BD628F1419}"/>
                </a:ext>
              </a:extLst>
            </p:cNvPr>
            <p:cNvSpPr/>
            <p:nvPr/>
          </p:nvSpPr>
          <p:spPr>
            <a:xfrm>
              <a:off x="3715479" y="5440618"/>
              <a:ext cx="57150" cy="47625"/>
            </a:xfrm>
            <a:custGeom>
              <a:avLst/>
              <a:gdLst>
                <a:gd name="connsiteX0" fmla="*/ 28798 w 57150"/>
                <a:gd name="connsiteY0" fmla="*/ 7231 h 47625"/>
                <a:gd name="connsiteX1" fmla="*/ 46896 w 57150"/>
                <a:gd name="connsiteY1" fmla="*/ 33901 h 47625"/>
                <a:gd name="connsiteX2" fmla="*/ 28798 w 57150"/>
                <a:gd name="connsiteY2" fmla="*/ 7231 h 47625"/>
                <a:gd name="connsiteX3" fmla="*/ 23083 w 57150"/>
                <a:gd name="connsiteY3" fmla="*/ 36759 h 47625"/>
                <a:gd name="connsiteX4" fmla="*/ 28798 w 57150"/>
                <a:gd name="connsiteY4" fmla="*/ 723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7625">
                  <a:moveTo>
                    <a:pt x="28798" y="7231"/>
                  </a:moveTo>
                  <a:cubicBezTo>
                    <a:pt x="-11207" y="6279"/>
                    <a:pt x="9748" y="64381"/>
                    <a:pt x="46896" y="33901"/>
                  </a:cubicBezTo>
                  <a:cubicBezTo>
                    <a:pt x="71661" y="12946"/>
                    <a:pt x="44991" y="6279"/>
                    <a:pt x="28798" y="7231"/>
                  </a:cubicBezTo>
                  <a:cubicBezTo>
                    <a:pt x="79281" y="6279"/>
                    <a:pt x="27846" y="45331"/>
                    <a:pt x="23083" y="36759"/>
                  </a:cubicBezTo>
                  <a:cubicBezTo>
                    <a:pt x="19273" y="31044"/>
                    <a:pt x="1176" y="6279"/>
                    <a:pt x="28798" y="72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17" name="Group 1216">
            <a:extLst>
              <a:ext uri="{FF2B5EF4-FFF2-40B4-BE49-F238E27FC236}">
                <a16:creationId xmlns="" xmlns:a16="http://schemas.microsoft.com/office/drawing/2014/main" id="{51E651E3-5005-47F4-A0DF-3E01BE36D333}"/>
              </a:ext>
            </a:extLst>
          </p:cNvPr>
          <p:cNvGrpSpPr/>
          <p:nvPr/>
        </p:nvGrpSpPr>
        <p:grpSpPr>
          <a:xfrm rot="1472141" flipH="1">
            <a:off x="1405424" y="3788318"/>
            <a:ext cx="442463" cy="326412"/>
            <a:chOff x="3625593" y="6426852"/>
            <a:chExt cx="335279" cy="247341"/>
          </a:xfrm>
          <a:solidFill>
            <a:schemeClr val="bg1"/>
          </a:solidFill>
        </p:grpSpPr>
        <p:sp>
          <p:nvSpPr>
            <p:cNvPr id="1218" name="Freeform: Shape 2429">
              <a:extLst>
                <a:ext uri="{FF2B5EF4-FFF2-40B4-BE49-F238E27FC236}">
                  <a16:creationId xmlns="" xmlns:a16="http://schemas.microsoft.com/office/drawing/2014/main" id="{9D2AA116-57B3-43B1-A101-735589196400}"/>
                </a:ext>
              </a:extLst>
            </p:cNvPr>
            <p:cNvSpPr/>
            <p:nvPr/>
          </p:nvSpPr>
          <p:spPr>
            <a:xfrm>
              <a:off x="3625691" y="6427877"/>
              <a:ext cx="95250" cy="161925"/>
            </a:xfrm>
            <a:custGeom>
              <a:avLst/>
              <a:gdLst>
                <a:gd name="connsiteX0" fmla="*/ 88106 w 95250"/>
                <a:gd name="connsiteY0" fmla="*/ 8667 h 161925"/>
                <a:gd name="connsiteX1" fmla="*/ 60484 w 95250"/>
                <a:gd name="connsiteY1" fmla="*/ 99155 h 161925"/>
                <a:gd name="connsiteX2" fmla="*/ 7144 w 95250"/>
                <a:gd name="connsiteY2" fmla="*/ 160115 h 161925"/>
                <a:gd name="connsiteX3" fmla="*/ 72866 w 95250"/>
                <a:gd name="connsiteY3" fmla="*/ 86772 h 161925"/>
                <a:gd name="connsiteX4" fmla="*/ 88106 w 95250"/>
                <a:gd name="connsiteY4" fmla="*/ 41052 h 161925"/>
                <a:gd name="connsiteX5" fmla="*/ 88106 w 95250"/>
                <a:gd name="connsiteY5" fmla="*/ 866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61925">
                  <a:moveTo>
                    <a:pt x="88106" y="8667"/>
                  </a:moveTo>
                  <a:cubicBezTo>
                    <a:pt x="83344" y="40100"/>
                    <a:pt x="76676" y="70580"/>
                    <a:pt x="60484" y="99155"/>
                  </a:cubicBezTo>
                  <a:cubicBezTo>
                    <a:pt x="56674" y="104870"/>
                    <a:pt x="8096" y="161067"/>
                    <a:pt x="7144" y="160115"/>
                  </a:cubicBezTo>
                  <a:cubicBezTo>
                    <a:pt x="12859" y="171545"/>
                    <a:pt x="69056" y="94392"/>
                    <a:pt x="72866" y="86772"/>
                  </a:cubicBezTo>
                  <a:cubicBezTo>
                    <a:pt x="79534" y="72485"/>
                    <a:pt x="84296" y="57245"/>
                    <a:pt x="88106" y="41052"/>
                  </a:cubicBezTo>
                  <a:cubicBezTo>
                    <a:pt x="88106" y="37242"/>
                    <a:pt x="89059" y="-858"/>
                    <a:pt x="88106" y="8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9" name="Freeform: Shape 2430">
              <a:extLst>
                <a:ext uri="{FF2B5EF4-FFF2-40B4-BE49-F238E27FC236}">
                  <a16:creationId xmlns="" xmlns:a16="http://schemas.microsoft.com/office/drawing/2014/main" id="{2A264A4B-064C-44A1-A085-A085761B328A}"/>
                </a:ext>
              </a:extLst>
            </p:cNvPr>
            <p:cNvSpPr/>
            <p:nvPr/>
          </p:nvSpPr>
          <p:spPr>
            <a:xfrm>
              <a:off x="3710463" y="6426852"/>
              <a:ext cx="114300" cy="66675"/>
            </a:xfrm>
            <a:custGeom>
              <a:avLst/>
              <a:gdLst>
                <a:gd name="connsiteX0" fmla="*/ 7144 w 114300"/>
                <a:gd name="connsiteY0" fmla="*/ 11597 h 66675"/>
                <a:gd name="connsiteX1" fmla="*/ 80486 w 114300"/>
                <a:gd name="connsiteY1" fmla="*/ 23979 h 66675"/>
                <a:gd name="connsiteX2" fmla="*/ 113824 w 114300"/>
                <a:gd name="connsiteY2" fmla="*/ 60174 h 66675"/>
                <a:gd name="connsiteX3" fmla="*/ 64294 w 114300"/>
                <a:gd name="connsiteY3" fmla="*/ 11597 h 66675"/>
                <a:gd name="connsiteX4" fmla="*/ 7144 w 114300"/>
                <a:gd name="connsiteY4" fmla="*/ 1159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66675">
                  <a:moveTo>
                    <a:pt x="7144" y="11597"/>
                  </a:moveTo>
                  <a:cubicBezTo>
                    <a:pt x="30004" y="7787"/>
                    <a:pt x="59531" y="9692"/>
                    <a:pt x="80486" y="23979"/>
                  </a:cubicBezTo>
                  <a:cubicBezTo>
                    <a:pt x="86201" y="27789"/>
                    <a:pt x="110966" y="63032"/>
                    <a:pt x="113824" y="60174"/>
                  </a:cubicBezTo>
                  <a:cubicBezTo>
                    <a:pt x="122396" y="52554"/>
                    <a:pt x="70009" y="14454"/>
                    <a:pt x="64294" y="11597"/>
                  </a:cubicBezTo>
                  <a:cubicBezTo>
                    <a:pt x="44291" y="2072"/>
                    <a:pt x="13811" y="10644"/>
                    <a:pt x="7144" y="115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0" name="Freeform: Shape 2431">
              <a:extLst>
                <a:ext uri="{FF2B5EF4-FFF2-40B4-BE49-F238E27FC236}">
                  <a16:creationId xmlns="" xmlns:a16="http://schemas.microsoft.com/office/drawing/2014/main" id="{1F90EA1E-CE81-4A4B-9EFB-E2E90C59CF4F}"/>
                </a:ext>
              </a:extLst>
            </p:cNvPr>
            <p:cNvSpPr/>
            <p:nvPr/>
          </p:nvSpPr>
          <p:spPr>
            <a:xfrm>
              <a:off x="3817997" y="6469223"/>
              <a:ext cx="142875" cy="76200"/>
            </a:xfrm>
            <a:custGeom>
              <a:avLst/>
              <a:gdLst>
                <a:gd name="connsiteX0" fmla="*/ 8195 w 142875"/>
                <a:gd name="connsiteY0" fmla="*/ 18756 h 76200"/>
                <a:gd name="connsiteX1" fmla="*/ 80585 w 142875"/>
                <a:gd name="connsiteY1" fmla="*/ 24471 h 76200"/>
                <a:gd name="connsiteX2" fmla="*/ 133925 w 142875"/>
                <a:gd name="connsiteY2" fmla="*/ 70191 h 76200"/>
                <a:gd name="connsiteX3" fmla="*/ 70108 w 142875"/>
                <a:gd name="connsiteY3" fmla="*/ 13994 h 76200"/>
                <a:gd name="connsiteX4" fmla="*/ 30103 w 142875"/>
                <a:gd name="connsiteY4" fmla="*/ 7326 h 76200"/>
                <a:gd name="connsiteX5" fmla="*/ 8195 w 142875"/>
                <a:gd name="connsiteY5" fmla="*/ 187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76200">
                  <a:moveTo>
                    <a:pt x="8195" y="18756"/>
                  </a:moveTo>
                  <a:cubicBezTo>
                    <a:pt x="30103" y="5421"/>
                    <a:pt x="59630" y="13994"/>
                    <a:pt x="80585" y="24471"/>
                  </a:cubicBezTo>
                  <a:cubicBezTo>
                    <a:pt x="87253" y="27329"/>
                    <a:pt x="137735" y="67334"/>
                    <a:pt x="133925" y="70191"/>
                  </a:cubicBezTo>
                  <a:cubicBezTo>
                    <a:pt x="150118" y="60666"/>
                    <a:pt x="76775" y="16851"/>
                    <a:pt x="70108" y="13994"/>
                  </a:cubicBezTo>
                  <a:cubicBezTo>
                    <a:pt x="57725" y="9231"/>
                    <a:pt x="43438" y="6374"/>
                    <a:pt x="30103" y="7326"/>
                  </a:cubicBezTo>
                  <a:cubicBezTo>
                    <a:pt x="21530" y="9231"/>
                    <a:pt x="2480" y="22566"/>
                    <a:pt x="8195" y="187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1" name="Freeform: Shape 2432">
              <a:extLst>
                <a:ext uri="{FF2B5EF4-FFF2-40B4-BE49-F238E27FC236}">
                  <a16:creationId xmlns="" xmlns:a16="http://schemas.microsoft.com/office/drawing/2014/main" id="{22E93490-02DE-4F1E-8AF1-D8E6DD7D5394}"/>
                </a:ext>
              </a:extLst>
            </p:cNvPr>
            <p:cNvSpPr/>
            <p:nvPr/>
          </p:nvSpPr>
          <p:spPr>
            <a:xfrm>
              <a:off x="3864768" y="6530365"/>
              <a:ext cx="85725" cy="142875"/>
            </a:xfrm>
            <a:custGeom>
              <a:avLst/>
              <a:gdLst>
                <a:gd name="connsiteX0" fmla="*/ 86201 w 85725"/>
                <a:gd name="connsiteY0" fmla="*/ 7144 h 142875"/>
                <a:gd name="connsiteX1" fmla="*/ 33814 w 85725"/>
                <a:gd name="connsiteY1" fmla="*/ 80486 h 142875"/>
                <a:gd name="connsiteX2" fmla="*/ 10001 w 85725"/>
                <a:gd name="connsiteY2" fmla="*/ 138589 h 142875"/>
                <a:gd name="connsiteX3" fmla="*/ 7144 w 85725"/>
                <a:gd name="connsiteY3" fmla="*/ 134779 h 142875"/>
                <a:gd name="connsiteX4" fmla="*/ 46196 w 85725"/>
                <a:gd name="connsiteY4" fmla="*/ 67151 h 142875"/>
                <a:gd name="connsiteX5" fmla="*/ 86201 w 85725"/>
                <a:gd name="connsiteY5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142875">
                  <a:moveTo>
                    <a:pt x="86201" y="7144"/>
                  </a:moveTo>
                  <a:cubicBezTo>
                    <a:pt x="60484" y="19526"/>
                    <a:pt x="46196" y="56674"/>
                    <a:pt x="33814" y="80486"/>
                  </a:cubicBezTo>
                  <a:cubicBezTo>
                    <a:pt x="27146" y="92869"/>
                    <a:pt x="12859" y="135731"/>
                    <a:pt x="10001" y="138589"/>
                  </a:cubicBezTo>
                  <a:cubicBezTo>
                    <a:pt x="16669" y="132874"/>
                    <a:pt x="7144" y="131921"/>
                    <a:pt x="7144" y="134779"/>
                  </a:cubicBezTo>
                  <a:cubicBezTo>
                    <a:pt x="8096" y="130016"/>
                    <a:pt x="39529" y="80486"/>
                    <a:pt x="46196" y="67151"/>
                  </a:cubicBezTo>
                  <a:cubicBezTo>
                    <a:pt x="54769" y="53816"/>
                    <a:pt x="76676" y="11906"/>
                    <a:pt x="862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2" name="Freeform: Shape 2433">
              <a:extLst>
                <a:ext uri="{FF2B5EF4-FFF2-40B4-BE49-F238E27FC236}">
                  <a16:creationId xmlns="" xmlns:a16="http://schemas.microsoft.com/office/drawing/2014/main" id="{148737CD-48B8-441E-BC59-F7A1C4046A28}"/>
                </a:ext>
              </a:extLst>
            </p:cNvPr>
            <p:cNvSpPr/>
            <p:nvPr/>
          </p:nvSpPr>
          <p:spPr>
            <a:xfrm>
              <a:off x="3742608" y="6477978"/>
              <a:ext cx="85725" cy="161925"/>
            </a:xfrm>
            <a:custGeom>
              <a:avLst/>
              <a:gdLst>
                <a:gd name="connsiteX0" fmla="*/ 79774 w 85725"/>
                <a:gd name="connsiteY0" fmla="*/ 7144 h 161925"/>
                <a:gd name="connsiteX1" fmla="*/ 7384 w 85725"/>
                <a:gd name="connsiteY1" fmla="*/ 155734 h 161925"/>
                <a:gd name="connsiteX2" fmla="*/ 79774 w 85725"/>
                <a:gd name="connsiteY2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61925">
                  <a:moveTo>
                    <a:pt x="79774" y="7144"/>
                  </a:moveTo>
                  <a:cubicBezTo>
                    <a:pt x="70249" y="19526"/>
                    <a:pt x="2621" y="153829"/>
                    <a:pt x="7384" y="155734"/>
                  </a:cubicBezTo>
                  <a:cubicBezTo>
                    <a:pt x="15004" y="157639"/>
                    <a:pt x="77869" y="10001"/>
                    <a:pt x="7977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3" name="Freeform: Shape 2434">
              <a:extLst>
                <a:ext uri="{FF2B5EF4-FFF2-40B4-BE49-F238E27FC236}">
                  <a16:creationId xmlns="" xmlns:a16="http://schemas.microsoft.com/office/drawing/2014/main" id="{59FBD404-1698-4E2A-BCE0-224871A26C91}"/>
                </a:ext>
              </a:extLst>
            </p:cNvPr>
            <p:cNvSpPr/>
            <p:nvPr/>
          </p:nvSpPr>
          <p:spPr>
            <a:xfrm>
              <a:off x="3625593" y="6575022"/>
              <a:ext cx="123825" cy="57150"/>
            </a:xfrm>
            <a:custGeom>
              <a:avLst/>
              <a:gdLst>
                <a:gd name="connsiteX0" fmla="*/ 125351 w 123825"/>
                <a:gd name="connsiteY0" fmla="*/ 56785 h 57150"/>
                <a:gd name="connsiteX1" fmla="*/ 71059 w 123825"/>
                <a:gd name="connsiteY1" fmla="*/ 15827 h 57150"/>
                <a:gd name="connsiteX2" fmla="*/ 7241 w 123825"/>
                <a:gd name="connsiteY2" fmla="*/ 12970 h 57150"/>
                <a:gd name="connsiteX3" fmla="*/ 79631 w 123825"/>
                <a:gd name="connsiteY3" fmla="*/ 26305 h 57150"/>
                <a:gd name="connsiteX4" fmla="*/ 125351 w 123825"/>
                <a:gd name="connsiteY4" fmla="*/ 5678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57150">
                  <a:moveTo>
                    <a:pt x="125351" y="56785"/>
                  </a:moveTo>
                  <a:cubicBezTo>
                    <a:pt x="107254" y="42497"/>
                    <a:pt x="92014" y="25352"/>
                    <a:pt x="71059" y="15827"/>
                  </a:cubicBezTo>
                  <a:cubicBezTo>
                    <a:pt x="65344" y="12970"/>
                    <a:pt x="4384" y="-365"/>
                    <a:pt x="7241" y="12970"/>
                  </a:cubicBezTo>
                  <a:cubicBezTo>
                    <a:pt x="5336" y="5350"/>
                    <a:pt x="73916" y="23447"/>
                    <a:pt x="79631" y="26305"/>
                  </a:cubicBezTo>
                  <a:cubicBezTo>
                    <a:pt x="92014" y="33925"/>
                    <a:pt x="121541" y="53927"/>
                    <a:pt x="125351" y="56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4" name="Freeform: Shape 2435">
              <a:extLst>
                <a:ext uri="{FF2B5EF4-FFF2-40B4-BE49-F238E27FC236}">
                  <a16:creationId xmlns="" xmlns:a16="http://schemas.microsoft.com/office/drawing/2014/main" id="{5D1FD208-7807-4AE4-A339-54532D8FA2FE}"/>
                </a:ext>
              </a:extLst>
            </p:cNvPr>
            <p:cNvSpPr/>
            <p:nvPr/>
          </p:nvSpPr>
          <p:spPr>
            <a:xfrm>
              <a:off x="3741876" y="6616990"/>
              <a:ext cx="133350" cy="57150"/>
            </a:xfrm>
            <a:custGeom>
              <a:avLst/>
              <a:gdLst>
                <a:gd name="connsiteX0" fmla="*/ 7163 w 133350"/>
                <a:gd name="connsiteY0" fmla="*/ 18626 h 57150"/>
                <a:gd name="connsiteX1" fmla="*/ 84316 w 133350"/>
                <a:gd name="connsiteY1" fmla="*/ 21484 h 57150"/>
                <a:gd name="connsiteX2" fmla="*/ 134798 w 133350"/>
                <a:gd name="connsiteY2" fmla="*/ 51011 h 57150"/>
                <a:gd name="connsiteX3" fmla="*/ 51931 w 133350"/>
                <a:gd name="connsiteY3" fmla="*/ 7196 h 57150"/>
                <a:gd name="connsiteX4" fmla="*/ 7163 w 133350"/>
                <a:gd name="connsiteY4" fmla="*/ 1862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57150">
                  <a:moveTo>
                    <a:pt x="7163" y="18626"/>
                  </a:moveTo>
                  <a:cubicBezTo>
                    <a:pt x="33833" y="23389"/>
                    <a:pt x="53836" y="8149"/>
                    <a:pt x="84316" y="21484"/>
                  </a:cubicBezTo>
                  <a:cubicBezTo>
                    <a:pt x="90983" y="24341"/>
                    <a:pt x="131941" y="54821"/>
                    <a:pt x="134798" y="51011"/>
                  </a:cubicBezTo>
                  <a:cubicBezTo>
                    <a:pt x="140513" y="41486"/>
                    <a:pt x="58598" y="7196"/>
                    <a:pt x="51931" y="7196"/>
                  </a:cubicBezTo>
                  <a:cubicBezTo>
                    <a:pt x="40501" y="6244"/>
                    <a:pt x="6211" y="18626"/>
                    <a:pt x="7163" y="18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5" name="Freeform: Shape 2436">
              <a:extLst>
                <a:ext uri="{FF2B5EF4-FFF2-40B4-BE49-F238E27FC236}">
                  <a16:creationId xmlns="" xmlns:a16="http://schemas.microsoft.com/office/drawing/2014/main" id="{D9468413-A8AF-49BE-BE53-E106B5564EA3}"/>
                </a:ext>
              </a:extLst>
            </p:cNvPr>
            <p:cNvSpPr/>
            <p:nvPr/>
          </p:nvSpPr>
          <p:spPr>
            <a:xfrm>
              <a:off x="3865721" y="6531318"/>
              <a:ext cx="85725" cy="142875"/>
            </a:xfrm>
            <a:custGeom>
              <a:avLst/>
              <a:gdLst>
                <a:gd name="connsiteX0" fmla="*/ 84296 w 85725"/>
                <a:gd name="connsiteY0" fmla="*/ 7144 h 142875"/>
                <a:gd name="connsiteX1" fmla="*/ 7144 w 85725"/>
                <a:gd name="connsiteY1" fmla="*/ 138589 h 142875"/>
                <a:gd name="connsiteX2" fmla="*/ 84296 w 85725"/>
                <a:gd name="connsiteY2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42875">
                  <a:moveTo>
                    <a:pt x="84296" y="7144"/>
                  </a:moveTo>
                  <a:cubicBezTo>
                    <a:pt x="77629" y="18574"/>
                    <a:pt x="8096" y="139541"/>
                    <a:pt x="7144" y="138589"/>
                  </a:cubicBezTo>
                  <a:cubicBezTo>
                    <a:pt x="19526" y="148114"/>
                    <a:pt x="82391" y="9049"/>
                    <a:pt x="842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6" name="Freeform: Shape 2437">
              <a:extLst>
                <a:ext uri="{FF2B5EF4-FFF2-40B4-BE49-F238E27FC236}">
                  <a16:creationId xmlns="" xmlns:a16="http://schemas.microsoft.com/office/drawing/2014/main" id="{5891D0D7-BE9C-483B-B1F8-12CE7BEF5695}"/>
                </a:ext>
              </a:extLst>
            </p:cNvPr>
            <p:cNvSpPr/>
            <p:nvPr/>
          </p:nvSpPr>
          <p:spPr>
            <a:xfrm>
              <a:off x="3724620" y="6451704"/>
              <a:ext cx="66675" cy="38100"/>
            </a:xfrm>
            <a:custGeom>
              <a:avLst/>
              <a:gdLst>
                <a:gd name="connsiteX0" fmla="*/ 9180 w 66675"/>
                <a:gd name="connsiteY0" fmla="*/ 8653 h 38100"/>
                <a:gd name="connsiteX1" fmla="*/ 61567 w 66675"/>
                <a:gd name="connsiteY1" fmla="*/ 34370 h 38100"/>
                <a:gd name="connsiteX2" fmla="*/ 32040 w 66675"/>
                <a:gd name="connsiteY2" fmla="*/ 8653 h 38100"/>
                <a:gd name="connsiteX3" fmla="*/ 9180 w 66675"/>
                <a:gd name="connsiteY3" fmla="*/ 865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9180" y="8653"/>
                  </a:moveTo>
                  <a:cubicBezTo>
                    <a:pt x="16800" y="8653"/>
                    <a:pt x="64425" y="33418"/>
                    <a:pt x="61567" y="34370"/>
                  </a:cubicBezTo>
                  <a:cubicBezTo>
                    <a:pt x="71092" y="28655"/>
                    <a:pt x="34897" y="9605"/>
                    <a:pt x="32040" y="8653"/>
                  </a:cubicBezTo>
                  <a:cubicBezTo>
                    <a:pt x="26325" y="5795"/>
                    <a:pt x="-345" y="7700"/>
                    <a:pt x="9180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7" name="Freeform: Shape 2438">
              <a:extLst>
                <a:ext uri="{FF2B5EF4-FFF2-40B4-BE49-F238E27FC236}">
                  <a16:creationId xmlns="" xmlns:a16="http://schemas.microsoft.com/office/drawing/2014/main" id="{7554C50C-40BE-4CD1-87B1-937C565F325D}"/>
                </a:ext>
              </a:extLst>
            </p:cNvPr>
            <p:cNvSpPr/>
            <p:nvPr/>
          </p:nvSpPr>
          <p:spPr>
            <a:xfrm>
              <a:off x="3716178" y="6468463"/>
              <a:ext cx="66675" cy="38100"/>
            </a:xfrm>
            <a:custGeom>
              <a:avLst/>
              <a:gdLst>
                <a:gd name="connsiteX0" fmla="*/ 7144 w 66675"/>
                <a:gd name="connsiteY0" fmla="*/ 9991 h 38100"/>
                <a:gd name="connsiteX1" fmla="*/ 64294 w 66675"/>
                <a:gd name="connsiteY1" fmla="*/ 37614 h 38100"/>
                <a:gd name="connsiteX2" fmla="*/ 32861 w 66675"/>
                <a:gd name="connsiteY2" fmla="*/ 9039 h 38100"/>
                <a:gd name="connsiteX3" fmla="*/ 7144 w 66675"/>
                <a:gd name="connsiteY3" fmla="*/ 999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7144" y="9991"/>
                  </a:moveTo>
                  <a:cubicBezTo>
                    <a:pt x="18574" y="7134"/>
                    <a:pt x="67151" y="35709"/>
                    <a:pt x="64294" y="37614"/>
                  </a:cubicBezTo>
                  <a:cubicBezTo>
                    <a:pt x="70009" y="31899"/>
                    <a:pt x="34766" y="9991"/>
                    <a:pt x="32861" y="9039"/>
                  </a:cubicBezTo>
                  <a:cubicBezTo>
                    <a:pt x="19526" y="4276"/>
                    <a:pt x="7144" y="9991"/>
                    <a:pt x="7144" y="99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8" name="Freeform: Shape 2439">
              <a:extLst>
                <a:ext uri="{FF2B5EF4-FFF2-40B4-BE49-F238E27FC236}">
                  <a16:creationId xmlns="" xmlns:a16="http://schemas.microsoft.com/office/drawing/2014/main" id="{507602D4-5688-41C3-BB25-81165B13BB60}"/>
                </a:ext>
              </a:extLst>
            </p:cNvPr>
            <p:cNvSpPr/>
            <p:nvPr/>
          </p:nvSpPr>
          <p:spPr>
            <a:xfrm>
              <a:off x="3705413" y="6482048"/>
              <a:ext cx="66675" cy="38100"/>
            </a:xfrm>
            <a:custGeom>
              <a:avLst/>
              <a:gdLst>
                <a:gd name="connsiteX0" fmla="*/ 10289 w 66675"/>
                <a:gd name="connsiteY0" fmla="*/ 13551 h 38100"/>
                <a:gd name="connsiteX1" fmla="*/ 66486 w 66675"/>
                <a:gd name="connsiteY1" fmla="*/ 37364 h 38100"/>
                <a:gd name="connsiteX2" fmla="*/ 43626 w 66675"/>
                <a:gd name="connsiteY2" fmla="*/ 15456 h 38100"/>
                <a:gd name="connsiteX3" fmla="*/ 15051 w 66675"/>
                <a:gd name="connsiteY3" fmla="*/ 7836 h 38100"/>
                <a:gd name="connsiteX4" fmla="*/ 10289 w 66675"/>
                <a:gd name="connsiteY4" fmla="*/ 1355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38100">
                  <a:moveTo>
                    <a:pt x="10289" y="13551"/>
                  </a:moveTo>
                  <a:cubicBezTo>
                    <a:pt x="20766" y="11646"/>
                    <a:pt x="67439" y="36411"/>
                    <a:pt x="66486" y="37364"/>
                  </a:cubicBezTo>
                  <a:cubicBezTo>
                    <a:pt x="72201" y="31649"/>
                    <a:pt x="44579" y="16409"/>
                    <a:pt x="43626" y="15456"/>
                  </a:cubicBezTo>
                  <a:cubicBezTo>
                    <a:pt x="35054" y="11646"/>
                    <a:pt x="25529" y="4979"/>
                    <a:pt x="15051" y="7836"/>
                  </a:cubicBezTo>
                  <a:cubicBezTo>
                    <a:pt x="16004" y="8789"/>
                    <a:pt x="764" y="15456"/>
                    <a:pt x="10289" y="13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9" name="Freeform: Shape 2440">
              <a:extLst>
                <a:ext uri="{FF2B5EF4-FFF2-40B4-BE49-F238E27FC236}">
                  <a16:creationId xmlns="" xmlns:a16="http://schemas.microsoft.com/office/drawing/2014/main" id="{B1FB5ACB-A702-4E1A-B9CA-D3E752E723FD}"/>
                </a:ext>
              </a:extLst>
            </p:cNvPr>
            <p:cNvSpPr/>
            <p:nvPr/>
          </p:nvSpPr>
          <p:spPr>
            <a:xfrm>
              <a:off x="3701359" y="6504078"/>
              <a:ext cx="66675" cy="38100"/>
            </a:xfrm>
            <a:custGeom>
              <a:avLst/>
              <a:gdLst>
                <a:gd name="connsiteX0" fmla="*/ 8628 w 66675"/>
                <a:gd name="connsiteY0" fmla="*/ 7713 h 38100"/>
                <a:gd name="connsiteX1" fmla="*/ 65778 w 66675"/>
                <a:gd name="connsiteY1" fmla="*/ 35336 h 38100"/>
                <a:gd name="connsiteX2" fmla="*/ 32441 w 66675"/>
                <a:gd name="connsiteY2" fmla="*/ 9618 h 38100"/>
                <a:gd name="connsiteX3" fmla="*/ 8628 w 66675"/>
                <a:gd name="connsiteY3" fmla="*/ 771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8628" y="7713"/>
                  </a:moveTo>
                  <a:cubicBezTo>
                    <a:pt x="14343" y="8666"/>
                    <a:pt x="67683" y="33431"/>
                    <a:pt x="65778" y="35336"/>
                  </a:cubicBezTo>
                  <a:cubicBezTo>
                    <a:pt x="71493" y="29621"/>
                    <a:pt x="37203" y="10571"/>
                    <a:pt x="32441" y="9618"/>
                  </a:cubicBezTo>
                  <a:cubicBezTo>
                    <a:pt x="24821" y="6761"/>
                    <a:pt x="1008" y="6761"/>
                    <a:pt x="8628" y="77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0" name="Freeform: Shape 2441">
              <a:extLst>
                <a:ext uri="{FF2B5EF4-FFF2-40B4-BE49-F238E27FC236}">
                  <a16:creationId xmlns="" xmlns:a16="http://schemas.microsoft.com/office/drawing/2014/main" id="{2DB94FAB-9D1D-41B6-B3F7-0324C449425C}"/>
                </a:ext>
              </a:extLst>
            </p:cNvPr>
            <p:cNvSpPr/>
            <p:nvPr/>
          </p:nvSpPr>
          <p:spPr>
            <a:xfrm>
              <a:off x="3685433" y="6524693"/>
              <a:ext cx="76200" cy="47625"/>
            </a:xfrm>
            <a:custGeom>
              <a:avLst/>
              <a:gdLst>
                <a:gd name="connsiteX0" fmla="*/ 13124 w 76200"/>
                <a:gd name="connsiteY0" fmla="*/ 13768 h 47625"/>
                <a:gd name="connsiteX1" fmla="*/ 71227 w 76200"/>
                <a:gd name="connsiteY1" fmla="*/ 40438 h 47625"/>
                <a:gd name="connsiteX2" fmla="*/ 7409 w 76200"/>
                <a:gd name="connsiteY2" fmla="*/ 10911 h 47625"/>
                <a:gd name="connsiteX3" fmla="*/ 13124 w 76200"/>
                <a:gd name="connsiteY3" fmla="*/ 1376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47625">
                  <a:moveTo>
                    <a:pt x="13124" y="13768"/>
                  </a:moveTo>
                  <a:cubicBezTo>
                    <a:pt x="33127" y="5196"/>
                    <a:pt x="60749" y="42343"/>
                    <a:pt x="71227" y="40438"/>
                  </a:cubicBezTo>
                  <a:cubicBezTo>
                    <a:pt x="90277" y="35676"/>
                    <a:pt x="1694" y="-5282"/>
                    <a:pt x="7409" y="10911"/>
                  </a:cubicBezTo>
                  <a:cubicBezTo>
                    <a:pt x="8362" y="15673"/>
                    <a:pt x="12172" y="13768"/>
                    <a:pt x="13124" y="137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1" name="Freeform: Shape 2442">
              <a:extLst>
                <a:ext uri="{FF2B5EF4-FFF2-40B4-BE49-F238E27FC236}">
                  <a16:creationId xmlns="" xmlns:a16="http://schemas.microsoft.com/office/drawing/2014/main" id="{FDD03F64-6A05-4BA7-B7D4-D72FBF89A37D}"/>
                </a:ext>
              </a:extLst>
            </p:cNvPr>
            <p:cNvSpPr/>
            <p:nvPr/>
          </p:nvSpPr>
          <p:spPr>
            <a:xfrm>
              <a:off x="3681253" y="6548071"/>
              <a:ext cx="76200" cy="38100"/>
            </a:xfrm>
            <a:custGeom>
              <a:avLst/>
              <a:gdLst>
                <a:gd name="connsiteX0" fmla="*/ 8732 w 76200"/>
                <a:gd name="connsiteY0" fmla="*/ 10393 h 38100"/>
                <a:gd name="connsiteX1" fmla="*/ 71597 w 76200"/>
                <a:gd name="connsiteY1" fmla="*/ 37063 h 38100"/>
                <a:gd name="connsiteX2" fmla="*/ 36354 w 76200"/>
                <a:gd name="connsiteY2" fmla="*/ 7535 h 38100"/>
                <a:gd name="connsiteX3" fmla="*/ 8732 w 76200"/>
                <a:gd name="connsiteY3" fmla="*/ 103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8732" y="10393"/>
                  </a:moveTo>
                  <a:cubicBezTo>
                    <a:pt x="16352" y="10393"/>
                    <a:pt x="80169" y="28490"/>
                    <a:pt x="71597" y="37063"/>
                  </a:cubicBezTo>
                  <a:cubicBezTo>
                    <a:pt x="80169" y="28490"/>
                    <a:pt x="41117" y="8488"/>
                    <a:pt x="36354" y="7535"/>
                  </a:cubicBezTo>
                  <a:cubicBezTo>
                    <a:pt x="28734" y="5630"/>
                    <a:pt x="159" y="11345"/>
                    <a:pt x="8732" y="10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2" name="Freeform: Shape 2443">
              <a:extLst>
                <a:ext uri="{FF2B5EF4-FFF2-40B4-BE49-F238E27FC236}">
                  <a16:creationId xmlns="" xmlns:a16="http://schemas.microsoft.com/office/drawing/2014/main" id="{B2E6B5D8-86E3-40AE-8E0A-6BBBE718BC99}"/>
                </a:ext>
              </a:extLst>
            </p:cNvPr>
            <p:cNvSpPr/>
            <p:nvPr/>
          </p:nvSpPr>
          <p:spPr>
            <a:xfrm>
              <a:off x="3827621" y="6493895"/>
              <a:ext cx="104775" cy="47625"/>
            </a:xfrm>
            <a:custGeom>
              <a:avLst/>
              <a:gdLst>
                <a:gd name="connsiteX0" fmla="*/ 7144 w 104775"/>
                <a:gd name="connsiteY0" fmla="*/ 8372 h 47625"/>
                <a:gd name="connsiteX1" fmla="*/ 97631 w 104775"/>
                <a:gd name="connsiteY1" fmla="*/ 46472 h 47625"/>
                <a:gd name="connsiteX2" fmla="*/ 50959 w 104775"/>
                <a:gd name="connsiteY2" fmla="*/ 13134 h 47625"/>
                <a:gd name="connsiteX3" fmla="*/ 7144 w 104775"/>
                <a:gd name="connsiteY3" fmla="*/ 837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47625">
                  <a:moveTo>
                    <a:pt x="7144" y="8372"/>
                  </a:moveTo>
                  <a:cubicBezTo>
                    <a:pt x="28099" y="752"/>
                    <a:pt x="92869" y="50282"/>
                    <a:pt x="97631" y="46472"/>
                  </a:cubicBezTo>
                  <a:cubicBezTo>
                    <a:pt x="104299" y="41710"/>
                    <a:pt x="53816" y="14087"/>
                    <a:pt x="50959" y="13134"/>
                  </a:cubicBezTo>
                  <a:cubicBezTo>
                    <a:pt x="32861" y="4562"/>
                    <a:pt x="10954" y="7419"/>
                    <a:pt x="7144" y="83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3" name="Freeform: Shape 2444">
              <a:extLst>
                <a:ext uri="{FF2B5EF4-FFF2-40B4-BE49-F238E27FC236}">
                  <a16:creationId xmlns="" xmlns:a16="http://schemas.microsoft.com/office/drawing/2014/main" id="{EADDF01F-495B-423D-91FC-C05C2C679F2E}"/>
                </a:ext>
              </a:extLst>
            </p:cNvPr>
            <p:cNvSpPr/>
            <p:nvPr/>
          </p:nvSpPr>
          <p:spPr>
            <a:xfrm>
              <a:off x="3826439" y="6512030"/>
              <a:ext cx="85725" cy="38100"/>
            </a:xfrm>
            <a:custGeom>
              <a:avLst/>
              <a:gdLst>
                <a:gd name="connsiteX0" fmla="*/ 8325 w 85725"/>
                <a:gd name="connsiteY0" fmla="*/ 7382 h 38100"/>
                <a:gd name="connsiteX1" fmla="*/ 79763 w 85725"/>
                <a:gd name="connsiteY1" fmla="*/ 35004 h 38100"/>
                <a:gd name="connsiteX2" fmla="*/ 39758 w 85725"/>
                <a:gd name="connsiteY2" fmla="*/ 8334 h 38100"/>
                <a:gd name="connsiteX3" fmla="*/ 8325 w 85725"/>
                <a:gd name="connsiteY3" fmla="*/ 738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38100">
                  <a:moveTo>
                    <a:pt x="8325" y="7382"/>
                  </a:moveTo>
                  <a:cubicBezTo>
                    <a:pt x="17850" y="8334"/>
                    <a:pt x="80715" y="34052"/>
                    <a:pt x="79763" y="35004"/>
                  </a:cubicBezTo>
                  <a:cubicBezTo>
                    <a:pt x="87383" y="30242"/>
                    <a:pt x="42615" y="9287"/>
                    <a:pt x="39758" y="8334"/>
                  </a:cubicBezTo>
                  <a:cubicBezTo>
                    <a:pt x="32138" y="6429"/>
                    <a:pt x="705" y="7382"/>
                    <a:pt x="8325" y="7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4" name="Freeform: Shape 2445">
              <a:extLst>
                <a:ext uri="{FF2B5EF4-FFF2-40B4-BE49-F238E27FC236}">
                  <a16:creationId xmlns="" xmlns:a16="http://schemas.microsoft.com/office/drawing/2014/main" id="{E5C0635A-64D3-4069-92BF-391C856F5BFE}"/>
                </a:ext>
              </a:extLst>
            </p:cNvPr>
            <p:cNvSpPr/>
            <p:nvPr/>
          </p:nvSpPr>
          <p:spPr>
            <a:xfrm>
              <a:off x="3817762" y="6528865"/>
              <a:ext cx="76200" cy="38100"/>
            </a:xfrm>
            <a:custGeom>
              <a:avLst/>
              <a:gdLst>
                <a:gd name="connsiteX0" fmla="*/ 8430 w 76200"/>
                <a:gd name="connsiteY0" fmla="*/ 8644 h 38100"/>
                <a:gd name="connsiteX1" fmla="*/ 72248 w 76200"/>
                <a:gd name="connsiteY1" fmla="*/ 33409 h 38100"/>
                <a:gd name="connsiteX2" fmla="*/ 32243 w 76200"/>
                <a:gd name="connsiteY2" fmla="*/ 8644 h 38100"/>
                <a:gd name="connsiteX3" fmla="*/ 8430 w 76200"/>
                <a:gd name="connsiteY3" fmla="*/ 86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8430" y="8644"/>
                  </a:moveTo>
                  <a:cubicBezTo>
                    <a:pt x="20813" y="6739"/>
                    <a:pt x="68438" y="36267"/>
                    <a:pt x="72248" y="33409"/>
                  </a:cubicBezTo>
                  <a:cubicBezTo>
                    <a:pt x="77963" y="29599"/>
                    <a:pt x="37005" y="9597"/>
                    <a:pt x="32243" y="8644"/>
                  </a:cubicBezTo>
                  <a:cubicBezTo>
                    <a:pt x="22718" y="4834"/>
                    <a:pt x="1763" y="9597"/>
                    <a:pt x="8430" y="86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5" name="Freeform: Shape 2446">
              <a:extLst>
                <a:ext uri="{FF2B5EF4-FFF2-40B4-BE49-F238E27FC236}">
                  <a16:creationId xmlns="" xmlns:a16="http://schemas.microsoft.com/office/drawing/2014/main" id="{46F6DA04-7941-4EAA-A913-B122C1227BA6}"/>
                </a:ext>
              </a:extLst>
            </p:cNvPr>
            <p:cNvSpPr/>
            <p:nvPr/>
          </p:nvSpPr>
          <p:spPr>
            <a:xfrm>
              <a:off x="3809911" y="6546215"/>
              <a:ext cx="76200" cy="47625"/>
            </a:xfrm>
            <a:custGeom>
              <a:avLst/>
              <a:gdLst>
                <a:gd name="connsiteX0" fmla="*/ 7708 w 76200"/>
                <a:gd name="connsiteY0" fmla="*/ 11296 h 47625"/>
                <a:gd name="connsiteX1" fmla="*/ 49618 w 76200"/>
                <a:gd name="connsiteY1" fmla="*/ 18916 h 47625"/>
                <a:gd name="connsiteX2" fmla="*/ 76288 w 76200"/>
                <a:gd name="connsiteY2" fmla="*/ 44634 h 47625"/>
                <a:gd name="connsiteX3" fmla="*/ 39141 w 76200"/>
                <a:gd name="connsiteY3" fmla="*/ 8439 h 47625"/>
                <a:gd name="connsiteX4" fmla="*/ 7708 w 76200"/>
                <a:gd name="connsiteY4" fmla="*/ 1129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7625">
                  <a:moveTo>
                    <a:pt x="7708" y="11296"/>
                  </a:moveTo>
                  <a:cubicBezTo>
                    <a:pt x="24853" y="12249"/>
                    <a:pt x="34378" y="9391"/>
                    <a:pt x="49618" y="18916"/>
                  </a:cubicBezTo>
                  <a:cubicBezTo>
                    <a:pt x="54381" y="21774"/>
                    <a:pt x="75336" y="45586"/>
                    <a:pt x="76288" y="44634"/>
                  </a:cubicBezTo>
                  <a:cubicBezTo>
                    <a:pt x="88671" y="37966"/>
                    <a:pt x="42951" y="9391"/>
                    <a:pt x="39141" y="8439"/>
                  </a:cubicBezTo>
                  <a:cubicBezTo>
                    <a:pt x="29616" y="4629"/>
                    <a:pt x="2946" y="10344"/>
                    <a:pt x="7708" y="11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6" name="Freeform: Shape 2447">
              <a:extLst>
                <a:ext uri="{FF2B5EF4-FFF2-40B4-BE49-F238E27FC236}">
                  <a16:creationId xmlns="" xmlns:a16="http://schemas.microsoft.com/office/drawing/2014/main" id="{A4ECCB8E-38AE-47E6-826E-61D812ECD916}"/>
                </a:ext>
              </a:extLst>
            </p:cNvPr>
            <p:cNvSpPr/>
            <p:nvPr/>
          </p:nvSpPr>
          <p:spPr>
            <a:xfrm>
              <a:off x="3800458" y="6572009"/>
              <a:ext cx="76200" cy="38100"/>
            </a:xfrm>
            <a:custGeom>
              <a:avLst/>
              <a:gdLst>
                <a:gd name="connsiteX0" fmla="*/ 8589 w 76200"/>
                <a:gd name="connsiteY0" fmla="*/ 8363 h 38100"/>
                <a:gd name="connsiteX1" fmla="*/ 73359 w 76200"/>
                <a:gd name="connsiteY1" fmla="*/ 31223 h 38100"/>
                <a:gd name="connsiteX2" fmla="*/ 30496 w 76200"/>
                <a:gd name="connsiteY2" fmla="*/ 7410 h 38100"/>
                <a:gd name="connsiteX3" fmla="*/ 8589 w 76200"/>
                <a:gd name="connsiteY3" fmla="*/ 836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8589" y="8363"/>
                  </a:moveTo>
                  <a:cubicBezTo>
                    <a:pt x="17161" y="8363"/>
                    <a:pt x="73359" y="31223"/>
                    <a:pt x="73359" y="31223"/>
                  </a:cubicBezTo>
                  <a:cubicBezTo>
                    <a:pt x="81931" y="26460"/>
                    <a:pt x="33354" y="8363"/>
                    <a:pt x="30496" y="7410"/>
                  </a:cubicBezTo>
                  <a:cubicBezTo>
                    <a:pt x="25734" y="6458"/>
                    <a:pt x="969" y="8363"/>
                    <a:pt x="8589" y="83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7" name="Freeform: Shape 2448">
              <a:extLst>
                <a:ext uri="{FF2B5EF4-FFF2-40B4-BE49-F238E27FC236}">
                  <a16:creationId xmlns="" xmlns:a16="http://schemas.microsoft.com/office/drawing/2014/main" id="{15D31FF0-5EDE-46DE-85AA-E491E49267C8}"/>
                </a:ext>
              </a:extLst>
            </p:cNvPr>
            <p:cNvSpPr/>
            <p:nvPr/>
          </p:nvSpPr>
          <p:spPr>
            <a:xfrm>
              <a:off x="3793301" y="6586774"/>
              <a:ext cx="85725" cy="38100"/>
            </a:xfrm>
            <a:custGeom>
              <a:avLst/>
              <a:gdLst>
                <a:gd name="connsiteX0" fmla="*/ 7174 w 85725"/>
                <a:gd name="connsiteY0" fmla="*/ 8837 h 38100"/>
                <a:gd name="connsiteX1" fmla="*/ 78611 w 85725"/>
                <a:gd name="connsiteY1" fmla="*/ 34555 h 38100"/>
                <a:gd name="connsiteX2" fmla="*/ 38606 w 85725"/>
                <a:gd name="connsiteY2" fmla="*/ 8837 h 38100"/>
                <a:gd name="connsiteX3" fmla="*/ 7174 w 85725"/>
                <a:gd name="connsiteY3" fmla="*/ 883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38100">
                  <a:moveTo>
                    <a:pt x="7174" y="8837"/>
                  </a:moveTo>
                  <a:cubicBezTo>
                    <a:pt x="15746" y="8837"/>
                    <a:pt x="81469" y="28840"/>
                    <a:pt x="78611" y="34555"/>
                  </a:cubicBezTo>
                  <a:cubicBezTo>
                    <a:pt x="82421" y="28840"/>
                    <a:pt x="43369" y="9790"/>
                    <a:pt x="38606" y="8837"/>
                  </a:cubicBezTo>
                  <a:cubicBezTo>
                    <a:pt x="28129" y="5027"/>
                    <a:pt x="6221" y="8837"/>
                    <a:pt x="717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8" name="Freeform: Shape 2449">
              <a:extLst>
                <a:ext uri="{FF2B5EF4-FFF2-40B4-BE49-F238E27FC236}">
                  <a16:creationId xmlns="" xmlns:a16="http://schemas.microsoft.com/office/drawing/2014/main" id="{E3BE17EB-BA18-46EB-8399-B46D2DA0838A}"/>
                </a:ext>
              </a:extLst>
            </p:cNvPr>
            <p:cNvSpPr/>
            <p:nvPr/>
          </p:nvSpPr>
          <p:spPr>
            <a:xfrm>
              <a:off x="3782181" y="6602186"/>
              <a:ext cx="76200" cy="28575"/>
            </a:xfrm>
            <a:custGeom>
              <a:avLst/>
              <a:gdLst>
                <a:gd name="connsiteX0" fmla="*/ 7816 w 76200"/>
                <a:gd name="connsiteY0" fmla="*/ 7713 h 28575"/>
                <a:gd name="connsiteX1" fmla="*/ 76396 w 76200"/>
                <a:gd name="connsiteY1" fmla="*/ 30573 h 28575"/>
                <a:gd name="connsiteX2" fmla="*/ 42106 w 76200"/>
                <a:gd name="connsiteY2" fmla="*/ 9618 h 28575"/>
                <a:gd name="connsiteX3" fmla="*/ 7816 w 76200"/>
                <a:gd name="connsiteY3" fmla="*/ 771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28575">
                  <a:moveTo>
                    <a:pt x="7816" y="7713"/>
                  </a:moveTo>
                  <a:cubicBezTo>
                    <a:pt x="13531" y="7713"/>
                    <a:pt x="76396" y="31526"/>
                    <a:pt x="76396" y="30573"/>
                  </a:cubicBezTo>
                  <a:cubicBezTo>
                    <a:pt x="79254" y="27716"/>
                    <a:pt x="45916" y="11523"/>
                    <a:pt x="42106" y="9618"/>
                  </a:cubicBezTo>
                  <a:cubicBezTo>
                    <a:pt x="34486" y="6761"/>
                    <a:pt x="2101" y="6761"/>
                    <a:pt x="7816" y="77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9" name="Freeform: Shape 2450">
              <a:extLst>
                <a:ext uri="{FF2B5EF4-FFF2-40B4-BE49-F238E27FC236}">
                  <a16:creationId xmlns="" xmlns:a16="http://schemas.microsoft.com/office/drawing/2014/main" id="{B5CE095C-6E98-4054-890B-8005D2DEC3E7}"/>
                </a:ext>
              </a:extLst>
            </p:cNvPr>
            <p:cNvSpPr/>
            <p:nvPr/>
          </p:nvSpPr>
          <p:spPr>
            <a:xfrm>
              <a:off x="3742848" y="6626346"/>
              <a:ext cx="133350" cy="47625"/>
            </a:xfrm>
            <a:custGeom>
              <a:avLst/>
              <a:gdLst>
                <a:gd name="connsiteX0" fmla="*/ 7144 w 133350"/>
                <a:gd name="connsiteY0" fmla="*/ 9271 h 47625"/>
                <a:gd name="connsiteX1" fmla="*/ 79534 w 133350"/>
                <a:gd name="connsiteY1" fmla="*/ 19748 h 47625"/>
                <a:gd name="connsiteX2" fmla="*/ 133826 w 133350"/>
                <a:gd name="connsiteY2" fmla="*/ 43561 h 47625"/>
                <a:gd name="connsiteX3" fmla="*/ 64294 w 133350"/>
                <a:gd name="connsiteY3" fmla="*/ 10223 h 47625"/>
                <a:gd name="connsiteX4" fmla="*/ 7144 w 133350"/>
                <a:gd name="connsiteY4" fmla="*/ 927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47625">
                  <a:moveTo>
                    <a:pt x="7144" y="9271"/>
                  </a:moveTo>
                  <a:cubicBezTo>
                    <a:pt x="31909" y="6413"/>
                    <a:pt x="55721" y="11176"/>
                    <a:pt x="79534" y="19748"/>
                  </a:cubicBezTo>
                  <a:cubicBezTo>
                    <a:pt x="86201" y="21653"/>
                    <a:pt x="130016" y="46418"/>
                    <a:pt x="133826" y="43561"/>
                  </a:cubicBezTo>
                  <a:cubicBezTo>
                    <a:pt x="137636" y="39751"/>
                    <a:pt x="70961" y="12128"/>
                    <a:pt x="64294" y="10223"/>
                  </a:cubicBezTo>
                  <a:cubicBezTo>
                    <a:pt x="44291" y="4508"/>
                    <a:pt x="12859" y="8318"/>
                    <a:pt x="7144" y="92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40" name="Group 1239">
            <a:extLst>
              <a:ext uri="{FF2B5EF4-FFF2-40B4-BE49-F238E27FC236}">
                <a16:creationId xmlns="" xmlns:a16="http://schemas.microsoft.com/office/drawing/2014/main" id="{47C65A25-28BF-4B02-B003-E84B81DD077E}"/>
              </a:ext>
            </a:extLst>
          </p:cNvPr>
          <p:cNvGrpSpPr/>
          <p:nvPr/>
        </p:nvGrpSpPr>
        <p:grpSpPr>
          <a:xfrm rot="2082564" flipH="1">
            <a:off x="1882487" y="3182379"/>
            <a:ext cx="59697" cy="378290"/>
            <a:chOff x="6246591" y="2972793"/>
            <a:chExt cx="205168" cy="1300125"/>
          </a:xfrm>
          <a:solidFill>
            <a:schemeClr val="bg1"/>
          </a:solidFill>
        </p:grpSpPr>
        <p:sp>
          <p:nvSpPr>
            <p:cNvPr id="1241" name="Freeform: Shape 2460">
              <a:extLst>
                <a:ext uri="{FF2B5EF4-FFF2-40B4-BE49-F238E27FC236}">
                  <a16:creationId xmlns="" xmlns:a16="http://schemas.microsoft.com/office/drawing/2014/main" id="{9B7E73E7-BB75-4CA6-8F9B-FACD8033EB46}"/>
                </a:ext>
              </a:extLst>
            </p:cNvPr>
            <p:cNvSpPr/>
            <p:nvPr/>
          </p:nvSpPr>
          <p:spPr>
            <a:xfrm>
              <a:off x="6264116" y="3118566"/>
              <a:ext cx="19050" cy="9525"/>
            </a:xfrm>
            <a:custGeom>
              <a:avLst/>
              <a:gdLst>
                <a:gd name="connsiteX0" fmla="*/ 11906 w 19050"/>
                <a:gd name="connsiteY0" fmla="*/ 7538 h 9525"/>
                <a:gd name="connsiteX1" fmla="*/ 7144 w 19050"/>
                <a:gd name="connsiteY1" fmla="*/ 8491 h 9525"/>
                <a:gd name="connsiteX2" fmla="*/ 11906 w 19050"/>
                <a:gd name="connsiteY2" fmla="*/ 75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538"/>
                  </a:moveTo>
                  <a:cubicBezTo>
                    <a:pt x="4286" y="8491"/>
                    <a:pt x="16669" y="9443"/>
                    <a:pt x="7144" y="8491"/>
                  </a:cubicBezTo>
                  <a:cubicBezTo>
                    <a:pt x="7144" y="7538"/>
                    <a:pt x="9049" y="6586"/>
                    <a:pt x="11906" y="7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2" name="Freeform: Shape 2461">
              <a:extLst>
                <a:ext uri="{FF2B5EF4-FFF2-40B4-BE49-F238E27FC236}">
                  <a16:creationId xmlns="" xmlns:a16="http://schemas.microsoft.com/office/drawing/2014/main" id="{EDA23DF1-13ED-43D1-A60B-D13F8138A667}"/>
                </a:ext>
              </a:extLst>
            </p:cNvPr>
            <p:cNvSpPr/>
            <p:nvPr/>
          </p:nvSpPr>
          <p:spPr>
            <a:xfrm>
              <a:off x="6261259" y="3113246"/>
              <a:ext cx="190500" cy="1000125"/>
            </a:xfrm>
            <a:custGeom>
              <a:avLst/>
              <a:gdLst>
                <a:gd name="connsiteX0" fmla="*/ 7144 w 190500"/>
                <a:gd name="connsiteY0" fmla="*/ 64294 h 1000125"/>
                <a:gd name="connsiteX1" fmla="*/ 35719 w 190500"/>
                <a:gd name="connsiteY1" fmla="*/ 511016 h 1000125"/>
                <a:gd name="connsiteX2" fmla="*/ 80486 w 190500"/>
                <a:gd name="connsiteY2" fmla="*/ 829151 h 1000125"/>
                <a:gd name="connsiteX3" fmla="*/ 92869 w 190500"/>
                <a:gd name="connsiteY3" fmla="*/ 924401 h 1000125"/>
                <a:gd name="connsiteX4" fmla="*/ 135731 w 190500"/>
                <a:gd name="connsiteY4" fmla="*/ 981551 h 1000125"/>
                <a:gd name="connsiteX5" fmla="*/ 120491 w 190500"/>
                <a:gd name="connsiteY5" fmla="*/ 981551 h 1000125"/>
                <a:gd name="connsiteX6" fmla="*/ 144304 w 190500"/>
                <a:gd name="connsiteY6" fmla="*/ 810101 h 1000125"/>
                <a:gd name="connsiteX7" fmla="*/ 144304 w 190500"/>
                <a:gd name="connsiteY7" fmla="*/ 750094 h 1000125"/>
                <a:gd name="connsiteX8" fmla="*/ 142399 w 190500"/>
                <a:gd name="connsiteY8" fmla="*/ 370999 h 1000125"/>
                <a:gd name="connsiteX9" fmla="*/ 152876 w 190500"/>
                <a:gd name="connsiteY9" fmla="*/ 375761 h 1000125"/>
                <a:gd name="connsiteX10" fmla="*/ 125254 w 190500"/>
                <a:gd name="connsiteY10" fmla="*/ 170974 h 1000125"/>
                <a:gd name="connsiteX11" fmla="*/ 133826 w 190500"/>
                <a:gd name="connsiteY11" fmla="*/ 172879 h 1000125"/>
                <a:gd name="connsiteX12" fmla="*/ 128111 w 190500"/>
                <a:gd name="connsiteY12" fmla="*/ 150971 h 1000125"/>
                <a:gd name="connsiteX13" fmla="*/ 127159 w 190500"/>
                <a:gd name="connsiteY13" fmla="*/ 141446 h 1000125"/>
                <a:gd name="connsiteX14" fmla="*/ 125254 w 190500"/>
                <a:gd name="connsiteY14" fmla="*/ 102394 h 1000125"/>
                <a:gd name="connsiteX15" fmla="*/ 130969 w 190500"/>
                <a:gd name="connsiteY15" fmla="*/ 133826 h 1000125"/>
                <a:gd name="connsiteX16" fmla="*/ 120491 w 190500"/>
                <a:gd name="connsiteY16" fmla="*/ 68104 h 1000125"/>
                <a:gd name="connsiteX17" fmla="*/ 121444 w 190500"/>
                <a:gd name="connsiteY17" fmla="*/ 55721 h 1000125"/>
                <a:gd name="connsiteX18" fmla="*/ 30956 w 190500"/>
                <a:gd name="connsiteY18" fmla="*/ 18574 h 1000125"/>
                <a:gd name="connsiteX19" fmla="*/ 101441 w 190500"/>
                <a:gd name="connsiteY19" fmla="*/ 9049 h 1000125"/>
                <a:gd name="connsiteX20" fmla="*/ 136684 w 190500"/>
                <a:gd name="connsiteY20" fmla="*/ 7144 h 1000125"/>
                <a:gd name="connsiteX21" fmla="*/ 159544 w 190500"/>
                <a:gd name="connsiteY21" fmla="*/ 556736 h 1000125"/>
                <a:gd name="connsiteX22" fmla="*/ 130969 w 190500"/>
                <a:gd name="connsiteY22" fmla="*/ 1000601 h 1000125"/>
                <a:gd name="connsiteX23" fmla="*/ 21431 w 190500"/>
                <a:gd name="connsiteY23" fmla="*/ 538639 h 1000125"/>
                <a:gd name="connsiteX24" fmla="*/ 7144 w 190500"/>
                <a:gd name="connsiteY24" fmla="*/ 64294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500" h="1000125">
                  <a:moveTo>
                    <a:pt x="7144" y="64294"/>
                  </a:moveTo>
                  <a:cubicBezTo>
                    <a:pt x="13811" y="90011"/>
                    <a:pt x="23336" y="513874"/>
                    <a:pt x="35719" y="511016"/>
                  </a:cubicBezTo>
                  <a:cubicBezTo>
                    <a:pt x="6191" y="580549"/>
                    <a:pt x="74771" y="760571"/>
                    <a:pt x="80486" y="829151"/>
                  </a:cubicBezTo>
                  <a:cubicBezTo>
                    <a:pt x="83344" y="862489"/>
                    <a:pt x="83344" y="891064"/>
                    <a:pt x="92869" y="924401"/>
                  </a:cubicBezTo>
                  <a:cubicBezTo>
                    <a:pt x="100489" y="950119"/>
                    <a:pt x="134779" y="976789"/>
                    <a:pt x="135731" y="981551"/>
                  </a:cubicBezTo>
                  <a:cubicBezTo>
                    <a:pt x="130969" y="981551"/>
                    <a:pt x="125254" y="981551"/>
                    <a:pt x="120491" y="981551"/>
                  </a:cubicBezTo>
                  <a:cubicBezTo>
                    <a:pt x="201454" y="1036796"/>
                    <a:pt x="104299" y="841534"/>
                    <a:pt x="144304" y="810101"/>
                  </a:cubicBezTo>
                  <a:cubicBezTo>
                    <a:pt x="140494" y="819626"/>
                    <a:pt x="147161" y="761524"/>
                    <a:pt x="144304" y="750094"/>
                  </a:cubicBezTo>
                  <a:cubicBezTo>
                    <a:pt x="136684" y="691991"/>
                    <a:pt x="149066" y="472916"/>
                    <a:pt x="142399" y="370999"/>
                  </a:cubicBezTo>
                  <a:cubicBezTo>
                    <a:pt x="141446" y="373856"/>
                    <a:pt x="152876" y="377666"/>
                    <a:pt x="152876" y="375761"/>
                  </a:cubicBezTo>
                  <a:cubicBezTo>
                    <a:pt x="131921" y="307181"/>
                    <a:pt x="118586" y="236696"/>
                    <a:pt x="125254" y="170974"/>
                  </a:cubicBezTo>
                  <a:cubicBezTo>
                    <a:pt x="125254" y="170021"/>
                    <a:pt x="134779" y="187166"/>
                    <a:pt x="133826" y="172879"/>
                  </a:cubicBezTo>
                  <a:cubicBezTo>
                    <a:pt x="130969" y="150019"/>
                    <a:pt x="119539" y="155734"/>
                    <a:pt x="128111" y="150971"/>
                  </a:cubicBezTo>
                  <a:cubicBezTo>
                    <a:pt x="126206" y="134779"/>
                    <a:pt x="125254" y="131921"/>
                    <a:pt x="127159" y="141446"/>
                  </a:cubicBezTo>
                  <a:cubicBezTo>
                    <a:pt x="127159" y="132874"/>
                    <a:pt x="127159" y="107156"/>
                    <a:pt x="125254" y="102394"/>
                  </a:cubicBezTo>
                  <a:cubicBezTo>
                    <a:pt x="125254" y="113824"/>
                    <a:pt x="127159" y="124301"/>
                    <a:pt x="130969" y="133826"/>
                  </a:cubicBezTo>
                  <a:cubicBezTo>
                    <a:pt x="130016" y="114776"/>
                    <a:pt x="122396" y="70009"/>
                    <a:pt x="120491" y="68104"/>
                  </a:cubicBezTo>
                  <a:cubicBezTo>
                    <a:pt x="125254" y="66199"/>
                    <a:pt x="125254" y="61436"/>
                    <a:pt x="121444" y="55721"/>
                  </a:cubicBezTo>
                  <a:cubicBezTo>
                    <a:pt x="117634" y="29051"/>
                    <a:pt x="87154" y="-10954"/>
                    <a:pt x="30956" y="18574"/>
                  </a:cubicBezTo>
                  <a:cubicBezTo>
                    <a:pt x="60484" y="13811"/>
                    <a:pt x="50959" y="7144"/>
                    <a:pt x="101441" y="9049"/>
                  </a:cubicBezTo>
                  <a:cubicBezTo>
                    <a:pt x="78581" y="24289"/>
                    <a:pt x="120491" y="7144"/>
                    <a:pt x="136684" y="7144"/>
                  </a:cubicBezTo>
                  <a:cubicBezTo>
                    <a:pt x="143351" y="182404"/>
                    <a:pt x="151924" y="388144"/>
                    <a:pt x="159544" y="556736"/>
                  </a:cubicBezTo>
                  <a:cubicBezTo>
                    <a:pt x="206216" y="656749"/>
                    <a:pt x="199549" y="1001554"/>
                    <a:pt x="130969" y="1000601"/>
                  </a:cubicBezTo>
                  <a:cubicBezTo>
                    <a:pt x="10001" y="999649"/>
                    <a:pt x="24289" y="619601"/>
                    <a:pt x="21431" y="538639"/>
                  </a:cubicBezTo>
                  <a:cubicBezTo>
                    <a:pt x="12859" y="391954"/>
                    <a:pt x="12859" y="123349"/>
                    <a:pt x="71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3" name="Freeform: Shape 2462">
              <a:extLst>
                <a:ext uri="{FF2B5EF4-FFF2-40B4-BE49-F238E27FC236}">
                  <a16:creationId xmlns="" xmlns:a16="http://schemas.microsoft.com/office/drawing/2014/main" id="{BAFFE9C0-DE52-447D-AAF2-500EF1553670}"/>
                </a:ext>
              </a:extLst>
            </p:cNvPr>
            <p:cNvSpPr/>
            <p:nvPr/>
          </p:nvSpPr>
          <p:spPr>
            <a:xfrm>
              <a:off x="6278212" y="3118008"/>
              <a:ext cx="19050" cy="9525"/>
            </a:xfrm>
            <a:custGeom>
              <a:avLst/>
              <a:gdLst>
                <a:gd name="connsiteX0" fmla="*/ 7335 w 19050"/>
                <a:gd name="connsiteY0" fmla="*/ 7144 h 9525"/>
                <a:gd name="connsiteX1" fmla="*/ 10193 w 19050"/>
                <a:gd name="connsiteY1" fmla="*/ 10954 h 9525"/>
                <a:gd name="connsiteX2" fmla="*/ 7335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335" y="7144"/>
                  </a:moveTo>
                  <a:cubicBezTo>
                    <a:pt x="9241" y="8096"/>
                    <a:pt x="14955" y="9049"/>
                    <a:pt x="10193" y="10954"/>
                  </a:cubicBezTo>
                  <a:cubicBezTo>
                    <a:pt x="9241" y="10001"/>
                    <a:pt x="6383" y="8096"/>
                    <a:pt x="73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4" name="Freeform: Shape 2463">
              <a:extLst>
                <a:ext uri="{FF2B5EF4-FFF2-40B4-BE49-F238E27FC236}">
                  <a16:creationId xmlns="" xmlns:a16="http://schemas.microsoft.com/office/drawing/2014/main" id="{BFD3249F-510C-4DAF-803B-80345C611BEE}"/>
                </a:ext>
              </a:extLst>
            </p:cNvPr>
            <p:cNvSpPr/>
            <p:nvPr/>
          </p:nvSpPr>
          <p:spPr>
            <a:xfrm>
              <a:off x="6377333" y="3157272"/>
              <a:ext cx="9525" cy="9525"/>
            </a:xfrm>
            <a:custGeom>
              <a:avLst/>
              <a:gdLst>
                <a:gd name="connsiteX0" fmla="*/ 8227 w 9525"/>
                <a:gd name="connsiteY0" fmla="*/ 8837 h 9525"/>
                <a:gd name="connsiteX1" fmla="*/ 8227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8837"/>
                  </a:moveTo>
                  <a:cubicBezTo>
                    <a:pt x="9179" y="8837"/>
                    <a:pt x="5369" y="5027"/>
                    <a:pt x="8227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5" name="Freeform: Shape 2464">
              <a:extLst>
                <a:ext uri="{FF2B5EF4-FFF2-40B4-BE49-F238E27FC236}">
                  <a16:creationId xmlns="" xmlns:a16="http://schemas.microsoft.com/office/drawing/2014/main" id="{EEE80E31-4043-44F3-8098-92656779F73A}"/>
                </a:ext>
              </a:extLst>
            </p:cNvPr>
            <p:cNvSpPr/>
            <p:nvPr/>
          </p:nvSpPr>
          <p:spPr>
            <a:xfrm>
              <a:off x="6376511" y="3182778"/>
              <a:ext cx="9525" cy="19050"/>
            </a:xfrm>
            <a:custGeom>
              <a:avLst/>
              <a:gdLst>
                <a:gd name="connsiteX0" fmla="*/ 10001 w 9525"/>
                <a:gd name="connsiteY0" fmla="*/ 20479 h 19050"/>
                <a:gd name="connsiteX1" fmla="*/ 7144 w 9525"/>
                <a:gd name="connsiteY1" fmla="*/ 7144 h 19050"/>
                <a:gd name="connsiteX2" fmla="*/ 10001 w 9525"/>
                <a:gd name="connsiteY2" fmla="*/ 2047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10001" y="20479"/>
                  </a:moveTo>
                  <a:cubicBezTo>
                    <a:pt x="9049" y="19526"/>
                    <a:pt x="7144" y="11906"/>
                    <a:pt x="7144" y="7144"/>
                  </a:cubicBezTo>
                  <a:lnTo>
                    <a:pt x="10001" y="204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6" name="Freeform: Shape 2465">
              <a:extLst>
                <a:ext uri="{FF2B5EF4-FFF2-40B4-BE49-F238E27FC236}">
                  <a16:creationId xmlns="" xmlns:a16="http://schemas.microsoft.com/office/drawing/2014/main" id="{407190D1-F823-47F3-9C6F-012C884FC829}"/>
                </a:ext>
              </a:extLst>
            </p:cNvPr>
            <p:cNvSpPr/>
            <p:nvPr/>
          </p:nvSpPr>
          <p:spPr>
            <a:xfrm>
              <a:off x="6375559" y="3229451"/>
              <a:ext cx="9525" cy="9525"/>
            </a:xfrm>
            <a:custGeom>
              <a:avLst/>
              <a:gdLst>
                <a:gd name="connsiteX0" fmla="*/ 9049 w 9525"/>
                <a:gd name="connsiteY0" fmla="*/ 9049 h 9525"/>
                <a:gd name="connsiteX1" fmla="*/ 7144 w 9525"/>
                <a:gd name="connsiteY1" fmla="*/ 7144 h 9525"/>
                <a:gd name="connsiteX2" fmla="*/ 9049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049"/>
                  </a:moveTo>
                  <a:cubicBezTo>
                    <a:pt x="8096" y="11906"/>
                    <a:pt x="8096" y="10954"/>
                    <a:pt x="7144" y="7144"/>
                  </a:cubicBezTo>
                  <a:cubicBezTo>
                    <a:pt x="8096" y="7144"/>
                    <a:pt x="8096" y="8096"/>
                    <a:pt x="9049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7" name="Freeform: Shape 2466">
              <a:extLst>
                <a:ext uri="{FF2B5EF4-FFF2-40B4-BE49-F238E27FC236}">
                  <a16:creationId xmlns="" xmlns:a16="http://schemas.microsoft.com/office/drawing/2014/main" id="{5C7763DB-899D-4048-866F-080238E2E7F6}"/>
                </a:ext>
              </a:extLst>
            </p:cNvPr>
            <p:cNvSpPr/>
            <p:nvPr/>
          </p:nvSpPr>
          <p:spPr>
            <a:xfrm>
              <a:off x="6378416" y="3234120"/>
              <a:ext cx="9525" cy="19050"/>
            </a:xfrm>
            <a:custGeom>
              <a:avLst/>
              <a:gdLst>
                <a:gd name="connsiteX0" fmla="*/ 8096 w 9525"/>
                <a:gd name="connsiteY0" fmla="*/ 7237 h 19050"/>
                <a:gd name="connsiteX1" fmla="*/ 7144 w 9525"/>
                <a:gd name="connsiteY1" fmla="*/ 12952 h 19050"/>
                <a:gd name="connsiteX2" fmla="*/ 8096 w 9525"/>
                <a:gd name="connsiteY2" fmla="*/ 723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7237"/>
                  </a:moveTo>
                  <a:cubicBezTo>
                    <a:pt x="8096" y="10095"/>
                    <a:pt x="8096" y="11999"/>
                    <a:pt x="7144" y="12952"/>
                  </a:cubicBezTo>
                  <a:cubicBezTo>
                    <a:pt x="8096" y="12952"/>
                    <a:pt x="6191" y="6285"/>
                    <a:pt x="8096" y="72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8" name="Freeform: Shape 2467">
              <a:extLst>
                <a:ext uri="{FF2B5EF4-FFF2-40B4-BE49-F238E27FC236}">
                  <a16:creationId xmlns="" xmlns:a16="http://schemas.microsoft.com/office/drawing/2014/main" id="{05162DF8-F219-4DCE-99B7-C1DB9C2CF9C7}"/>
                </a:ext>
              </a:extLst>
            </p:cNvPr>
            <p:cNvSpPr/>
            <p:nvPr/>
          </p:nvSpPr>
          <p:spPr>
            <a:xfrm>
              <a:off x="6380603" y="3310076"/>
              <a:ext cx="9525" cy="19050"/>
            </a:xfrm>
            <a:custGeom>
              <a:avLst/>
              <a:gdLst>
                <a:gd name="connsiteX0" fmla="*/ 7814 w 9525"/>
                <a:gd name="connsiteY0" fmla="*/ 7481 h 19050"/>
                <a:gd name="connsiteX1" fmla="*/ 7814 w 9525"/>
                <a:gd name="connsiteY1" fmla="*/ 15101 h 19050"/>
                <a:gd name="connsiteX2" fmla="*/ 7814 w 9525"/>
                <a:gd name="connsiteY2" fmla="*/ 748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814" y="7481"/>
                  </a:moveTo>
                  <a:cubicBezTo>
                    <a:pt x="7814" y="9386"/>
                    <a:pt x="8767" y="13196"/>
                    <a:pt x="7814" y="15101"/>
                  </a:cubicBezTo>
                  <a:cubicBezTo>
                    <a:pt x="8767" y="12243"/>
                    <a:pt x="5910" y="5576"/>
                    <a:pt x="7814" y="74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9" name="Freeform: Shape 2468">
              <a:extLst>
                <a:ext uri="{FF2B5EF4-FFF2-40B4-BE49-F238E27FC236}">
                  <a16:creationId xmlns="" xmlns:a16="http://schemas.microsoft.com/office/drawing/2014/main" id="{9B2ED12F-61FB-4DA2-89A0-EF05A16C6366}"/>
                </a:ext>
              </a:extLst>
            </p:cNvPr>
            <p:cNvSpPr/>
            <p:nvPr/>
          </p:nvSpPr>
          <p:spPr>
            <a:xfrm>
              <a:off x="6385084" y="33456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190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0" name="Freeform: Shape 2469">
              <a:extLst>
                <a:ext uri="{FF2B5EF4-FFF2-40B4-BE49-F238E27FC236}">
                  <a16:creationId xmlns="" xmlns:a16="http://schemas.microsoft.com/office/drawing/2014/main" id="{DFC546A3-F4A0-4AD6-B86D-B4BAA198E3CF}"/>
                </a:ext>
              </a:extLst>
            </p:cNvPr>
            <p:cNvSpPr/>
            <p:nvPr/>
          </p:nvSpPr>
          <p:spPr>
            <a:xfrm>
              <a:off x="6399371" y="3988698"/>
              <a:ext cx="9525" cy="9525"/>
            </a:xfrm>
            <a:custGeom>
              <a:avLst/>
              <a:gdLst>
                <a:gd name="connsiteX0" fmla="*/ 7144 w 9525"/>
                <a:gd name="connsiteY0" fmla="*/ 10849 h 9525"/>
                <a:gd name="connsiteX1" fmla="*/ 7144 w 9525"/>
                <a:gd name="connsiteY1" fmla="*/ 108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849"/>
                  </a:moveTo>
                  <a:cubicBezTo>
                    <a:pt x="7144" y="4181"/>
                    <a:pt x="7144" y="7991"/>
                    <a:pt x="7144" y="108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1" name="Freeform: Shape 2470">
              <a:extLst>
                <a:ext uri="{FF2B5EF4-FFF2-40B4-BE49-F238E27FC236}">
                  <a16:creationId xmlns="" xmlns:a16="http://schemas.microsoft.com/office/drawing/2014/main" id="{2A0FF5AD-3609-464C-80FC-2B81FD7A7C18}"/>
                </a:ext>
              </a:extLst>
            </p:cNvPr>
            <p:cNvSpPr/>
            <p:nvPr/>
          </p:nvSpPr>
          <p:spPr>
            <a:xfrm>
              <a:off x="6344812" y="4005738"/>
              <a:ext cx="9525" cy="9525"/>
            </a:xfrm>
            <a:custGeom>
              <a:avLst/>
              <a:gdLst>
                <a:gd name="connsiteX0" fmla="*/ 7410 w 9525"/>
                <a:gd name="connsiteY0" fmla="*/ 10954 h 9525"/>
                <a:gd name="connsiteX1" fmla="*/ 8363 w 9525"/>
                <a:gd name="connsiteY1" fmla="*/ 7144 h 9525"/>
                <a:gd name="connsiteX2" fmla="*/ 7410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0" y="10954"/>
                  </a:moveTo>
                  <a:cubicBezTo>
                    <a:pt x="6458" y="7144"/>
                    <a:pt x="8363" y="8096"/>
                    <a:pt x="8363" y="7144"/>
                  </a:cubicBezTo>
                  <a:cubicBezTo>
                    <a:pt x="9316" y="10954"/>
                    <a:pt x="7410" y="7144"/>
                    <a:pt x="7410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2" name="Freeform: Shape 2471">
              <a:extLst>
                <a:ext uri="{FF2B5EF4-FFF2-40B4-BE49-F238E27FC236}">
                  <a16:creationId xmlns="" xmlns:a16="http://schemas.microsoft.com/office/drawing/2014/main" id="{C5A4E328-E1AF-41A6-AEA5-7DE6A425F9AB}"/>
                </a:ext>
              </a:extLst>
            </p:cNvPr>
            <p:cNvSpPr/>
            <p:nvPr/>
          </p:nvSpPr>
          <p:spPr>
            <a:xfrm>
              <a:off x="6325288" y="3859053"/>
              <a:ext cx="9525" cy="9525"/>
            </a:xfrm>
            <a:custGeom>
              <a:avLst/>
              <a:gdLst>
                <a:gd name="connsiteX0" fmla="*/ 8837 w 9525"/>
                <a:gd name="connsiteY0" fmla="*/ 7144 h 9525"/>
                <a:gd name="connsiteX1" fmla="*/ 883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7144"/>
                  </a:moveTo>
                  <a:cubicBezTo>
                    <a:pt x="8837" y="7144"/>
                    <a:pt x="5027" y="10001"/>
                    <a:pt x="88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3" name="Freeform: Shape 2472">
              <a:extLst>
                <a:ext uri="{FF2B5EF4-FFF2-40B4-BE49-F238E27FC236}">
                  <a16:creationId xmlns="" xmlns:a16="http://schemas.microsoft.com/office/drawing/2014/main" id="{B32B2950-9D58-4783-A688-ED01F434B592}"/>
                </a:ext>
              </a:extLst>
            </p:cNvPr>
            <p:cNvSpPr/>
            <p:nvPr/>
          </p:nvSpPr>
          <p:spPr>
            <a:xfrm>
              <a:off x="6328492" y="4108846"/>
              <a:ext cx="9525" cy="9525"/>
            </a:xfrm>
            <a:custGeom>
              <a:avLst/>
              <a:gdLst>
                <a:gd name="connsiteX0" fmla="*/ 8491 w 9525"/>
                <a:gd name="connsiteY0" fmla="*/ 7858 h 9525"/>
                <a:gd name="connsiteX1" fmla="*/ 7538 w 9525"/>
                <a:gd name="connsiteY1" fmla="*/ 7858 h 9525"/>
                <a:gd name="connsiteX2" fmla="*/ 8491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7858"/>
                  </a:moveTo>
                  <a:cubicBezTo>
                    <a:pt x="7538" y="6906"/>
                    <a:pt x="6586" y="9763"/>
                    <a:pt x="7538" y="7858"/>
                  </a:cubicBezTo>
                  <a:cubicBezTo>
                    <a:pt x="8491" y="6906"/>
                    <a:pt x="8491" y="6906"/>
                    <a:pt x="8491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4" name="Freeform: Shape 2473">
              <a:extLst>
                <a:ext uri="{FF2B5EF4-FFF2-40B4-BE49-F238E27FC236}">
                  <a16:creationId xmlns="" xmlns:a16="http://schemas.microsoft.com/office/drawing/2014/main" id="{13FB5698-28A4-4D80-9A51-40F10BBF68E4}"/>
                </a:ext>
              </a:extLst>
            </p:cNvPr>
            <p:cNvSpPr/>
            <p:nvPr/>
          </p:nvSpPr>
          <p:spPr>
            <a:xfrm>
              <a:off x="6325903" y="4110993"/>
              <a:ext cx="104775" cy="161925"/>
            </a:xfrm>
            <a:custGeom>
              <a:avLst/>
              <a:gdLst>
                <a:gd name="connsiteX0" fmla="*/ 100614 w 104775"/>
                <a:gd name="connsiteY0" fmla="*/ 7616 h 161925"/>
                <a:gd name="connsiteX1" fmla="*/ 68229 w 104775"/>
                <a:gd name="connsiteY1" fmla="*/ 128584 h 161925"/>
                <a:gd name="connsiteX2" fmla="*/ 63467 w 104775"/>
                <a:gd name="connsiteY2" fmla="*/ 127631 h 161925"/>
                <a:gd name="connsiteX3" fmla="*/ 30129 w 104775"/>
                <a:gd name="connsiteY3" fmla="*/ 79054 h 161925"/>
                <a:gd name="connsiteX4" fmla="*/ 39654 w 104775"/>
                <a:gd name="connsiteY4" fmla="*/ 74291 h 161925"/>
                <a:gd name="connsiteX5" fmla="*/ 42512 w 104775"/>
                <a:gd name="connsiteY5" fmla="*/ 72386 h 161925"/>
                <a:gd name="connsiteX6" fmla="*/ 27272 w 104775"/>
                <a:gd name="connsiteY6" fmla="*/ 51431 h 161925"/>
                <a:gd name="connsiteX7" fmla="*/ 21556 w 104775"/>
                <a:gd name="connsiteY7" fmla="*/ 46669 h 161925"/>
                <a:gd name="connsiteX8" fmla="*/ 12031 w 104775"/>
                <a:gd name="connsiteY8" fmla="*/ 48574 h 161925"/>
                <a:gd name="connsiteX9" fmla="*/ 10127 w 104775"/>
                <a:gd name="connsiteY9" fmla="*/ 47621 h 161925"/>
                <a:gd name="connsiteX10" fmla="*/ 10127 w 104775"/>
                <a:gd name="connsiteY10" fmla="*/ 40954 h 161925"/>
                <a:gd name="connsiteX11" fmla="*/ 21556 w 104775"/>
                <a:gd name="connsiteY11" fmla="*/ 38096 h 161925"/>
                <a:gd name="connsiteX12" fmla="*/ 7269 w 104775"/>
                <a:gd name="connsiteY12" fmla="*/ 35239 h 161925"/>
                <a:gd name="connsiteX13" fmla="*/ 12031 w 104775"/>
                <a:gd name="connsiteY13" fmla="*/ 8569 h 161925"/>
                <a:gd name="connsiteX14" fmla="*/ 9174 w 104775"/>
                <a:gd name="connsiteY14" fmla="*/ 11426 h 161925"/>
                <a:gd name="connsiteX15" fmla="*/ 12984 w 104775"/>
                <a:gd name="connsiteY15" fmla="*/ 9521 h 161925"/>
                <a:gd name="connsiteX16" fmla="*/ 66324 w 104775"/>
                <a:gd name="connsiteY16" fmla="*/ 136204 h 161925"/>
                <a:gd name="connsiteX17" fmla="*/ 71087 w 104775"/>
                <a:gd name="connsiteY17" fmla="*/ 134299 h 161925"/>
                <a:gd name="connsiteX18" fmla="*/ 72039 w 104775"/>
                <a:gd name="connsiteY18" fmla="*/ 135251 h 161925"/>
                <a:gd name="connsiteX19" fmla="*/ 72992 w 104775"/>
                <a:gd name="connsiteY19" fmla="*/ 133346 h 161925"/>
                <a:gd name="connsiteX20" fmla="*/ 100614 w 104775"/>
                <a:gd name="connsiteY20" fmla="*/ 761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4775" h="161925">
                  <a:moveTo>
                    <a:pt x="100614" y="7616"/>
                  </a:moveTo>
                  <a:cubicBezTo>
                    <a:pt x="90137" y="-2861"/>
                    <a:pt x="41559" y="164779"/>
                    <a:pt x="68229" y="128584"/>
                  </a:cubicBezTo>
                  <a:cubicBezTo>
                    <a:pt x="24414" y="189544"/>
                    <a:pt x="105377" y="132394"/>
                    <a:pt x="63467" y="127631"/>
                  </a:cubicBezTo>
                  <a:cubicBezTo>
                    <a:pt x="65372" y="129536"/>
                    <a:pt x="32987" y="78101"/>
                    <a:pt x="30129" y="79054"/>
                  </a:cubicBezTo>
                  <a:cubicBezTo>
                    <a:pt x="38702" y="70481"/>
                    <a:pt x="23462" y="89531"/>
                    <a:pt x="39654" y="74291"/>
                  </a:cubicBezTo>
                  <a:cubicBezTo>
                    <a:pt x="37749" y="73339"/>
                    <a:pt x="38702" y="72386"/>
                    <a:pt x="42512" y="72386"/>
                  </a:cubicBezTo>
                  <a:cubicBezTo>
                    <a:pt x="32034" y="71434"/>
                    <a:pt x="8222" y="57146"/>
                    <a:pt x="27272" y="51431"/>
                  </a:cubicBezTo>
                  <a:cubicBezTo>
                    <a:pt x="22509" y="71434"/>
                    <a:pt x="15842" y="35239"/>
                    <a:pt x="21556" y="46669"/>
                  </a:cubicBezTo>
                  <a:cubicBezTo>
                    <a:pt x="19652" y="44764"/>
                    <a:pt x="12984" y="49526"/>
                    <a:pt x="12031" y="48574"/>
                  </a:cubicBezTo>
                  <a:cubicBezTo>
                    <a:pt x="13937" y="48574"/>
                    <a:pt x="13937" y="47621"/>
                    <a:pt x="10127" y="47621"/>
                  </a:cubicBezTo>
                  <a:cubicBezTo>
                    <a:pt x="10127" y="39049"/>
                    <a:pt x="18699" y="52384"/>
                    <a:pt x="10127" y="40954"/>
                  </a:cubicBezTo>
                  <a:cubicBezTo>
                    <a:pt x="15842" y="38096"/>
                    <a:pt x="14889" y="42859"/>
                    <a:pt x="21556" y="38096"/>
                  </a:cubicBezTo>
                  <a:cubicBezTo>
                    <a:pt x="21556" y="38096"/>
                    <a:pt x="9174" y="35239"/>
                    <a:pt x="7269" y="35239"/>
                  </a:cubicBezTo>
                  <a:cubicBezTo>
                    <a:pt x="6317" y="25714"/>
                    <a:pt x="11079" y="12379"/>
                    <a:pt x="12031" y="8569"/>
                  </a:cubicBezTo>
                  <a:cubicBezTo>
                    <a:pt x="11079" y="10474"/>
                    <a:pt x="8222" y="10474"/>
                    <a:pt x="9174" y="11426"/>
                  </a:cubicBezTo>
                  <a:cubicBezTo>
                    <a:pt x="12984" y="11426"/>
                    <a:pt x="13937" y="11426"/>
                    <a:pt x="12984" y="9521"/>
                  </a:cubicBezTo>
                  <a:cubicBezTo>
                    <a:pt x="11079" y="9521"/>
                    <a:pt x="71087" y="107629"/>
                    <a:pt x="66324" y="136204"/>
                  </a:cubicBezTo>
                  <a:cubicBezTo>
                    <a:pt x="67277" y="137156"/>
                    <a:pt x="70134" y="123821"/>
                    <a:pt x="71087" y="134299"/>
                  </a:cubicBezTo>
                  <a:cubicBezTo>
                    <a:pt x="70134" y="132394"/>
                    <a:pt x="71087" y="133346"/>
                    <a:pt x="72039" y="135251"/>
                  </a:cubicBezTo>
                  <a:cubicBezTo>
                    <a:pt x="69181" y="129536"/>
                    <a:pt x="72039" y="131441"/>
                    <a:pt x="72992" y="133346"/>
                  </a:cubicBezTo>
                  <a:cubicBezTo>
                    <a:pt x="59656" y="100009"/>
                    <a:pt x="104424" y="22856"/>
                    <a:pt x="100614" y="76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5" name="Freeform: Shape 2474">
              <a:extLst>
                <a:ext uri="{FF2B5EF4-FFF2-40B4-BE49-F238E27FC236}">
                  <a16:creationId xmlns="" xmlns:a16="http://schemas.microsoft.com/office/drawing/2014/main" id="{5EAFDFE5-52BF-4340-89EA-8097E6945293}"/>
                </a:ext>
              </a:extLst>
            </p:cNvPr>
            <p:cNvSpPr/>
            <p:nvPr/>
          </p:nvSpPr>
          <p:spPr>
            <a:xfrm>
              <a:off x="6327934" y="411051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9049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8096"/>
                    <a:pt x="9049" y="9049"/>
                    <a:pt x="7144" y="9049"/>
                  </a:cubicBezTo>
                  <a:cubicBezTo>
                    <a:pt x="8096" y="9049"/>
                    <a:pt x="9049" y="8096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6" name="Freeform: Shape 2475">
              <a:extLst>
                <a:ext uri="{FF2B5EF4-FFF2-40B4-BE49-F238E27FC236}">
                  <a16:creationId xmlns="" xmlns:a16="http://schemas.microsoft.com/office/drawing/2014/main" id="{631DA45E-41FC-465D-B056-6674B64EF31B}"/>
                </a:ext>
              </a:extLst>
            </p:cNvPr>
            <p:cNvSpPr/>
            <p:nvPr/>
          </p:nvSpPr>
          <p:spPr>
            <a:xfrm>
              <a:off x="6328739" y="413718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7" name="Freeform: Shape 2476">
              <a:extLst>
                <a:ext uri="{FF2B5EF4-FFF2-40B4-BE49-F238E27FC236}">
                  <a16:creationId xmlns="" xmlns:a16="http://schemas.microsoft.com/office/drawing/2014/main" id="{F6882DA1-C2D8-4E4D-AB22-26932CD60A3F}"/>
                </a:ext>
              </a:extLst>
            </p:cNvPr>
            <p:cNvSpPr/>
            <p:nvPr/>
          </p:nvSpPr>
          <p:spPr>
            <a:xfrm>
              <a:off x="6328886" y="414194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7144" y="8096"/>
                    <a:pt x="7144" y="7144"/>
                  </a:cubicBezTo>
                  <a:lnTo>
                    <a:pt x="10001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8" name="Freeform: Shape 2477">
              <a:extLst>
                <a:ext uri="{FF2B5EF4-FFF2-40B4-BE49-F238E27FC236}">
                  <a16:creationId xmlns="" xmlns:a16="http://schemas.microsoft.com/office/drawing/2014/main" id="{C54AE59D-C656-482D-A6EE-DE54B9E543B2}"/>
                </a:ext>
              </a:extLst>
            </p:cNvPr>
            <p:cNvSpPr/>
            <p:nvPr/>
          </p:nvSpPr>
          <p:spPr>
            <a:xfrm>
              <a:off x="6328886" y="414956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9" name="Freeform: Shape 2478">
              <a:extLst>
                <a:ext uri="{FF2B5EF4-FFF2-40B4-BE49-F238E27FC236}">
                  <a16:creationId xmlns="" xmlns:a16="http://schemas.microsoft.com/office/drawing/2014/main" id="{DF22D9D9-FD28-4C61-9070-A10316B447AA}"/>
                </a:ext>
              </a:extLst>
            </p:cNvPr>
            <p:cNvSpPr/>
            <p:nvPr/>
          </p:nvSpPr>
          <p:spPr>
            <a:xfrm>
              <a:off x="6331744" y="414861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8096" y="8096"/>
                    <a:pt x="7144" y="8096"/>
                  </a:cubicBezTo>
                  <a:cubicBezTo>
                    <a:pt x="8096" y="8096"/>
                    <a:pt x="6191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0" name="Freeform: Shape 2479">
              <a:extLst>
                <a:ext uri="{FF2B5EF4-FFF2-40B4-BE49-F238E27FC236}">
                  <a16:creationId xmlns="" xmlns:a16="http://schemas.microsoft.com/office/drawing/2014/main" id="{841C5DE3-ECB6-41C7-8273-1A6D3A614680}"/>
                </a:ext>
              </a:extLst>
            </p:cNvPr>
            <p:cNvSpPr/>
            <p:nvPr/>
          </p:nvSpPr>
          <p:spPr>
            <a:xfrm>
              <a:off x="6334883" y="4160996"/>
              <a:ext cx="9525" cy="9525"/>
            </a:xfrm>
            <a:custGeom>
              <a:avLst/>
              <a:gdLst>
                <a:gd name="connsiteX0" fmla="*/ 7814 w 9525"/>
                <a:gd name="connsiteY0" fmla="*/ 7144 h 9525"/>
                <a:gd name="connsiteX1" fmla="*/ 7814 w 9525"/>
                <a:gd name="connsiteY1" fmla="*/ 8096 h 9525"/>
                <a:gd name="connsiteX2" fmla="*/ 781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4" y="7144"/>
                  </a:moveTo>
                  <a:cubicBezTo>
                    <a:pt x="7814" y="7144"/>
                    <a:pt x="8767" y="7144"/>
                    <a:pt x="7814" y="8096"/>
                  </a:cubicBezTo>
                  <a:cubicBezTo>
                    <a:pt x="8767" y="7144"/>
                    <a:pt x="5910" y="7144"/>
                    <a:pt x="78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1" name="Freeform: Shape 2480">
              <a:extLst>
                <a:ext uri="{FF2B5EF4-FFF2-40B4-BE49-F238E27FC236}">
                  <a16:creationId xmlns="" xmlns:a16="http://schemas.microsoft.com/office/drawing/2014/main" id="{D111368C-4BA3-4F93-A36A-7F2E574EF77C}"/>
                </a:ext>
              </a:extLst>
            </p:cNvPr>
            <p:cNvSpPr/>
            <p:nvPr/>
          </p:nvSpPr>
          <p:spPr>
            <a:xfrm>
              <a:off x="6338517" y="416480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10001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2" name="Freeform: Shape 2481">
              <a:extLst>
                <a:ext uri="{FF2B5EF4-FFF2-40B4-BE49-F238E27FC236}">
                  <a16:creationId xmlns="" xmlns:a16="http://schemas.microsoft.com/office/drawing/2014/main" id="{838609A6-F305-47D2-ADAF-58B4DB6F261D}"/>
                </a:ext>
              </a:extLst>
            </p:cNvPr>
            <p:cNvSpPr/>
            <p:nvPr/>
          </p:nvSpPr>
          <p:spPr>
            <a:xfrm>
              <a:off x="6391604" y="4256642"/>
              <a:ext cx="9525" cy="9525"/>
            </a:xfrm>
            <a:custGeom>
              <a:avLst/>
              <a:gdLst>
                <a:gd name="connsiteX0" fmla="*/ 8244 w 9525"/>
                <a:gd name="connsiteY0" fmla="*/ 8653 h 9525"/>
                <a:gd name="connsiteX1" fmla="*/ 82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8653"/>
                  </a:moveTo>
                  <a:cubicBezTo>
                    <a:pt x="7291" y="7701"/>
                    <a:pt x="6339" y="5795"/>
                    <a:pt x="82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3" name="Freeform: Shape 2482">
              <a:extLst>
                <a:ext uri="{FF2B5EF4-FFF2-40B4-BE49-F238E27FC236}">
                  <a16:creationId xmlns="" xmlns:a16="http://schemas.microsoft.com/office/drawing/2014/main" id="{D005961A-CF04-4625-BDEF-FC1DC1BD3D0F}"/>
                </a:ext>
              </a:extLst>
            </p:cNvPr>
            <p:cNvSpPr/>
            <p:nvPr/>
          </p:nvSpPr>
          <p:spPr>
            <a:xfrm>
              <a:off x="6389846" y="424153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6615"/>
                    <a:pt x="8096" y="7567"/>
                    <a:pt x="8096" y="7567"/>
                  </a:cubicBezTo>
                  <a:cubicBezTo>
                    <a:pt x="8096" y="8520"/>
                    <a:pt x="714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4" name="Freeform: Shape 2483">
              <a:extLst>
                <a:ext uri="{FF2B5EF4-FFF2-40B4-BE49-F238E27FC236}">
                  <a16:creationId xmlns="" xmlns:a16="http://schemas.microsoft.com/office/drawing/2014/main" id="{DFE50D35-96AA-4DC6-95EC-C701F6D1EE05}"/>
                </a:ext>
              </a:extLst>
            </p:cNvPr>
            <p:cNvSpPr/>
            <p:nvPr/>
          </p:nvSpPr>
          <p:spPr>
            <a:xfrm>
              <a:off x="6391844" y="4216347"/>
              <a:ext cx="9525" cy="9525"/>
            </a:xfrm>
            <a:custGeom>
              <a:avLst/>
              <a:gdLst>
                <a:gd name="connsiteX0" fmla="*/ 9909 w 9525"/>
                <a:gd name="connsiteY0" fmla="*/ 7990 h 9525"/>
                <a:gd name="connsiteX1" fmla="*/ 9909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990"/>
                  </a:moveTo>
                  <a:cubicBezTo>
                    <a:pt x="8956" y="7990"/>
                    <a:pt x="4194" y="6085"/>
                    <a:pt x="9909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5" name="Freeform: Shape 2484">
              <a:extLst>
                <a:ext uri="{FF2B5EF4-FFF2-40B4-BE49-F238E27FC236}">
                  <a16:creationId xmlns="" xmlns:a16="http://schemas.microsoft.com/office/drawing/2014/main" id="{648D595B-BFEF-409A-814F-2B8535AECE0E}"/>
                </a:ext>
              </a:extLst>
            </p:cNvPr>
            <p:cNvSpPr/>
            <p:nvPr/>
          </p:nvSpPr>
          <p:spPr>
            <a:xfrm>
              <a:off x="6252292" y="3120866"/>
              <a:ext cx="9525" cy="9525"/>
            </a:xfrm>
            <a:custGeom>
              <a:avLst/>
              <a:gdLst>
                <a:gd name="connsiteX0" fmla="*/ 7538 w 9525"/>
                <a:gd name="connsiteY0" fmla="*/ 7144 h 9525"/>
                <a:gd name="connsiteX1" fmla="*/ 8491 w 9525"/>
                <a:gd name="connsiteY1" fmla="*/ 8096 h 9525"/>
                <a:gd name="connsiteX2" fmla="*/ 753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7144"/>
                  </a:moveTo>
                  <a:cubicBezTo>
                    <a:pt x="8491" y="8096"/>
                    <a:pt x="9443" y="6191"/>
                    <a:pt x="8491" y="8096"/>
                  </a:cubicBezTo>
                  <a:cubicBezTo>
                    <a:pt x="7538" y="8096"/>
                    <a:pt x="6586" y="8096"/>
                    <a:pt x="753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6" name="Freeform: Shape 2485">
              <a:extLst>
                <a:ext uri="{FF2B5EF4-FFF2-40B4-BE49-F238E27FC236}">
                  <a16:creationId xmlns="" xmlns:a16="http://schemas.microsoft.com/office/drawing/2014/main" id="{D98F8FD5-CAA6-4BF0-AD8A-A6D942295F8B}"/>
                </a:ext>
              </a:extLst>
            </p:cNvPr>
            <p:cNvSpPr/>
            <p:nvPr/>
          </p:nvSpPr>
          <p:spPr>
            <a:xfrm>
              <a:off x="6246591" y="2972793"/>
              <a:ext cx="152400" cy="171450"/>
            </a:xfrm>
            <a:custGeom>
              <a:avLst/>
              <a:gdLst>
                <a:gd name="connsiteX0" fmla="*/ 152304 w 152400"/>
                <a:gd name="connsiteY0" fmla="*/ 173314 h 171450"/>
                <a:gd name="connsiteX1" fmla="*/ 123729 w 152400"/>
                <a:gd name="connsiteY1" fmla="*/ 43774 h 171450"/>
                <a:gd name="connsiteX2" fmla="*/ 58006 w 152400"/>
                <a:gd name="connsiteY2" fmla="*/ 39964 h 171450"/>
                <a:gd name="connsiteX3" fmla="*/ 34194 w 152400"/>
                <a:gd name="connsiteY3" fmla="*/ 80922 h 171450"/>
                <a:gd name="connsiteX4" fmla="*/ 24669 w 152400"/>
                <a:gd name="connsiteY4" fmla="*/ 77112 h 171450"/>
                <a:gd name="connsiteX5" fmla="*/ 21811 w 152400"/>
                <a:gd name="connsiteY5" fmla="*/ 77112 h 171450"/>
                <a:gd name="connsiteX6" fmla="*/ 19906 w 152400"/>
                <a:gd name="connsiteY6" fmla="*/ 103782 h 171450"/>
                <a:gd name="connsiteX7" fmla="*/ 21811 w 152400"/>
                <a:gd name="connsiteY7" fmla="*/ 110449 h 171450"/>
                <a:gd name="connsiteX8" fmla="*/ 30384 w 152400"/>
                <a:gd name="connsiteY8" fmla="*/ 113307 h 171450"/>
                <a:gd name="connsiteX9" fmla="*/ 31336 w 152400"/>
                <a:gd name="connsiteY9" fmla="*/ 115212 h 171450"/>
                <a:gd name="connsiteX10" fmla="*/ 28479 w 152400"/>
                <a:gd name="connsiteY10" fmla="*/ 120927 h 171450"/>
                <a:gd name="connsiteX11" fmla="*/ 17049 w 152400"/>
                <a:gd name="connsiteY11" fmla="*/ 118069 h 171450"/>
                <a:gd name="connsiteX12" fmla="*/ 28479 w 152400"/>
                <a:gd name="connsiteY12" fmla="*/ 126642 h 171450"/>
                <a:gd name="connsiteX13" fmla="*/ 13239 w 152400"/>
                <a:gd name="connsiteY13" fmla="*/ 150454 h 171450"/>
                <a:gd name="connsiteX14" fmla="*/ 17049 w 152400"/>
                <a:gd name="connsiteY14" fmla="*/ 149502 h 171450"/>
                <a:gd name="connsiteX15" fmla="*/ 13239 w 152400"/>
                <a:gd name="connsiteY15" fmla="*/ 149502 h 171450"/>
                <a:gd name="connsiteX16" fmla="*/ 32289 w 152400"/>
                <a:gd name="connsiteY16" fmla="*/ 32344 h 171450"/>
                <a:gd name="connsiteX17" fmla="*/ 152304 w 152400"/>
                <a:gd name="connsiteY17" fmla="*/ 1733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171450">
                  <a:moveTo>
                    <a:pt x="152304" y="173314"/>
                  </a:moveTo>
                  <a:cubicBezTo>
                    <a:pt x="131349" y="158074"/>
                    <a:pt x="139921" y="57109"/>
                    <a:pt x="123729" y="43774"/>
                  </a:cubicBezTo>
                  <a:cubicBezTo>
                    <a:pt x="102774" y="26629"/>
                    <a:pt x="66579" y="35202"/>
                    <a:pt x="58006" y="39964"/>
                  </a:cubicBezTo>
                  <a:cubicBezTo>
                    <a:pt x="53244" y="41869"/>
                    <a:pt x="24669" y="77112"/>
                    <a:pt x="34194" y="80922"/>
                  </a:cubicBezTo>
                  <a:cubicBezTo>
                    <a:pt x="21811" y="80922"/>
                    <a:pt x="47529" y="78064"/>
                    <a:pt x="24669" y="77112"/>
                  </a:cubicBezTo>
                  <a:cubicBezTo>
                    <a:pt x="25621" y="79017"/>
                    <a:pt x="23716" y="79017"/>
                    <a:pt x="21811" y="77112"/>
                  </a:cubicBezTo>
                  <a:cubicBezTo>
                    <a:pt x="27526" y="84732"/>
                    <a:pt x="40861" y="109497"/>
                    <a:pt x="19906" y="103782"/>
                  </a:cubicBezTo>
                  <a:cubicBezTo>
                    <a:pt x="34194" y="89494"/>
                    <a:pt x="21811" y="123784"/>
                    <a:pt x="21811" y="110449"/>
                  </a:cubicBezTo>
                  <a:cubicBezTo>
                    <a:pt x="22764" y="113307"/>
                    <a:pt x="30384" y="112354"/>
                    <a:pt x="30384" y="113307"/>
                  </a:cubicBezTo>
                  <a:cubicBezTo>
                    <a:pt x="28479" y="112354"/>
                    <a:pt x="28479" y="113307"/>
                    <a:pt x="31336" y="115212"/>
                  </a:cubicBezTo>
                  <a:cubicBezTo>
                    <a:pt x="26574" y="122832"/>
                    <a:pt x="25621" y="107592"/>
                    <a:pt x="28479" y="120927"/>
                  </a:cubicBezTo>
                  <a:cubicBezTo>
                    <a:pt x="22764" y="120927"/>
                    <a:pt x="25621" y="117117"/>
                    <a:pt x="17049" y="118069"/>
                  </a:cubicBezTo>
                  <a:cubicBezTo>
                    <a:pt x="17049" y="119022"/>
                    <a:pt x="26574" y="126642"/>
                    <a:pt x="28479" y="126642"/>
                  </a:cubicBezTo>
                  <a:cubicBezTo>
                    <a:pt x="25621" y="136167"/>
                    <a:pt x="15144" y="146644"/>
                    <a:pt x="13239" y="150454"/>
                  </a:cubicBezTo>
                  <a:cubicBezTo>
                    <a:pt x="15144" y="148549"/>
                    <a:pt x="17049" y="149502"/>
                    <a:pt x="17049" y="149502"/>
                  </a:cubicBezTo>
                  <a:cubicBezTo>
                    <a:pt x="14191" y="147597"/>
                    <a:pt x="12286" y="147597"/>
                    <a:pt x="13239" y="149502"/>
                  </a:cubicBezTo>
                  <a:cubicBezTo>
                    <a:pt x="-96" y="144739"/>
                    <a:pt x="9429" y="50442"/>
                    <a:pt x="32289" y="32344"/>
                  </a:cubicBezTo>
                  <a:cubicBezTo>
                    <a:pt x="157066" y="-64811"/>
                    <a:pt x="139921" y="148549"/>
                    <a:pt x="152304" y="1733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7" name="Freeform: Shape 2486">
              <a:extLst>
                <a:ext uri="{FF2B5EF4-FFF2-40B4-BE49-F238E27FC236}">
                  <a16:creationId xmlns="" xmlns:a16="http://schemas.microsoft.com/office/drawing/2014/main" id="{7D6332CA-7BA5-455A-82B6-A6D46C5AAB70}"/>
                </a:ext>
              </a:extLst>
            </p:cNvPr>
            <p:cNvSpPr/>
            <p:nvPr/>
          </p:nvSpPr>
          <p:spPr>
            <a:xfrm>
              <a:off x="6252686" y="311896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1095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9049" y="7144"/>
                    <a:pt x="10954" y="7144"/>
                  </a:cubicBezTo>
                  <a:cubicBezTo>
                    <a:pt x="9049" y="7144"/>
                    <a:pt x="8096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8" name="Freeform: Shape 2487">
              <a:extLst>
                <a:ext uri="{FF2B5EF4-FFF2-40B4-BE49-F238E27FC236}">
                  <a16:creationId xmlns="" xmlns:a16="http://schemas.microsoft.com/office/drawing/2014/main" id="{4E727539-D6E2-4546-863F-1EB3AD32C66D}"/>
                </a:ext>
              </a:extLst>
            </p:cNvPr>
            <p:cNvSpPr/>
            <p:nvPr/>
          </p:nvSpPr>
          <p:spPr>
            <a:xfrm>
              <a:off x="6263164" y="30941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9" name="Freeform: Shape 2488">
              <a:extLst>
                <a:ext uri="{FF2B5EF4-FFF2-40B4-BE49-F238E27FC236}">
                  <a16:creationId xmlns="" xmlns:a16="http://schemas.microsoft.com/office/drawing/2014/main" id="{5A53643C-0A68-422A-B3AD-EC625067B482}"/>
                </a:ext>
              </a:extLst>
            </p:cNvPr>
            <p:cNvSpPr/>
            <p:nvPr/>
          </p:nvSpPr>
          <p:spPr>
            <a:xfrm>
              <a:off x="6264116" y="30884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8096"/>
                    <a:pt x="9049" y="9049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0" name="Freeform: Shape 2489">
              <a:extLst>
                <a:ext uri="{FF2B5EF4-FFF2-40B4-BE49-F238E27FC236}">
                  <a16:creationId xmlns="" xmlns:a16="http://schemas.microsoft.com/office/drawing/2014/main" id="{CD30139B-CB7A-4416-919F-03CD765F7D2C}"/>
                </a:ext>
              </a:extLst>
            </p:cNvPr>
            <p:cNvSpPr/>
            <p:nvPr/>
          </p:nvSpPr>
          <p:spPr>
            <a:xfrm>
              <a:off x="6268879" y="30827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9049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1" name="Freeform: Shape 2490">
              <a:extLst>
                <a:ext uri="{FF2B5EF4-FFF2-40B4-BE49-F238E27FC236}">
                  <a16:creationId xmlns="" xmlns:a16="http://schemas.microsoft.com/office/drawing/2014/main" id="{EF26EA13-0F5C-4D6A-A69F-996DD06C3A53}"/>
                </a:ext>
              </a:extLst>
            </p:cNvPr>
            <p:cNvSpPr/>
            <p:nvPr/>
          </p:nvSpPr>
          <p:spPr>
            <a:xfrm>
              <a:off x="6266021" y="308086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7144"/>
                    <a:pt x="8096" y="7144"/>
                  </a:cubicBezTo>
                  <a:cubicBezTo>
                    <a:pt x="7144" y="8096"/>
                    <a:pt x="9049" y="9049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2" name="Freeform: Shape 2491">
              <a:extLst>
                <a:ext uri="{FF2B5EF4-FFF2-40B4-BE49-F238E27FC236}">
                  <a16:creationId xmlns="" xmlns:a16="http://schemas.microsoft.com/office/drawing/2014/main" id="{A2A0C9C3-BF91-4A80-939E-699BBBA6E37E}"/>
                </a:ext>
              </a:extLst>
            </p:cNvPr>
            <p:cNvSpPr/>
            <p:nvPr/>
          </p:nvSpPr>
          <p:spPr>
            <a:xfrm>
              <a:off x="6269408" y="3069431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cubicBezTo>
                    <a:pt x="7567" y="8096"/>
                    <a:pt x="6615" y="7144"/>
                    <a:pt x="7567" y="7144"/>
                  </a:cubicBezTo>
                  <a:cubicBezTo>
                    <a:pt x="6615" y="7144"/>
                    <a:pt x="8520" y="9049"/>
                    <a:pt x="7567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3" name="Freeform: Shape 2492">
              <a:extLst>
                <a:ext uri="{FF2B5EF4-FFF2-40B4-BE49-F238E27FC236}">
                  <a16:creationId xmlns="" xmlns:a16="http://schemas.microsoft.com/office/drawing/2014/main" id="{187FCE43-29F9-44CF-8BC7-3A4715ADB184}"/>
                </a:ext>
              </a:extLst>
            </p:cNvPr>
            <p:cNvSpPr/>
            <p:nvPr/>
          </p:nvSpPr>
          <p:spPr>
            <a:xfrm>
              <a:off x="6268879" y="306519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0001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4" name="Freeform: Shape 2493">
              <a:extLst>
                <a:ext uri="{FF2B5EF4-FFF2-40B4-BE49-F238E27FC236}">
                  <a16:creationId xmlns="" xmlns:a16="http://schemas.microsoft.com/office/drawing/2014/main" id="{F6C3D1BA-DE98-4FA6-99A5-220053A106D9}"/>
                </a:ext>
              </a:extLst>
            </p:cNvPr>
            <p:cNvSpPr/>
            <p:nvPr/>
          </p:nvSpPr>
          <p:spPr>
            <a:xfrm>
              <a:off x="6321266" y="29998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5" name="Freeform: Shape 2494">
              <a:extLst>
                <a:ext uri="{FF2B5EF4-FFF2-40B4-BE49-F238E27FC236}">
                  <a16:creationId xmlns="" xmlns:a16="http://schemas.microsoft.com/office/drawing/2014/main" id="{B6349A96-EA5B-4921-93BF-383FE07EC921}"/>
                </a:ext>
              </a:extLst>
            </p:cNvPr>
            <p:cNvSpPr/>
            <p:nvPr/>
          </p:nvSpPr>
          <p:spPr>
            <a:xfrm>
              <a:off x="6359091" y="3012281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8096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8371" y="7144"/>
                    <a:pt x="7419" y="8096"/>
                    <a:pt x="7419" y="8096"/>
                  </a:cubicBezTo>
                  <a:cubicBezTo>
                    <a:pt x="6466" y="8096"/>
                    <a:pt x="8371" y="7144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6" name="Freeform: Shape 2495">
              <a:extLst>
                <a:ext uri="{FF2B5EF4-FFF2-40B4-BE49-F238E27FC236}">
                  <a16:creationId xmlns="" xmlns:a16="http://schemas.microsoft.com/office/drawing/2014/main" id="{47CFBB0B-C7F2-4545-A4AA-74D66398E917}"/>
                </a:ext>
              </a:extLst>
            </p:cNvPr>
            <p:cNvSpPr/>
            <p:nvPr/>
          </p:nvSpPr>
          <p:spPr>
            <a:xfrm>
              <a:off x="6378416" y="3025298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11906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7" name="Freeform: Shape 2496">
              <a:extLst>
                <a:ext uri="{FF2B5EF4-FFF2-40B4-BE49-F238E27FC236}">
                  <a16:creationId xmlns="" xmlns:a16="http://schemas.microsoft.com/office/drawing/2014/main" id="{93D251FF-15DE-4259-B9CE-DE408B707DFB}"/>
                </a:ext>
              </a:extLst>
            </p:cNvPr>
            <p:cNvSpPr/>
            <p:nvPr/>
          </p:nvSpPr>
          <p:spPr>
            <a:xfrm>
              <a:off x="6398419" y="4080965"/>
              <a:ext cx="19050" cy="38100"/>
            </a:xfrm>
            <a:custGeom>
              <a:avLst/>
              <a:gdLst>
                <a:gd name="connsiteX0" fmla="*/ 7144 w 19050"/>
                <a:gd name="connsiteY0" fmla="*/ 8117 h 38100"/>
                <a:gd name="connsiteX1" fmla="*/ 15716 w 19050"/>
                <a:gd name="connsiteY1" fmla="*/ 31929 h 38100"/>
                <a:gd name="connsiteX2" fmla="*/ 7144 w 19050"/>
                <a:gd name="connsiteY2" fmla="*/ 811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7144" y="8117"/>
                  </a:moveTo>
                  <a:cubicBezTo>
                    <a:pt x="9049" y="16690"/>
                    <a:pt x="6191" y="30025"/>
                    <a:pt x="15716" y="31929"/>
                  </a:cubicBezTo>
                  <a:cubicBezTo>
                    <a:pt x="18574" y="23357"/>
                    <a:pt x="9049" y="2402"/>
                    <a:pt x="7144" y="81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8" name="Freeform: Shape 2497">
              <a:extLst>
                <a:ext uri="{FF2B5EF4-FFF2-40B4-BE49-F238E27FC236}">
                  <a16:creationId xmlns="" xmlns:a16="http://schemas.microsoft.com/office/drawing/2014/main" id="{6B3048EE-C74D-4DA5-8D83-868C0A2E0265}"/>
                </a:ext>
              </a:extLst>
            </p:cNvPr>
            <p:cNvSpPr/>
            <p:nvPr/>
          </p:nvSpPr>
          <p:spPr>
            <a:xfrm>
              <a:off x="6392911" y="4059918"/>
              <a:ext cx="28575" cy="28575"/>
            </a:xfrm>
            <a:custGeom>
              <a:avLst/>
              <a:gdLst>
                <a:gd name="connsiteX0" fmla="*/ 23129 w 28575"/>
                <a:gd name="connsiteY0" fmla="*/ 18687 h 28575"/>
                <a:gd name="connsiteX1" fmla="*/ 12652 w 28575"/>
                <a:gd name="connsiteY1" fmla="*/ 26306 h 28575"/>
                <a:gd name="connsiteX2" fmla="*/ 23129 w 28575"/>
                <a:gd name="connsiteY2" fmla="*/ 1868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28575">
                  <a:moveTo>
                    <a:pt x="23129" y="18687"/>
                  </a:moveTo>
                  <a:cubicBezTo>
                    <a:pt x="15509" y="18687"/>
                    <a:pt x="-1636" y="-11794"/>
                    <a:pt x="12652" y="26306"/>
                  </a:cubicBezTo>
                  <a:cubicBezTo>
                    <a:pt x="14557" y="34879"/>
                    <a:pt x="32654" y="1541"/>
                    <a:pt x="23129" y="186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9" name="Freeform: Shape 2498">
              <a:extLst>
                <a:ext uri="{FF2B5EF4-FFF2-40B4-BE49-F238E27FC236}">
                  <a16:creationId xmlns="" xmlns:a16="http://schemas.microsoft.com/office/drawing/2014/main" id="{6AB2A02A-B242-419A-82F1-39DFA3091D10}"/>
                </a:ext>
              </a:extLst>
            </p:cNvPr>
            <p:cNvSpPr/>
            <p:nvPr/>
          </p:nvSpPr>
          <p:spPr>
            <a:xfrm>
              <a:off x="6398419" y="40790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0" name="Freeform: Shape 2499">
              <a:extLst>
                <a:ext uri="{FF2B5EF4-FFF2-40B4-BE49-F238E27FC236}">
                  <a16:creationId xmlns="" xmlns:a16="http://schemas.microsoft.com/office/drawing/2014/main" id="{99D91911-02A3-4370-8A67-1EBC1DD481E1}"/>
                </a:ext>
              </a:extLst>
            </p:cNvPr>
            <p:cNvSpPr/>
            <p:nvPr/>
          </p:nvSpPr>
          <p:spPr>
            <a:xfrm>
              <a:off x="6329331" y="3523631"/>
              <a:ext cx="9525" cy="28575"/>
            </a:xfrm>
            <a:custGeom>
              <a:avLst/>
              <a:gdLst>
                <a:gd name="connsiteX0" fmla="*/ 7652 w 9525"/>
                <a:gd name="connsiteY0" fmla="*/ 10144 h 28575"/>
                <a:gd name="connsiteX1" fmla="*/ 7652 w 9525"/>
                <a:gd name="connsiteY1" fmla="*/ 10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575">
                  <a:moveTo>
                    <a:pt x="7652" y="10144"/>
                  </a:moveTo>
                  <a:cubicBezTo>
                    <a:pt x="15272" y="44434"/>
                    <a:pt x="4794" y="-5096"/>
                    <a:pt x="7652" y="10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1" name="Freeform: Shape 2500">
              <a:extLst>
                <a:ext uri="{FF2B5EF4-FFF2-40B4-BE49-F238E27FC236}">
                  <a16:creationId xmlns="" xmlns:a16="http://schemas.microsoft.com/office/drawing/2014/main" id="{96FB3B45-95ED-4EC4-948B-F72D3AA7C43D}"/>
                </a:ext>
              </a:extLst>
            </p:cNvPr>
            <p:cNvSpPr/>
            <p:nvPr/>
          </p:nvSpPr>
          <p:spPr>
            <a:xfrm>
              <a:off x="6301264" y="31589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9049"/>
                    <a:pt x="8096" y="10001"/>
                    <a:pt x="9049" y="9049"/>
                  </a:cubicBezTo>
                  <a:cubicBezTo>
                    <a:pt x="9049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2" name="Freeform: Shape 2501">
              <a:extLst>
                <a:ext uri="{FF2B5EF4-FFF2-40B4-BE49-F238E27FC236}">
                  <a16:creationId xmlns="" xmlns:a16="http://schemas.microsoft.com/office/drawing/2014/main" id="{C190A764-0AA1-4ED8-B885-5F6B0829E94E}"/>
                </a:ext>
              </a:extLst>
            </p:cNvPr>
            <p:cNvSpPr/>
            <p:nvPr/>
          </p:nvSpPr>
          <p:spPr>
            <a:xfrm>
              <a:off x="6316504" y="3514248"/>
              <a:ext cx="19050" cy="9525"/>
            </a:xfrm>
            <a:custGeom>
              <a:avLst/>
              <a:gdLst>
                <a:gd name="connsiteX0" fmla="*/ 11906 w 19050"/>
                <a:gd name="connsiteY0" fmla="*/ 10001 h 9525"/>
                <a:gd name="connsiteX1" fmla="*/ 7144 w 19050"/>
                <a:gd name="connsiteY1" fmla="*/ 7144 h 9525"/>
                <a:gd name="connsiteX2" fmla="*/ 11906 w 19050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10001"/>
                  </a:moveTo>
                  <a:lnTo>
                    <a:pt x="7144" y="7144"/>
                  </a:lnTo>
                  <a:cubicBezTo>
                    <a:pt x="8096" y="8096"/>
                    <a:pt x="10001" y="9049"/>
                    <a:pt x="11906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3" name="Freeform: Shape 2502">
              <a:extLst>
                <a:ext uri="{FF2B5EF4-FFF2-40B4-BE49-F238E27FC236}">
                  <a16:creationId xmlns="" xmlns:a16="http://schemas.microsoft.com/office/drawing/2014/main" id="{53131224-D3C8-4B4E-A234-582CE768315A}"/>
                </a:ext>
              </a:extLst>
            </p:cNvPr>
            <p:cNvSpPr/>
            <p:nvPr/>
          </p:nvSpPr>
          <p:spPr>
            <a:xfrm>
              <a:off x="6383583" y="3530653"/>
              <a:ext cx="9525" cy="9525"/>
            </a:xfrm>
            <a:custGeom>
              <a:avLst/>
              <a:gdLst>
                <a:gd name="connsiteX0" fmla="*/ 8644 w 9525"/>
                <a:gd name="connsiteY0" fmla="*/ 8837 h 9525"/>
                <a:gd name="connsiteX1" fmla="*/ 86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44" y="8837"/>
                  </a:moveTo>
                  <a:cubicBezTo>
                    <a:pt x="9597" y="8837"/>
                    <a:pt x="4834" y="5027"/>
                    <a:pt x="86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4" name="Freeform: Shape 2503">
              <a:extLst>
                <a:ext uri="{FF2B5EF4-FFF2-40B4-BE49-F238E27FC236}">
                  <a16:creationId xmlns="" xmlns:a16="http://schemas.microsoft.com/office/drawing/2014/main" id="{5C644427-057F-4174-908E-CEDB2F1D9B6D}"/>
                </a:ext>
              </a:extLst>
            </p:cNvPr>
            <p:cNvSpPr/>
            <p:nvPr/>
          </p:nvSpPr>
          <p:spPr>
            <a:xfrm>
              <a:off x="6294596" y="343709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5" name="Freeform: Shape 2504">
              <a:extLst>
                <a:ext uri="{FF2B5EF4-FFF2-40B4-BE49-F238E27FC236}">
                  <a16:creationId xmlns="" xmlns:a16="http://schemas.microsoft.com/office/drawing/2014/main" id="{D917E8B6-5CE4-454E-A017-EFF0811205C9}"/>
                </a:ext>
              </a:extLst>
            </p:cNvPr>
            <p:cNvSpPr/>
            <p:nvPr/>
          </p:nvSpPr>
          <p:spPr>
            <a:xfrm>
              <a:off x="6403613" y="3564317"/>
              <a:ext cx="19050" cy="19050"/>
            </a:xfrm>
            <a:custGeom>
              <a:avLst/>
              <a:gdLst>
                <a:gd name="connsiteX0" fmla="*/ 18142 w 19050"/>
                <a:gd name="connsiteY0" fmla="*/ 19940 h 19050"/>
                <a:gd name="connsiteX1" fmla="*/ 18142 w 19050"/>
                <a:gd name="connsiteY1" fmla="*/ 1994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8142" y="19940"/>
                  </a:moveTo>
                  <a:cubicBezTo>
                    <a:pt x="8617" y="8510"/>
                    <a:pt x="-908" y="-1967"/>
                    <a:pt x="18142" y="199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6" name="Freeform: Shape 2505">
              <a:extLst>
                <a:ext uri="{FF2B5EF4-FFF2-40B4-BE49-F238E27FC236}">
                  <a16:creationId xmlns="" xmlns:a16="http://schemas.microsoft.com/office/drawing/2014/main" id="{356B2702-46FC-42EE-BAB8-0F3ABDC169B3}"/>
                </a:ext>
              </a:extLst>
            </p:cNvPr>
            <p:cNvSpPr/>
            <p:nvPr/>
          </p:nvSpPr>
          <p:spPr>
            <a:xfrm>
              <a:off x="6337459" y="32675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7" name="Freeform: Shape 2506">
              <a:extLst>
                <a:ext uri="{FF2B5EF4-FFF2-40B4-BE49-F238E27FC236}">
                  <a16:creationId xmlns="" xmlns:a16="http://schemas.microsoft.com/office/drawing/2014/main" id="{5FF38AB2-9883-4ACF-A9EE-D9F4537A1C54}"/>
                </a:ext>
              </a:extLst>
            </p:cNvPr>
            <p:cNvSpPr/>
            <p:nvPr/>
          </p:nvSpPr>
          <p:spPr>
            <a:xfrm>
              <a:off x="6337459" y="326755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8096" y="8096"/>
                    <a:pt x="9049" y="9049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8" name="Freeform: Shape 2507">
              <a:extLst>
                <a:ext uri="{FF2B5EF4-FFF2-40B4-BE49-F238E27FC236}">
                  <a16:creationId xmlns="" xmlns:a16="http://schemas.microsoft.com/office/drawing/2014/main" id="{FDC7A90F-611D-4F11-BB30-CA1451747AA0}"/>
                </a:ext>
              </a:extLst>
            </p:cNvPr>
            <p:cNvSpPr/>
            <p:nvPr/>
          </p:nvSpPr>
          <p:spPr>
            <a:xfrm>
              <a:off x="6320737" y="3517106"/>
              <a:ext cx="9525" cy="9525"/>
            </a:xfrm>
            <a:custGeom>
              <a:avLst/>
              <a:gdLst>
                <a:gd name="connsiteX0" fmla="*/ 10530 w 9525"/>
                <a:gd name="connsiteY0" fmla="*/ 7144 h 9525"/>
                <a:gd name="connsiteX1" fmla="*/ 1053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530" y="7144"/>
                  </a:moveTo>
                  <a:cubicBezTo>
                    <a:pt x="2910" y="8096"/>
                    <a:pt x="10530" y="8096"/>
                    <a:pt x="1053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9" name="Freeform: Shape 2508">
              <a:extLst>
                <a:ext uri="{FF2B5EF4-FFF2-40B4-BE49-F238E27FC236}">
                  <a16:creationId xmlns="" xmlns:a16="http://schemas.microsoft.com/office/drawing/2014/main" id="{7BED559C-4A5F-49FE-A73D-E037B5861B4C}"/>
                </a:ext>
              </a:extLst>
            </p:cNvPr>
            <p:cNvSpPr/>
            <p:nvPr/>
          </p:nvSpPr>
          <p:spPr>
            <a:xfrm>
              <a:off x="6336506" y="3521868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0954" y="14764"/>
                    <a:pt x="16669" y="2047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0" name="Freeform: Shape 2509">
              <a:extLst>
                <a:ext uri="{FF2B5EF4-FFF2-40B4-BE49-F238E27FC236}">
                  <a16:creationId xmlns="" xmlns:a16="http://schemas.microsoft.com/office/drawing/2014/main" id="{D8BB2250-1800-4892-9357-D2D2258CBD5B}"/>
                </a:ext>
              </a:extLst>
            </p:cNvPr>
            <p:cNvSpPr/>
            <p:nvPr/>
          </p:nvSpPr>
          <p:spPr>
            <a:xfrm>
              <a:off x="6272902" y="3410426"/>
              <a:ext cx="57150" cy="114300"/>
            </a:xfrm>
            <a:custGeom>
              <a:avLst/>
              <a:gdLst>
                <a:gd name="connsiteX0" fmla="*/ 26933 w 57150"/>
                <a:gd name="connsiteY0" fmla="*/ 45244 h 114300"/>
                <a:gd name="connsiteX1" fmla="*/ 15503 w 57150"/>
                <a:gd name="connsiteY1" fmla="*/ 33814 h 114300"/>
                <a:gd name="connsiteX2" fmla="*/ 10740 w 57150"/>
                <a:gd name="connsiteY2" fmla="*/ 7144 h 114300"/>
                <a:gd name="connsiteX3" fmla="*/ 49793 w 57150"/>
                <a:gd name="connsiteY3" fmla="*/ 110966 h 114300"/>
                <a:gd name="connsiteX4" fmla="*/ 56460 w 57150"/>
                <a:gd name="connsiteY4" fmla="*/ 107156 h 114300"/>
                <a:gd name="connsiteX5" fmla="*/ 26933 w 57150"/>
                <a:gd name="connsiteY5" fmla="*/ 452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114300">
                  <a:moveTo>
                    <a:pt x="26933" y="45244"/>
                  </a:moveTo>
                  <a:cubicBezTo>
                    <a:pt x="25980" y="42386"/>
                    <a:pt x="15503" y="33814"/>
                    <a:pt x="15503" y="33814"/>
                  </a:cubicBezTo>
                  <a:cubicBezTo>
                    <a:pt x="15503" y="33814"/>
                    <a:pt x="31695" y="24289"/>
                    <a:pt x="10740" y="7144"/>
                  </a:cubicBezTo>
                  <a:cubicBezTo>
                    <a:pt x="-3547" y="7144"/>
                    <a:pt x="27885" y="90011"/>
                    <a:pt x="49793" y="110966"/>
                  </a:cubicBezTo>
                  <a:cubicBezTo>
                    <a:pt x="45983" y="107156"/>
                    <a:pt x="47888" y="105251"/>
                    <a:pt x="56460" y="107156"/>
                  </a:cubicBezTo>
                  <a:cubicBezTo>
                    <a:pt x="41220" y="88106"/>
                    <a:pt x="25980" y="44291"/>
                    <a:pt x="26933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1" name="Freeform: Shape 2510">
              <a:extLst>
                <a:ext uri="{FF2B5EF4-FFF2-40B4-BE49-F238E27FC236}">
                  <a16:creationId xmlns="" xmlns:a16="http://schemas.microsoft.com/office/drawing/2014/main" id="{CB0CD980-8792-4857-8483-01BE7E26EFA6}"/>
                </a:ext>
              </a:extLst>
            </p:cNvPr>
            <p:cNvSpPr/>
            <p:nvPr/>
          </p:nvSpPr>
          <p:spPr>
            <a:xfrm>
              <a:off x="6309836" y="347900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8096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2" name="Freeform: Shape 2511">
              <a:extLst>
                <a:ext uri="{FF2B5EF4-FFF2-40B4-BE49-F238E27FC236}">
                  <a16:creationId xmlns="" xmlns:a16="http://schemas.microsoft.com/office/drawing/2014/main" id="{8F0087A8-79B3-4F5C-A7A5-9D695FCC42F8}"/>
                </a:ext>
              </a:extLst>
            </p:cNvPr>
            <p:cNvSpPr/>
            <p:nvPr/>
          </p:nvSpPr>
          <p:spPr>
            <a:xfrm>
              <a:off x="6302216" y="3458686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7144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3" name="Freeform: Shape 2512">
              <a:extLst>
                <a:ext uri="{FF2B5EF4-FFF2-40B4-BE49-F238E27FC236}">
                  <a16:creationId xmlns="" xmlns:a16="http://schemas.microsoft.com/office/drawing/2014/main" id="{D8591F75-0FD8-456D-BF21-6354CBDF5E42}"/>
                </a:ext>
              </a:extLst>
            </p:cNvPr>
            <p:cNvSpPr/>
            <p:nvPr/>
          </p:nvSpPr>
          <p:spPr>
            <a:xfrm>
              <a:off x="6332696" y="3513167"/>
              <a:ext cx="9525" cy="9525"/>
            </a:xfrm>
            <a:custGeom>
              <a:avLst/>
              <a:gdLst>
                <a:gd name="connsiteX0" fmla="*/ 7144 w 9525"/>
                <a:gd name="connsiteY0" fmla="*/ 7273 h 9525"/>
                <a:gd name="connsiteX1" fmla="*/ 7144 w 9525"/>
                <a:gd name="connsiteY1" fmla="*/ 72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273"/>
                  </a:moveTo>
                  <a:cubicBezTo>
                    <a:pt x="14764" y="11083"/>
                    <a:pt x="7144" y="6320"/>
                    <a:pt x="7144" y="72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4" name="Freeform: Shape 2513">
              <a:extLst>
                <a:ext uri="{FF2B5EF4-FFF2-40B4-BE49-F238E27FC236}">
                  <a16:creationId xmlns="" xmlns:a16="http://schemas.microsoft.com/office/drawing/2014/main" id="{E2E8CBFB-775A-452B-BEB8-F4A53E213C4D}"/>
                </a:ext>
              </a:extLst>
            </p:cNvPr>
            <p:cNvSpPr/>
            <p:nvPr/>
          </p:nvSpPr>
          <p:spPr>
            <a:xfrm>
              <a:off x="6324335" y="3517106"/>
              <a:ext cx="9525" cy="9525"/>
            </a:xfrm>
            <a:custGeom>
              <a:avLst/>
              <a:gdLst>
                <a:gd name="connsiteX0" fmla="*/ 8837 w 9525"/>
                <a:gd name="connsiteY0" fmla="*/ 7144 h 9525"/>
                <a:gd name="connsiteX1" fmla="*/ 883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7144"/>
                  </a:moveTo>
                  <a:cubicBezTo>
                    <a:pt x="5027" y="7144"/>
                    <a:pt x="8837" y="7144"/>
                    <a:pt x="88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5" name="Freeform: Shape 2514">
              <a:extLst>
                <a:ext uri="{FF2B5EF4-FFF2-40B4-BE49-F238E27FC236}">
                  <a16:creationId xmlns="" xmlns:a16="http://schemas.microsoft.com/office/drawing/2014/main" id="{A5268EBB-9F14-41E6-9077-CF2C9911CCA8}"/>
                </a:ext>
              </a:extLst>
            </p:cNvPr>
            <p:cNvSpPr/>
            <p:nvPr/>
          </p:nvSpPr>
          <p:spPr>
            <a:xfrm>
              <a:off x="6319361" y="3390423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6" name="Freeform: Shape 2515">
              <a:extLst>
                <a:ext uri="{FF2B5EF4-FFF2-40B4-BE49-F238E27FC236}">
                  <a16:creationId xmlns="" xmlns:a16="http://schemas.microsoft.com/office/drawing/2014/main" id="{5B7DD71C-1311-4D36-9F0F-F2017B2EB3A9}"/>
                </a:ext>
              </a:extLst>
            </p:cNvPr>
            <p:cNvSpPr/>
            <p:nvPr/>
          </p:nvSpPr>
          <p:spPr>
            <a:xfrm>
              <a:off x="6296755" y="3429609"/>
              <a:ext cx="28575" cy="57150"/>
            </a:xfrm>
            <a:custGeom>
              <a:avLst/>
              <a:gdLst>
                <a:gd name="connsiteX0" fmla="*/ 7843 w 28575"/>
                <a:gd name="connsiteY0" fmla="*/ 9868 h 57150"/>
                <a:gd name="connsiteX1" fmla="*/ 21178 w 28575"/>
                <a:gd name="connsiteY1" fmla="*/ 55588 h 57150"/>
                <a:gd name="connsiteX2" fmla="*/ 25940 w 28575"/>
                <a:gd name="connsiteY2" fmla="*/ 52731 h 57150"/>
                <a:gd name="connsiteX3" fmla="*/ 7843 w 28575"/>
                <a:gd name="connsiteY3" fmla="*/ 986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57150">
                  <a:moveTo>
                    <a:pt x="7843" y="9868"/>
                  </a:moveTo>
                  <a:cubicBezTo>
                    <a:pt x="9748" y="18441"/>
                    <a:pt x="24988" y="42253"/>
                    <a:pt x="21178" y="55588"/>
                  </a:cubicBezTo>
                  <a:cubicBezTo>
                    <a:pt x="23083" y="51778"/>
                    <a:pt x="24035" y="50826"/>
                    <a:pt x="25940" y="52731"/>
                  </a:cubicBezTo>
                  <a:cubicBezTo>
                    <a:pt x="33560" y="35586"/>
                    <a:pt x="2128" y="-3467"/>
                    <a:pt x="7843" y="98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7" name="Freeform: Shape 2516">
              <a:extLst>
                <a:ext uri="{FF2B5EF4-FFF2-40B4-BE49-F238E27FC236}">
                  <a16:creationId xmlns="" xmlns:a16="http://schemas.microsoft.com/office/drawing/2014/main" id="{60679642-49B6-4E5F-8EAA-7C76C64B69AD}"/>
                </a:ext>
              </a:extLst>
            </p:cNvPr>
            <p:cNvSpPr/>
            <p:nvPr/>
          </p:nvSpPr>
          <p:spPr>
            <a:xfrm>
              <a:off x="6330791" y="35047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8" name="Freeform: Shape 2517">
              <a:extLst>
                <a:ext uri="{FF2B5EF4-FFF2-40B4-BE49-F238E27FC236}">
                  <a16:creationId xmlns="" xmlns:a16="http://schemas.microsoft.com/office/drawing/2014/main" id="{43562C84-C5F1-453D-AB0E-8B38D0D4F47D}"/>
                </a:ext>
              </a:extLst>
            </p:cNvPr>
            <p:cNvSpPr/>
            <p:nvPr/>
          </p:nvSpPr>
          <p:spPr>
            <a:xfrm>
              <a:off x="6296435" y="3511391"/>
              <a:ext cx="38100" cy="66675"/>
            </a:xfrm>
            <a:custGeom>
              <a:avLst/>
              <a:gdLst>
                <a:gd name="connsiteX0" fmla="*/ 19593 w 38100"/>
                <a:gd name="connsiteY0" fmla="*/ 65246 h 66675"/>
                <a:gd name="connsiteX1" fmla="*/ 7210 w 38100"/>
                <a:gd name="connsiteY1" fmla="*/ 7144 h 66675"/>
                <a:gd name="connsiteX2" fmla="*/ 18640 w 38100"/>
                <a:gd name="connsiteY2" fmla="*/ 12859 h 66675"/>
                <a:gd name="connsiteX3" fmla="*/ 33880 w 38100"/>
                <a:gd name="connsiteY3" fmla="*/ 43339 h 66675"/>
                <a:gd name="connsiteX4" fmla="*/ 12925 w 38100"/>
                <a:gd name="connsiteY4" fmla="*/ 36671 h 66675"/>
                <a:gd name="connsiteX5" fmla="*/ 19593 w 38100"/>
                <a:gd name="connsiteY5" fmla="*/ 65246 h 66675"/>
                <a:gd name="connsiteX6" fmla="*/ 17688 w 38100"/>
                <a:gd name="connsiteY6" fmla="*/ 59531 h 66675"/>
                <a:gd name="connsiteX7" fmla="*/ 17688 w 38100"/>
                <a:gd name="connsiteY7" fmla="*/ 55721 h 66675"/>
                <a:gd name="connsiteX8" fmla="*/ 17688 w 38100"/>
                <a:gd name="connsiteY8" fmla="*/ 5953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66675">
                  <a:moveTo>
                    <a:pt x="19593" y="65246"/>
                  </a:moveTo>
                  <a:cubicBezTo>
                    <a:pt x="15783" y="49054"/>
                    <a:pt x="6258" y="30004"/>
                    <a:pt x="7210" y="7144"/>
                  </a:cubicBezTo>
                  <a:cubicBezTo>
                    <a:pt x="8163" y="7144"/>
                    <a:pt x="19593" y="13811"/>
                    <a:pt x="18640" y="12859"/>
                  </a:cubicBezTo>
                  <a:cubicBezTo>
                    <a:pt x="1495" y="25241"/>
                    <a:pt x="24355" y="24289"/>
                    <a:pt x="33880" y="43339"/>
                  </a:cubicBezTo>
                  <a:cubicBezTo>
                    <a:pt x="43405" y="46196"/>
                    <a:pt x="6258" y="41434"/>
                    <a:pt x="12925" y="36671"/>
                  </a:cubicBezTo>
                  <a:cubicBezTo>
                    <a:pt x="15783" y="39529"/>
                    <a:pt x="20545" y="65246"/>
                    <a:pt x="19593" y="65246"/>
                  </a:cubicBezTo>
                  <a:close/>
                  <a:moveTo>
                    <a:pt x="17688" y="59531"/>
                  </a:moveTo>
                  <a:lnTo>
                    <a:pt x="17688" y="55721"/>
                  </a:lnTo>
                  <a:cubicBezTo>
                    <a:pt x="16735" y="56674"/>
                    <a:pt x="16735" y="58579"/>
                    <a:pt x="17688" y="595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9" name="Freeform: Shape 2518">
              <a:extLst>
                <a:ext uri="{FF2B5EF4-FFF2-40B4-BE49-F238E27FC236}">
                  <a16:creationId xmlns="" xmlns:a16="http://schemas.microsoft.com/office/drawing/2014/main" id="{297F75B7-DBF2-488E-8497-C7E4E4ED7D11}"/>
                </a:ext>
              </a:extLst>
            </p:cNvPr>
            <p:cNvSpPr/>
            <p:nvPr/>
          </p:nvSpPr>
          <p:spPr>
            <a:xfrm>
              <a:off x="6404134" y="40209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0" name="Freeform: Shape 2519">
              <a:extLst>
                <a:ext uri="{FF2B5EF4-FFF2-40B4-BE49-F238E27FC236}">
                  <a16:creationId xmlns="" xmlns:a16="http://schemas.microsoft.com/office/drawing/2014/main" id="{6504DA8D-1B7D-4401-BBD3-934CE2DEA5A1}"/>
                </a:ext>
              </a:extLst>
            </p:cNvPr>
            <p:cNvSpPr/>
            <p:nvPr/>
          </p:nvSpPr>
          <p:spPr>
            <a:xfrm>
              <a:off x="6382226" y="36952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1" name="Freeform: Shape 2520">
              <a:extLst>
                <a:ext uri="{FF2B5EF4-FFF2-40B4-BE49-F238E27FC236}">
                  <a16:creationId xmlns="" xmlns:a16="http://schemas.microsoft.com/office/drawing/2014/main" id="{D7EECB92-A147-458E-B08A-395895298A4E}"/>
                </a:ext>
              </a:extLst>
            </p:cNvPr>
            <p:cNvSpPr/>
            <p:nvPr/>
          </p:nvSpPr>
          <p:spPr>
            <a:xfrm>
              <a:off x="6407944" y="37409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10001"/>
                  </a:lnTo>
                  <a:cubicBezTo>
                    <a:pt x="8096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2" name="Freeform: Shape 2521">
              <a:extLst>
                <a:ext uri="{FF2B5EF4-FFF2-40B4-BE49-F238E27FC236}">
                  <a16:creationId xmlns="" xmlns:a16="http://schemas.microsoft.com/office/drawing/2014/main" id="{97379CA6-E31F-4358-90CE-70108C603EEC}"/>
                </a:ext>
              </a:extLst>
            </p:cNvPr>
            <p:cNvSpPr/>
            <p:nvPr/>
          </p:nvSpPr>
          <p:spPr>
            <a:xfrm>
              <a:off x="6402758" y="3994838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3" name="Freeform: Shape 2522">
              <a:extLst>
                <a:ext uri="{FF2B5EF4-FFF2-40B4-BE49-F238E27FC236}">
                  <a16:creationId xmlns="" xmlns:a16="http://schemas.microsoft.com/office/drawing/2014/main" id="{F8FDA9C7-EDFE-4FE0-AA19-D7AEBCCBDFE2}"/>
                </a:ext>
              </a:extLst>
            </p:cNvPr>
            <p:cNvSpPr/>
            <p:nvPr/>
          </p:nvSpPr>
          <p:spPr>
            <a:xfrm>
              <a:off x="6398419" y="383809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8096"/>
                    <a:pt x="7144" y="8096"/>
                    <a:pt x="7144" y="9049"/>
                  </a:cubicBezTo>
                  <a:cubicBezTo>
                    <a:pt x="8096" y="9049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4" name="Freeform: Shape 2523">
              <a:extLst>
                <a:ext uri="{FF2B5EF4-FFF2-40B4-BE49-F238E27FC236}">
                  <a16:creationId xmlns="" xmlns:a16="http://schemas.microsoft.com/office/drawing/2014/main" id="{0E5A5433-C281-474C-A715-2B939C80F742}"/>
                </a:ext>
              </a:extLst>
            </p:cNvPr>
            <p:cNvSpPr/>
            <p:nvPr/>
          </p:nvSpPr>
          <p:spPr>
            <a:xfrm>
              <a:off x="6406991" y="37409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5" name="Freeform: Shape 2524">
              <a:extLst>
                <a:ext uri="{FF2B5EF4-FFF2-40B4-BE49-F238E27FC236}">
                  <a16:creationId xmlns="" xmlns:a16="http://schemas.microsoft.com/office/drawing/2014/main" id="{D67DE5AF-5AE1-429A-B499-B3A839AF4E6A}"/>
                </a:ext>
              </a:extLst>
            </p:cNvPr>
            <p:cNvSpPr/>
            <p:nvPr/>
          </p:nvSpPr>
          <p:spPr>
            <a:xfrm>
              <a:off x="6399371" y="3672363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8096"/>
                    <a:pt x="8096" y="7144"/>
                    <a:pt x="7144" y="7144"/>
                  </a:cubicBezTo>
                  <a:cubicBezTo>
                    <a:pt x="7144" y="7144"/>
                    <a:pt x="7144" y="7144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6" name="Freeform: Shape 2525">
              <a:extLst>
                <a:ext uri="{FF2B5EF4-FFF2-40B4-BE49-F238E27FC236}">
                  <a16:creationId xmlns="" xmlns:a16="http://schemas.microsoft.com/office/drawing/2014/main" id="{2311A75E-478B-4CB9-9853-074DA22680C0}"/>
                </a:ext>
              </a:extLst>
            </p:cNvPr>
            <p:cNvSpPr/>
            <p:nvPr/>
          </p:nvSpPr>
          <p:spPr>
            <a:xfrm>
              <a:off x="6380321" y="3676173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7144"/>
                    <a:pt x="8096" y="7144"/>
                    <a:pt x="7144" y="7144"/>
                  </a:cubicBezTo>
                  <a:lnTo>
                    <a:pt x="8096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7" name="Freeform: Shape 2526">
              <a:extLst>
                <a:ext uri="{FF2B5EF4-FFF2-40B4-BE49-F238E27FC236}">
                  <a16:creationId xmlns="" xmlns:a16="http://schemas.microsoft.com/office/drawing/2014/main" id="{1BC3F1E4-35C4-4FF8-AA82-520B47C4D2D2}"/>
                </a:ext>
              </a:extLst>
            </p:cNvPr>
            <p:cNvSpPr/>
            <p:nvPr/>
          </p:nvSpPr>
          <p:spPr>
            <a:xfrm>
              <a:off x="6404134" y="3596163"/>
              <a:ext cx="9525" cy="9525"/>
            </a:xfrm>
            <a:custGeom>
              <a:avLst/>
              <a:gdLst>
                <a:gd name="connsiteX0" fmla="*/ 8096 w 9525"/>
                <a:gd name="connsiteY0" fmla="*/ 10001 h 9525"/>
                <a:gd name="connsiteX1" fmla="*/ 7144 w 9525"/>
                <a:gd name="connsiteY1" fmla="*/ 7144 h 9525"/>
                <a:gd name="connsiteX2" fmla="*/ 8096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001"/>
                  </a:moveTo>
                  <a:lnTo>
                    <a:pt x="7144" y="7144"/>
                  </a:lnTo>
                  <a:cubicBezTo>
                    <a:pt x="7144" y="9049"/>
                    <a:pt x="7144" y="10001"/>
                    <a:pt x="8096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8" name="Freeform: Shape 2527">
              <a:extLst>
                <a:ext uri="{FF2B5EF4-FFF2-40B4-BE49-F238E27FC236}">
                  <a16:creationId xmlns="" xmlns:a16="http://schemas.microsoft.com/office/drawing/2014/main" id="{471D0701-3FB5-4C07-BB4D-DD8B6EDE503E}"/>
                </a:ext>
              </a:extLst>
            </p:cNvPr>
            <p:cNvSpPr/>
            <p:nvPr/>
          </p:nvSpPr>
          <p:spPr>
            <a:xfrm>
              <a:off x="6404134" y="36695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9" name="Freeform: Shape 2528">
              <a:extLst>
                <a:ext uri="{FF2B5EF4-FFF2-40B4-BE49-F238E27FC236}">
                  <a16:creationId xmlns="" xmlns:a16="http://schemas.microsoft.com/office/drawing/2014/main" id="{A426EA92-43C4-4879-B3DB-873AD12764D0}"/>
                </a:ext>
              </a:extLst>
            </p:cNvPr>
            <p:cNvSpPr/>
            <p:nvPr/>
          </p:nvSpPr>
          <p:spPr>
            <a:xfrm>
              <a:off x="6386142" y="4039605"/>
              <a:ext cx="9525" cy="9525"/>
            </a:xfrm>
            <a:custGeom>
              <a:avLst/>
              <a:gdLst>
                <a:gd name="connsiteX0" fmla="*/ 7990 w 9525"/>
                <a:gd name="connsiteY0" fmla="*/ 7567 h 9525"/>
                <a:gd name="connsiteX1" fmla="*/ 7990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67"/>
                  </a:moveTo>
                  <a:cubicBezTo>
                    <a:pt x="7990" y="7567"/>
                    <a:pt x="6085" y="6615"/>
                    <a:pt x="7990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0" name="Freeform: Shape 2529">
              <a:extLst>
                <a:ext uri="{FF2B5EF4-FFF2-40B4-BE49-F238E27FC236}">
                  <a16:creationId xmlns="" xmlns:a16="http://schemas.microsoft.com/office/drawing/2014/main" id="{9147ECC6-F0BC-4E0C-80B3-85739109C0B2}"/>
                </a:ext>
              </a:extLst>
            </p:cNvPr>
            <p:cNvSpPr/>
            <p:nvPr/>
          </p:nvSpPr>
          <p:spPr>
            <a:xfrm>
              <a:off x="6396514" y="40466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10001"/>
                  </a:ln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1" name="Freeform: Shape 2530">
              <a:extLst>
                <a:ext uri="{FF2B5EF4-FFF2-40B4-BE49-F238E27FC236}">
                  <a16:creationId xmlns="" xmlns:a16="http://schemas.microsoft.com/office/drawing/2014/main" id="{F52DCB90-8DAA-4911-A202-F095CD625930}"/>
                </a:ext>
              </a:extLst>
            </p:cNvPr>
            <p:cNvSpPr/>
            <p:nvPr/>
          </p:nvSpPr>
          <p:spPr>
            <a:xfrm>
              <a:off x="6389846" y="3880008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9049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8096"/>
                    <a:pt x="8096" y="10001"/>
                    <a:pt x="7144" y="9049"/>
                  </a:cubicBezTo>
                  <a:cubicBezTo>
                    <a:pt x="8096" y="10954"/>
                    <a:pt x="10954" y="10001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2" name="Freeform: Shape 2531">
              <a:extLst>
                <a:ext uri="{FF2B5EF4-FFF2-40B4-BE49-F238E27FC236}">
                  <a16:creationId xmlns="" xmlns:a16="http://schemas.microsoft.com/office/drawing/2014/main" id="{77FCD06B-0006-42EB-BF5A-BA27A18B28F3}"/>
                </a:ext>
              </a:extLst>
            </p:cNvPr>
            <p:cNvSpPr/>
            <p:nvPr/>
          </p:nvSpPr>
          <p:spPr>
            <a:xfrm>
              <a:off x="6383179" y="4029156"/>
              <a:ext cx="9525" cy="9525"/>
            </a:xfrm>
            <a:custGeom>
              <a:avLst/>
              <a:gdLst>
                <a:gd name="connsiteX0" fmla="*/ 7144 w 9525"/>
                <a:gd name="connsiteY0" fmla="*/ 7538 h 9525"/>
                <a:gd name="connsiteX1" fmla="*/ 9049 w 9525"/>
                <a:gd name="connsiteY1" fmla="*/ 8491 h 9525"/>
                <a:gd name="connsiteX2" fmla="*/ 7144 w 9525"/>
                <a:gd name="connsiteY2" fmla="*/ 75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38"/>
                  </a:moveTo>
                  <a:cubicBezTo>
                    <a:pt x="8096" y="7538"/>
                    <a:pt x="9049" y="8491"/>
                    <a:pt x="9049" y="8491"/>
                  </a:cubicBezTo>
                  <a:cubicBezTo>
                    <a:pt x="8096" y="7538"/>
                    <a:pt x="7144" y="6586"/>
                    <a:pt x="7144" y="7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3" name="Freeform: Shape 2532">
              <a:extLst>
                <a:ext uri="{FF2B5EF4-FFF2-40B4-BE49-F238E27FC236}">
                  <a16:creationId xmlns="" xmlns:a16="http://schemas.microsoft.com/office/drawing/2014/main" id="{B1E1F399-4328-4AEC-BDF6-2964C28A6686}"/>
                </a:ext>
              </a:extLst>
            </p:cNvPr>
            <p:cNvSpPr/>
            <p:nvPr/>
          </p:nvSpPr>
          <p:spPr>
            <a:xfrm>
              <a:off x="6385084" y="40305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9049" y="9049"/>
                  </a:cubicBez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4" name="Freeform: Shape 2533">
              <a:extLst>
                <a:ext uri="{FF2B5EF4-FFF2-40B4-BE49-F238E27FC236}">
                  <a16:creationId xmlns="" xmlns:a16="http://schemas.microsoft.com/office/drawing/2014/main" id="{5BA709F5-4BD4-478B-B889-155FD953928B}"/>
                </a:ext>
              </a:extLst>
            </p:cNvPr>
            <p:cNvSpPr/>
            <p:nvPr/>
          </p:nvSpPr>
          <p:spPr>
            <a:xfrm>
              <a:off x="6374606" y="38647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5" name="Freeform: Shape 2534">
              <a:extLst>
                <a:ext uri="{FF2B5EF4-FFF2-40B4-BE49-F238E27FC236}">
                  <a16:creationId xmlns="" xmlns:a16="http://schemas.microsoft.com/office/drawing/2014/main" id="{AAA7E469-D14A-4C32-94EC-680828DA2EA0}"/>
                </a:ext>
              </a:extLst>
            </p:cNvPr>
            <p:cNvSpPr/>
            <p:nvPr/>
          </p:nvSpPr>
          <p:spPr>
            <a:xfrm>
              <a:off x="6396514" y="4045452"/>
              <a:ext cx="28575" cy="28575"/>
            </a:xfrm>
            <a:custGeom>
              <a:avLst/>
              <a:gdLst>
                <a:gd name="connsiteX0" fmla="*/ 7144 w 28575"/>
                <a:gd name="connsiteY0" fmla="*/ 12197 h 28575"/>
                <a:gd name="connsiteX1" fmla="*/ 29051 w 28575"/>
                <a:gd name="connsiteY1" fmla="*/ 20769 h 28575"/>
                <a:gd name="connsiteX2" fmla="*/ 7144 w 28575"/>
                <a:gd name="connsiteY2" fmla="*/ 1219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28575">
                  <a:moveTo>
                    <a:pt x="7144" y="12197"/>
                  </a:moveTo>
                  <a:cubicBezTo>
                    <a:pt x="11906" y="13150"/>
                    <a:pt x="26194" y="29342"/>
                    <a:pt x="29051" y="20769"/>
                  </a:cubicBezTo>
                  <a:cubicBezTo>
                    <a:pt x="22384" y="-2090"/>
                    <a:pt x="13811" y="10292"/>
                    <a:pt x="7144" y="121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6" name="Freeform: Shape 2535">
              <a:extLst>
                <a:ext uri="{FF2B5EF4-FFF2-40B4-BE49-F238E27FC236}">
                  <a16:creationId xmlns="" xmlns:a16="http://schemas.microsoft.com/office/drawing/2014/main" id="{6F658262-385C-46B2-9968-464B2A1A4FA7}"/>
                </a:ext>
              </a:extLst>
            </p:cNvPr>
            <p:cNvSpPr/>
            <p:nvPr/>
          </p:nvSpPr>
          <p:spPr>
            <a:xfrm>
              <a:off x="6378416" y="40466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7" name="Freeform: Shape 2536">
              <a:extLst>
                <a:ext uri="{FF2B5EF4-FFF2-40B4-BE49-F238E27FC236}">
                  <a16:creationId xmlns="" xmlns:a16="http://schemas.microsoft.com/office/drawing/2014/main" id="{BD68F49D-36DF-45F9-A14B-3253CF3D5179}"/>
                </a:ext>
              </a:extLst>
            </p:cNvPr>
            <p:cNvSpPr/>
            <p:nvPr/>
          </p:nvSpPr>
          <p:spPr>
            <a:xfrm>
              <a:off x="6319361" y="3610451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lnTo>
                    <a:pt x="7144" y="7144"/>
                  </a:lnTo>
                  <a:cubicBezTo>
                    <a:pt x="8096" y="8096"/>
                    <a:pt x="9049" y="8096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8" name="Freeform: Shape 2537">
              <a:extLst>
                <a:ext uri="{FF2B5EF4-FFF2-40B4-BE49-F238E27FC236}">
                  <a16:creationId xmlns="" xmlns:a16="http://schemas.microsoft.com/office/drawing/2014/main" id="{FAD135E0-A067-4E18-AE6B-A04B33BC410C}"/>
                </a:ext>
              </a:extLst>
            </p:cNvPr>
            <p:cNvSpPr/>
            <p:nvPr/>
          </p:nvSpPr>
          <p:spPr>
            <a:xfrm>
              <a:off x="6379369" y="40390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9" name="Freeform: Shape 2538">
              <a:extLst>
                <a:ext uri="{FF2B5EF4-FFF2-40B4-BE49-F238E27FC236}">
                  <a16:creationId xmlns="" xmlns:a16="http://schemas.microsoft.com/office/drawing/2014/main" id="{070653CD-2F2F-4D0D-AFE6-B6ED11EE8DA9}"/>
                </a:ext>
              </a:extLst>
            </p:cNvPr>
            <p:cNvSpPr/>
            <p:nvPr/>
          </p:nvSpPr>
          <p:spPr>
            <a:xfrm>
              <a:off x="6325076" y="36323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0" name="Freeform: Shape 2539">
              <a:extLst>
                <a:ext uri="{FF2B5EF4-FFF2-40B4-BE49-F238E27FC236}">
                  <a16:creationId xmlns="" xmlns:a16="http://schemas.microsoft.com/office/drawing/2014/main" id="{E8D4CD57-2E01-43CF-AAE3-930EA1723ED8}"/>
                </a:ext>
              </a:extLst>
            </p:cNvPr>
            <p:cNvSpPr/>
            <p:nvPr/>
          </p:nvSpPr>
          <p:spPr>
            <a:xfrm>
              <a:off x="6414611" y="362622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7567"/>
                    <a:pt x="7144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1" name="Freeform: Shape 2540">
              <a:extLst>
                <a:ext uri="{FF2B5EF4-FFF2-40B4-BE49-F238E27FC236}">
                  <a16:creationId xmlns="" xmlns:a16="http://schemas.microsoft.com/office/drawing/2014/main" id="{72C12AEB-1710-422F-BD59-7E46B6DE5519}"/>
                </a:ext>
              </a:extLst>
            </p:cNvPr>
            <p:cNvSpPr/>
            <p:nvPr/>
          </p:nvSpPr>
          <p:spPr>
            <a:xfrm>
              <a:off x="6325076" y="36323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2" name="Freeform: Shape 2541">
              <a:extLst>
                <a:ext uri="{FF2B5EF4-FFF2-40B4-BE49-F238E27FC236}">
                  <a16:creationId xmlns="" xmlns:a16="http://schemas.microsoft.com/office/drawing/2014/main" id="{D51CA2AD-5355-4BD0-99D5-7C297EB53BDB}"/>
                </a:ext>
              </a:extLst>
            </p:cNvPr>
            <p:cNvSpPr/>
            <p:nvPr/>
          </p:nvSpPr>
          <p:spPr>
            <a:xfrm>
              <a:off x="6367939" y="373713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8096"/>
                    <a:pt x="8096" y="7144"/>
                  </a:cubicBezTo>
                  <a:cubicBezTo>
                    <a:pt x="8096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3" name="Freeform: Shape 2542">
              <a:extLst>
                <a:ext uri="{FF2B5EF4-FFF2-40B4-BE49-F238E27FC236}">
                  <a16:creationId xmlns="" xmlns:a16="http://schemas.microsoft.com/office/drawing/2014/main" id="{E6FE15EE-C19E-46F5-83C5-C9C1AE5A6573}"/>
                </a:ext>
              </a:extLst>
            </p:cNvPr>
            <p:cNvSpPr/>
            <p:nvPr/>
          </p:nvSpPr>
          <p:spPr>
            <a:xfrm>
              <a:off x="6372701" y="371641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lnTo>
                    <a:pt x="7144" y="7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4" name="Freeform: Shape 2543">
              <a:extLst>
                <a:ext uri="{FF2B5EF4-FFF2-40B4-BE49-F238E27FC236}">
                  <a16:creationId xmlns="" xmlns:a16="http://schemas.microsoft.com/office/drawing/2014/main" id="{90E94E24-8DCB-400A-9354-1DC344C8B927}"/>
                </a:ext>
              </a:extLst>
            </p:cNvPr>
            <p:cNvSpPr/>
            <p:nvPr/>
          </p:nvSpPr>
          <p:spPr>
            <a:xfrm>
              <a:off x="6410087" y="3870483"/>
              <a:ext cx="9525" cy="9525"/>
            </a:xfrm>
            <a:custGeom>
              <a:avLst/>
              <a:gdLst>
                <a:gd name="connsiteX0" fmla="*/ 7858 w 9525"/>
                <a:gd name="connsiteY0" fmla="*/ 10001 h 9525"/>
                <a:gd name="connsiteX1" fmla="*/ 7858 w 9525"/>
                <a:gd name="connsiteY1" fmla="*/ 7144 h 9525"/>
                <a:gd name="connsiteX2" fmla="*/ 7858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10001"/>
                  </a:moveTo>
                  <a:cubicBezTo>
                    <a:pt x="7858" y="9049"/>
                    <a:pt x="7858" y="8096"/>
                    <a:pt x="7858" y="7144"/>
                  </a:cubicBezTo>
                  <a:cubicBezTo>
                    <a:pt x="6906" y="9049"/>
                    <a:pt x="6906" y="10001"/>
                    <a:pt x="7858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5" name="Freeform: Shape 2544">
              <a:extLst>
                <a:ext uri="{FF2B5EF4-FFF2-40B4-BE49-F238E27FC236}">
                  <a16:creationId xmlns="" xmlns:a16="http://schemas.microsoft.com/office/drawing/2014/main" id="{D049A01A-6B82-4715-BC17-19E5B97E6BC6}"/>
                </a:ext>
              </a:extLst>
            </p:cNvPr>
            <p:cNvSpPr/>
            <p:nvPr/>
          </p:nvSpPr>
          <p:spPr>
            <a:xfrm>
              <a:off x="6322219" y="3632092"/>
              <a:ext cx="9525" cy="9525"/>
            </a:xfrm>
            <a:custGeom>
              <a:avLst/>
              <a:gdLst>
                <a:gd name="connsiteX0" fmla="*/ 9049 w 9525"/>
                <a:gd name="connsiteY0" fmla="*/ 7410 h 9525"/>
                <a:gd name="connsiteX1" fmla="*/ 7144 w 9525"/>
                <a:gd name="connsiteY1" fmla="*/ 8363 h 9525"/>
                <a:gd name="connsiteX2" fmla="*/ 9049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410"/>
                  </a:moveTo>
                  <a:cubicBezTo>
                    <a:pt x="9049" y="7410"/>
                    <a:pt x="7144" y="8363"/>
                    <a:pt x="7144" y="8363"/>
                  </a:cubicBezTo>
                  <a:cubicBezTo>
                    <a:pt x="8096" y="8363"/>
                    <a:pt x="9049" y="6458"/>
                    <a:pt x="9049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6" name="Freeform: Shape 2545">
              <a:extLst>
                <a:ext uri="{FF2B5EF4-FFF2-40B4-BE49-F238E27FC236}">
                  <a16:creationId xmlns="" xmlns:a16="http://schemas.microsoft.com/office/drawing/2014/main" id="{A7872BFF-6CC2-4758-9879-3225470F1EAC}"/>
                </a:ext>
              </a:extLst>
            </p:cNvPr>
            <p:cNvSpPr/>
            <p:nvPr/>
          </p:nvSpPr>
          <p:spPr>
            <a:xfrm>
              <a:off x="6390375" y="3768804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cubicBezTo>
                    <a:pt x="6615" y="6906"/>
                    <a:pt x="7567" y="6906"/>
                    <a:pt x="7567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7" name="Freeform: Shape 2546">
              <a:extLst>
                <a:ext uri="{FF2B5EF4-FFF2-40B4-BE49-F238E27FC236}">
                  <a16:creationId xmlns="" xmlns:a16="http://schemas.microsoft.com/office/drawing/2014/main" id="{3CC673FE-8622-48F3-B819-B91E59544273}"/>
                </a:ext>
              </a:extLst>
            </p:cNvPr>
            <p:cNvSpPr/>
            <p:nvPr/>
          </p:nvSpPr>
          <p:spPr>
            <a:xfrm>
              <a:off x="6386538" y="3769146"/>
              <a:ext cx="19050" cy="28575"/>
            </a:xfrm>
            <a:custGeom>
              <a:avLst/>
              <a:gdLst>
                <a:gd name="connsiteX0" fmla="*/ 9500 w 19050"/>
                <a:gd name="connsiteY0" fmla="*/ 17994 h 28575"/>
                <a:gd name="connsiteX1" fmla="*/ 9500 w 19050"/>
                <a:gd name="connsiteY1" fmla="*/ 1799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9500" y="17994"/>
                  </a:moveTo>
                  <a:cubicBezTo>
                    <a:pt x="39027" y="37996"/>
                    <a:pt x="-2883" y="-14391"/>
                    <a:pt x="9500" y="179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8" name="Freeform: Shape 2547">
              <a:extLst>
                <a:ext uri="{FF2B5EF4-FFF2-40B4-BE49-F238E27FC236}">
                  <a16:creationId xmlns="" xmlns:a16="http://schemas.microsoft.com/office/drawing/2014/main" id="{4D36BD38-5BCF-4C88-A5C6-59CEC0A633A7}"/>
                </a:ext>
              </a:extLst>
            </p:cNvPr>
            <p:cNvSpPr/>
            <p:nvPr/>
          </p:nvSpPr>
          <p:spPr>
            <a:xfrm>
              <a:off x="6386594" y="3778091"/>
              <a:ext cx="9525" cy="9525"/>
            </a:xfrm>
            <a:custGeom>
              <a:avLst/>
              <a:gdLst>
                <a:gd name="connsiteX0" fmla="*/ 8491 w 9525"/>
                <a:gd name="connsiteY0" fmla="*/ 9049 h 9525"/>
                <a:gd name="connsiteX1" fmla="*/ 7538 w 9525"/>
                <a:gd name="connsiteY1" fmla="*/ 7144 h 9525"/>
                <a:gd name="connsiteX2" fmla="*/ 8491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9049"/>
                  </a:moveTo>
                  <a:cubicBezTo>
                    <a:pt x="8491" y="8096"/>
                    <a:pt x="7538" y="8096"/>
                    <a:pt x="7538" y="7144"/>
                  </a:cubicBezTo>
                  <a:cubicBezTo>
                    <a:pt x="6586" y="8096"/>
                    <a:pt x="7538" y="9049"/>
                    <a:pt x="8491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9" name="Freeform: Shape 2548">
              <a:extLst>
                <a:ext uri="{FF2B5EF4-FFF2-40B4-BE49-F238E27FC236}">
                  <a16:creationId xmlns="" xmlns:a16="http://schemas.microsoft.com/office/drawing/2014/main" id="{1E159EBB-B329-4A1E-B6AD-B989653E00AA}"/>
                </a:ext>
              </a:extLst>
            </p:cNvPr>
            <p:cNvSpPr/>
            <p:nvPr/>
          </p:nvSpPr>
          <p:spPr>
            <a:xfrm>
              <a:off x="6383179" y="38190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8096" y="9049"/>
                  </a:cubicBez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0" name="Freeform: Shape 2549">
              <a:extLst>
                <a:ext uri="{FF2B5EF4-FFF2-40B4-BE49-F238E27FC236}">
                  <a16:creationId xmlns="" xmlns:a16="http://schemas.microsoft.com/office/drawing/2014/main" id="{8C7F4890-4FF7-4C5D-9079-8D73ABF8DEE4}"/>
                </a:ext>
              </a:extLst>
            </p:cNvPr>
            <p:cNvSpPr/>
            <p:nvPr/>
          </p:nvSpPr>
          <p:spPr>
            <a:xfrm>
              <a:off x="6341269" y="35352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666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1" name="Freeform: Shape 2550">
              <a:extLst>
                <a:ext uri="{FF2B5EF4-FFF2-40B4-BE49-F238E27FC236}">
                  <a16:creationId xmlns="" xmlns:a16="http://schemas.microsoft.com/office/drawing/2014/main" id="{A1E8BA28-963D-4EB6-9011-0E642B9B945B}"/>
                </a:ext>
              </a:extLst>
            </p:cNvPr>
            <p:cNvSpPr/>
            <p:nvPr/>
          </p:nvSpPr>
          <p:spPr>
            <a:xfrm>
              <a:off x="6390905" y="3921067"/>
              <a:ext cx="9525" cy="9525"/>
            </a:xfrm>
            <a:custGeom>
              <a:avLst/>
              <a:gdLst>
                <a:gd name="connsiteX0" fmla="*/ 7990 w 9525"/>
                <a:gd name="connsiteY0" fmla="*/ 8947 h 9525"/>
                <a:gd name="connsiteX1" fmla="*/ 7990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8947"/>
                  </a:moveTo>
                  <a:cubicBezTo>
                    <a:pt x="7990" y="6090"/>
                    <a:pt x="6085" y="7042"/>
                    <a:pt x="7990" y="89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2" name="Freeform: Shape 2551">
              <a:extLst>
                <a:ext uri="{FF2B5EF4-FFF2-40B4-BE49-F238E27FC236}">
                  <a16:creationId xmlns="" xmlns:a16="http://schemas.microsoft.com/office/drawing/2014/main" id="{2DB235BD-13CB-4346-AB06-781AD549D564}"/>
                </a:ext>
              </a:extLst>
            </p:cNvPr>
            <p:cNvSpPr/>
            <p:nvPr/>
          </p:nvSpPr>
          <p:spPr>
            <a:xfrm>
              <a:off x="6378416" y="3783806"/>
              <a:ext cx="9525" cy="9525"/>
            </a:xfrm>
            <a:custGeom>
              <a:avLst/>
              <a:gdLst>
                <a:gd name="connsiteX0" fmla="*/ 9049 w 9525"/>
                <a:gd name="connsiteY0" fmla="*/ 9049 h 9525"/>
                <a:gd name="connsiteX1" fmla="*/ 7144 w 9525"/>
                <a:gd name="connsiteY1" fmla="*/ 7144 h 9525"/>
                <a:gd name="connsiteX2" fmla="*/ 9049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049"/>
                  </a:moveTo>
                  <a:cubicBezTo>
                    <a:pt x="8096" y="8096"/>
                    <a:pt x="8096" y="8096"/>
                    <a:pt x="7144" y="7144"/>
                  </a:cubicBezTo>
                  <a:cubicBezTo>
                    <a:pt x="7144" y="8096"/>
                    <a:pt x="8096" y="9049"/>
                    <a:pt x="9049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3" name="Freeform: Shape 2552">
              <a:extLst>
                <a:ext uri="{FF2B5EF4-FFF2-40B4-BE49-F238E27FC236}">
                  <a16:creationId xmlns="" xmlns:a16="http://schemas.microsoft.com/office/drawing/2014/main" id="{84564F6A-1D5A-44F1-9B59-21FFADAE425A}"/>
                </a:ext>
              </a:extLst>
            </p:cNvPr>
            <p:cNvSpPr/>
            <p:nvPr/>
          </p:nvSpPr>
          <p:spPr>
            <a:xfrm>
              <a:off x="6380572" y="3923823"/>
              <a:ext cx="9525" cy="19050"/>
            </a:xfrm>
            <a:custGeom>
              <a:avLst/>
              <a:gdLst>
                <a:gd name="connsiteX0" fmla="*/ 9750 w 9525"/>
                <a:gd name="connsiteY0" fmla="*/ 7144 h 19050"/>
                <a:gd name="connsiteX1" fmla="*/ 9750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750" y="7144"/>
                  </a:moveTo>
                  <a:cubicBezTo>
                    <a:pt x="7845" y="9049"/>
                    <a:pt x="4988" y="18574"/>
                    <a:pt x="97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4" name="Freeform: Shape 2553">
              <a:extLst>
                <a:ext uri="{FF2B5EF4-FFF2-40B4-BE49-F238E27FC236}">
                  <a16:creationId xmlns="" xmlns:a16="http://schemas.microsoft.com/office/drawing/2014/main" id="{85FC9AD9-E673-4F7E-A73C-8A4D3477DD84}"/>
                </a:ext>
              </a:extLst>
            </p:cNvPr>
            <p:cNvSpPr/>
            <p:nvPr/>
          </p:nvSpPr>
          <p:spPr>
            <a:xfrm>
              <a:off x="6383179" y="39304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5" name="Freeform: Shape 2554">
              <a:extLst>
                <a:ext uri="{FF2B5EF4-FFF2-40B4-BE49-F238E27FC236}">
                  <a16:creationId xmlns="" xmlns:a16="http://schemas.microsoft.com/office/drawing/2014/main" id="{B51E4BBA-3202-4181-BAA5-B0FB451F56E8}"/>
                </a:ext>
              </a:extLst>
            </p:cNvPr>
            <p:cNvSpPr/>
            <p:nvPr/>
          </p:nvSpPr>
          <p:spPr>
            <a:xfrm>
              <a:off x="6298764" y="3132296"/>
              <a:ext cx="133350" cy="933450"/>
            </a:xfrm>
            <a:custGeom>
              <a:avLst/>
              <a:gdLst>
                <a:gd name="connsiteX0" fmla="*/ 50602 w 133350"/>
                <a:gd name="connsiteY0" fmla="*/ 406241 h 933450"/>
                <a:gd name="connsiteX1" fmla="*/ 42982 w 133350"/>
                <a:gd name="connsiteY1" fmla="*/ 369094 h 933450"/>
                <a:gd name="connsiteX2" fmla="*/ 35361 w 133350"/>
                <a:gd name="connsiteY2" fmla="*/ 365284 h 933450"/>
                <a:gd name="connsiteX3" fmla="*/ 48696 w 133350"/>
                <a:gd name="connsiteY3" fmla="*/ 346234 h 933450"/>
                <a:gd name="connsiteX4" fmla="*/ 27741 w 133350"/>
                <a:gd name="connsiteY4" fmla="*/ 290989 h 933450"/>
                <a:gd name="connsiteX5" fmla="*/ 26789 w 133350"/>
                <a:gd name="connsiteY5" fmla="*/ 303371 h 933450"/>
                <a:gd name="connsiteX6" fmla="*/ 22979 w 133350"/>
                <a:gd name="connsiteY6" fmla="*/ 216694 h 933450"/>
                <a:gd name="connsiteX7" fmla="*/ 36314 w 133350"/>
                <a:gd name="connsiteY7" fmla="*/ 219551 h 933450"/>
                <a:gd name="connsiteX8" fmla="*/ 8691 w 133350"/>
                <a:gd name="connsiteY8" fmla="*/ 7144 h 933450"/>
                <a:gd name="connsiteX9" fmla="*/ 26789 w 133350"/>
                <a:gd name="connsiteY9" fmla="*/ 25241 h 933450"/>
                <a:gd name="connsiteX10" fmla="*/ 27741 w 133350"/>
                <a:gd name="connsiteY10" fmla="*/ 13811 h 933450"/>
                <a:gd name="connsiteX11" fmla="*/ 53459 w 133350"/>
                <a:gd name="connsiteY11" fmla="*/ 139541 h 933450"/>
                <a:gd name="connsiteX12" fmla="*/ 39171 w 133350"/>
                <a:gd name="connsiteY12" fmla="*/ 126206 h 933450"/>
                <a:gd name="connsiteX13" fmla="*/ 49649 w 133350"/>
                <a:gd name="connsiteY13" fmla="*/ 153829 h 933450"/>
                <a:gd name="connsiteX14" fmla="*/ 55364 w 133350"/>
                <a:gd name="connsiteY14" fmla="*/ 142399 h 933450"/>
                <a:gd name="connsiteX15" fmla="*/ 68699 w 133350"/>
                <a:gd name="connsiteY15" fmla="*/ 224314 h 933450"/>
                <a:gd name="connsiteX16" fmla="*/ 58221 w 133350"/>
                <a:gd name="connsiteY16" fmla="*/ 224314 h 933450"/>
                <a:gd name="connsiteX17" fmla="*/ 76319 w 133350"/>
                <a:gd name="connsiteY17" fmla="*/ 273844 h 933450"/>
                <a:gd name="connsiteX18" fmla="*/ 59174 w 133350"/>
                <a:gd name="connsiteY18" fmla="*/ 267176 h 933450"/>
                <a:gd name="connsiteX19" fmla="*/ 62984 w 133350"/>
                <a:gd name="connsiteY19" fmla="*/ 270034 h 933450"/>
                <a:gd name="connsiteX20" fmla="*/ 105846 w 133350"/>
                <a:gd name="connsiteY20" fmla="*/ 409099 h 933450"/>
                <a:gd name="connsiteX21" fmla="*/ 113466 w 133350"/>
                <a:gd name="connsiteY21" fmla="*/ 420529 h 933450"/>
                <a:gd name="connsiteX22" fmla="*/ 114419 w 133350"/>
                <a:gd name="connsiteY22" fmla="*/ 402431 h 933450"/>
                <a:gd name="connsiteX23" fmla="*/ 91559 w 133350"/>
                <a:gd name="connsiteY23" fmla="*/ 346234 h 933450"/>
                <a:gd name="connsiteX24" fmla="*/ 101084 w 133350"/>
                <a:gd name="connsiteY24" fmla="*/ 353854 h 933450"/>
                <a:gd name="connsiteX25" fmla="*/ 100132 w 133350"/>
                <a:gd name="connsiteY25" fmla="*/ 371951 h 933450"/>
                <a:gd name="connsiteX26" fmla="*/ 105846 w 133350"/>
                <a:gd name="connsiteY26" fmla="*/ 362426 h 933450"/>
                <a:gd name="connsiteX27" fmla="*/ 123944 w 133350"/>
                <a:gd name="connsiteY27" fmla="*/ 433864 h 933450"/>
                <a:gd name="connsiteX28" fmla="*/ 120134 w 133350"/>
                <a:gd name="connsiteY28" fmla="*/ 438626 h 933450"/>
                <a:gd name="connsiteX29" fmla="*/ 100132 w 133350"/>
                <a:gd name="connsiteY29" fmla="*/ 430054 h 933450"/>
                <a:gd name="connsiteX30" fmla="*/ 99179 w 133350"/>
                <a:gd name="connsiteY30" fmla="*/ 426244 h 933450"/>
                <a:gd name="connsiteX31" fmla="*/ 108704 w 133350"/>
                <a:gd name="connsiteY31" fmla="*/ 465296 h 933450"/>
                <a:gd name="connsiteX32" fmla="*/ 124896 w 133350"/>
                <a:gd name="connsiteY32" fmla="*/ 508159 h 933450"/>
                <a:gd name="connsiteX33" fmla="*/ 115371 w 133350"/>
                <a:gd name="connsiteY33" fmla="*/ 470059 h 933450"/>
                <a:gd name="connsiteX34" fmla="*/ 127754 w 133350"/>
                <a:gd name="connsiteY34" fmla="*/ 472916 h 933450"/>
                <a:gd name="connsiteX35" fmla="*/ 113466 w 133350"/>
                <a:gd name="connsiteY35" fmla="*/ 590074 h 933450"/>
                <a:gd name="connsiteX36" fmla="*/ 101084 w 133350"/>
                <a:gd name="connsiteY36" fmla="*/ 554831 h 933450"/>
                <a:gd name="connsiteX37" fmla="*/ 114419 w 133350"/>
                <a:gd name="connsiteY37" fmla="*/ 562451 h 933450"/>
                <a:gd name="connsiteX38" fmla="*/ 123944 w 133350"/>
                <a:gd name="connsiteY38" fmla="*/ 535781 h 933450"/>
                <a:gd name="connsiteX39" fmla="*/ 102036 w 133350"/>
                <a:gd name="connsiteY39" fmla="*/ 546259 h 933450"/>
                <a:gd name="connsiteX40" fmla="*/ 93464 w 133350"/>
                <a:gd name="connsiteY40" fmla="*/ 608171 h 933450"/>
                <a:gd name="connsiteX41" fmla="*/ 92511 w 133350"/>
                <a:gd name="connsiteY41" fmla="*/ 589121 h 933450"/>
                <a:gd name="connsiteX42" fmla="*/ 97274 w 133350"/>
                <a:gd name="connsiteY42" fmla="*/ 581501 h 933450"/>
                <a:gd name="connsiteX43" fmla="*/ 111561 w 133350"/>
                <a:gd name="connsiteY43" fmla="*/ 590074 h 933450"/>
                <a:gd name="connsiteX44" fmla="*/ 119182 w 133350"/>
                <a:gd name="connsiteY44" fmla="*/ 628174 h 933450"/>
                <a:gd name="connsiteX45" fmla="*/ 118229 w 133350"/>
                <a:gd name="connsiteY45" fmla="*/ 632936 h 933450"/>
                <a:gd name="connsiteX46" fmla="*/ 106799 w 133350"/>
                <a:gd name="connsiteY46" fmla="*/ 614839 h 933450"/>
                <a:gd name="connsiteX47" fmla="*/ 112514 w 133350"/>
                <a:gd name="connsiteY47" fmla="*/ 633889 h 933450"/>
                <a:gd name="connsiteX48" fmla="*/ 102036 w 133350"/>
                <a:gd name="connsiteY48" fmla="*/ 620554 h 933450"/>
                <a:gd name="connsiteX49" fmla="*/ 98227 w 133350"/>
                <a:gd name="connsiteY49" fmla="*/ 609124 h 933450"/>
                <a:gd name="connsiteX50" fmla="*/ 118229 w 133350"/>
                <a:gd name="connsiteY50" fmla="*/ 672941 h 933450"/>
                <a:gd name="connsiteX51" fmla="*/ 113466 w 133350"/>
                <a:gd name="connsiteY51" fmla="*/ 643414 h 933450"/>
                <a:gd name="connsiteX52" fmla="*/ 110609 w 133350"/>
                <a:gd name="connsiteY52" fmla="*/ 656749 h 933450"/>
                <a:gd name="connsiteX53" fmla="*/ 94416 w 133350"/>
                <a:gd name="connsiteY53" fmla="*/ 646271 h 933450"/>
                <a:gd name="connsiteX54" fmla="*/ 102036 w 133350"/>
                <a:gd name="connsiteY54" fmla="*/ 649129 h 933450"/>
                <a:gd name="connsiteX55" fmla="*/ 108704 w 133350"/>
                <a:gd name="connsiteY55" fmla="*/ 715804 h 933450"/>
                <a:gd name="connsiteX56" fmla="*/ 105846 w 133350"/>
                <a:gd name="connsiteY56" fmla="*/ 680561 h 933450"/>
                <a:gd name="connsiteX57" fmla="*/ 115371 w 133350"/>
                <a:gd name="connsiteY57" fmla="*/ 727234 h 933450"/>
                <a:gd name="connsiteX58" fmla="*/ 113466 w 133350"/>
                <a:gd name="connsiteY58" fmla="*/ 729139 h 933450"/>
                <a:gd name="connsiteX59" fmla="*/ 118229 w 133350"/>
                <a:gd name="connsiteY59" fmla="*/ 749141 h 933450"/>
                <a:gd name="connsiteX60" fmla="*/ 104894 w 133350"/>
                <a:gd name="connsiteY60" fmla="*/ 731044 h 933450"/>
                <a:gd name="connsiteX61" fmla="*/ 114419 w 133350"/>
                <a:gd name="connsiteY61" fmla="*/ 857726 h 933450"/>
                <a:gd name="connsiteX62" fmla="*/ 114419 w 133350"/>
                <a:gd name="connsiteY62" fmla="*/ 832961 h 933450"/>
                <a:gd name="connsiteX63" fmla="*/ 102036 w 133350"/>
                <a:gd name="connsiteY63" fmla="*/ 831056 h 933450"/>
                <a:gd name="connsiteX64" fmla="*/ 123944 w 133350"/>
                <a:gd name="connsiteY64" fmla="*/ 858679 h 933450"/>
                <a:gd name="connsiteX65" fmla="*/ 100132 w 133350"/>
                <a:gd name="connsiteY65" fmla="*/ 863441 h 933450"/>
                <a:gd name="connsiteX66" fmla="*/ 113466 w 133350"/>
                <a:gd name="connsiteY66" fmla="*/ 886301 h 933450"/>
                <a:gd name="connsiteX67" fmla="*/ 112514 w 133350"/>
                <a:gd name="connsiteY67" fmla="*/ 870109 h 933450"/>
                <a:gd name="connsiteX68" fmla="*/ 112514 w 133350"/>
                <a:gd name="connsiteY68" fmla="*/ 867251 h 933450"/>
                <a:gd name="connsiteX69" fmla="*/ 104894 w 133350"/>
                <a:gd name="connsiteY69" fmla="*/ 923449 h 933450"/>
                <a:gd name="connsiteX70" fmla="*/ 102036 w 133350"/>
                <a:gd name="connsiteY70" fmla="*/ 927259 h 933450"/>
                <a:gd name="connsiteX71" fmla="*/ 90607 w 133350"/>
                <a:gd name="connsiteY71" fmla="*/ 910114 h 933450"/>
                <a:gd name="connsiteX72" fmla="*/ 87749 w 133350"/>
                <a:gd name="connsiteY72" fmla="*/ 916781 h 933450"/>
                <a:gd name="connsiteX73" fmla="*/ 84891 w 133350"/>
                <a:gd name="connsiteY73" fmla="*/ 859631 h 933450"/>
                <a:gd name="connsiteX74" fmla="*/ 91559 w 133350"/>
                <a:gd name="connsiteY74" fmla="*/ 887254 h 933450"/>
                <a:gd name="connsiteX75" fmla="*/ 90607 w 133350"/>
                <a:gd name="connsiteY75" fmla="*/ 907256 h 933450"/>
                <a:gd name="connsiteX76" fmla="*/ 96321 w 133350"/>
                <a:gd name="connsiteY76" fmla="*/ 922496 h 933450"/>
                <a:gd name="connsiteX77" fmla="*/ 96321 w 133350"/>
                <a:gd name="connsiteY77" fmla="*/ 933926 h 933450"/>
                <a:gd name="connsiteX78" fmla="*/ 85844 w 133350"/>
                <a:gd name="connsiteY78" fmla="*/ 925354 h 933450"/>
                <a:gd name="connsiteX79" fmla="*/ 89654 w 133350"/>
                <a:gd name="connsiteY79" fmla="*/ 847249 h 933450"/>
                <a:gd name="connsiteX80" fmla="*/ 73461 w 133350"/>
                <a:gd name="connsiteY80" fmla="*/ 798671 h 933450"/>
                <a:gd name="connsiteX81" fmla="*/ 89654 w 133350"/>
                <a:gd name="connsiteY81" fmla="*/ 793909 h 933450"/>
                <a:gd name="connsiteX82" fmla="*/ 72509 w 133350"/>
                <a:gd name="connsiteY82" fmla="*/ 740569 h 933450"/>
                <a:gd name="connsiteX83" fmla="*/ 91559 w 133350"/>
                <a:gd name="connsiteY83" fmla="*/ 751999 h 933450"/>
                <a:gd name="connsiteX84" fmla="*/ 78224 w 133350"/>
                <a:gd name="connsiteY84" fmla="*/ 610076 h 933450"/>
                <a:gd name="connsiteX85" fmla="*/ 59174 w 133350"/>
                <a:gd name="connsiteY85" fmla="*/ 598646 h 933450"/>
                <a:gd name="connsiteX86" fmla="*/ 71557 w 133350"/>
                <a:gd name="connsiteY86" fmla="*/ 590074 h 933450"/>
                <a:gd name="connsiteX87" fmla="*/ 91559 w 133350"/>
                <a:gd name="connsiteY87" fmla="*/ 604361 h 933450"/>
                <a:gd name="connsiteX88" fmla="*/ 66794 w 133350"/>
                <a:gd name="connsiteY88" fmla="*/ 567214 h 933450"/>
                <a:gd name="connsiteX89" fmla="*/ 68699 w 133350"/>
                <a:gd name="connsiteY89" fmla="*/ 591026 h 933450"/>
                <a:gd name="connsiteX90" fmla="*/ 33457 w 133350"/>
                <a:gd name="connsiteY90" fmla="*/ 521494 h 933450"/>
                <a:gd name="connsiteX91" fmla="*/ 30599 w 133350"/>
                <a:gd name="connsiteY91" fmla="*/ 502444 h 933450"/>
                <a:gd name="connsiteX92" fmla="*/ 38219 w 133350"/>
                <a:gd name="connsiteY92" fmla="*/ 506254 h 933450"/>
                <a:gd name="connsiteX93" fmla="*/ 42982 w 133350"/>
                <a:gd name="connsiteY93" fmla="*/ 480536 h 933450"/>
                <a:gd name="connsiteX94" fmla="*/ 32504 w 133350"/>
                <a:gd name="connsiteY94" fmla="*/ 488156 h 933450"/>
                <a:gd name="connsiteX95" fmla="*/ 22979 w 133350"/>
                <a:gd name="connsiteY95" fmla="*/ 467201 h 933450"/>
                <a:gd name="connsiteX96" fmla="*/ 21074 w 133350"/>
                <a:gd name="connsiteY96" fmla="*/ 463391 h 933450"/>
                <a:gd name="connsiteX97" fmla="*/ 36314 w 133350"/>
                <a:gd name="connsiteY97" fmla="*/ 474821 h 933450"/>
                <a:gd name="connsiteX98" fmla="*/ 45839 w 133350"/>
                <a:gd name="connsiteY98" fmla="*/ 472916 h 933450"/>
                <a:gd name="connsiteX99" fmla="*/ 15359 w 133350"/>
                <a:gd name="connsiteY99" fmla="*/ 445294 h 933450"/>
                <a:gd name="connsiteX100" fmla="*/ 50602 w 133350"/>
                <a:gd name="connsiteY100" fmla="*/ 416719 h 933450"/>
                <a:gd name="connsiteX101" fmla="*/ 60127 w 133350"/>
                <a:gd name="connsiteY101" fmla="*/ 445294 h 933450"/>
                <a:gd name="connsiteX102" fmla="*/ 63936 w 133350"/>
                <a:gd name="connsiteY102" fmla="*/ 433864 h 933450"/>
                <a:gd name="connsiteX103" fmla="*/ 50602 w 133350"/>
                <a:gd name="connsiteY103" fmla="*/ 406241 h 933450"/>
                <a:gd name="connsiteX104" fmla="*/ 16311 w 133350"/>
                <a:gd name="connsiteY104" fmla="*/ 45244 h 933450"/>
                <a:gd name="connsiteX105" fmla="*/ 18216 w 133350"/>
                <a:gd name="connsiteY105" fmla="*/ 46196 h 933450"/>
                <a:gd name="connsiteX106" fmla="*/ 16311 w 133350"/>
                <a:gd name="connsiteY106" fmla="*/ 45244 h 933450"/>
                <a:gd name="connsiteX107" fmla="*/ 82986 w 133350"/>
                <a:gd name="connsiteY107" fmla="*/ 514826 h 933450"/>
                <a:gd name="connsiteX108" fmla="*/ 64889 w 133350"/>
                <a:gd name="connsiteY108" fmla="*/ 491966 h 933450"/>
                <a:gd name="connsiteX109" fmla="*/ 82986 w 133350"/>
                <a:gd name="connsiteY109" fmla="*/ 514826 h 933450"/>
                <a:gd name="connsiteX110" fmla="*/ 67746 w 133350"/>
                <a:gd name="connsiteY110" fmla="*/ 521494 h 933450"/>
                <a:gd name="connsiteX111" fmla="*/ 67746 w 133350"/>
                <a:gd name="connsiteY111" fmla="*/ 521494 h 933450"/>
                <a:gd name="connsiteX112" fmla="*/ 72509 w 133350"/>
                <a:gd name="connsiteY112" fmla="*/ 524351 h 933450"/>
                <a:gd name="connsiteX113" fmla="*/ 72509 w 133350"/>
                <a:gd name="connsiteY113" fmla="*/ 523399 h 933450"/>
                <a:gd name="connsiteX114" fmla="*/ 72509 w 133350"/>
                <a:gd name="connsiteY114" fmla="*/ 524351 h 933450"/>
                <a:gd name="connsiteX115" fmla="*/ 63936 w 133350"/>
                <a:gd name="connsiteY115" fmla="*/ 441484 h 933450"/>
                <a:gd name="connsiteX116" fmla="*/ 63936 w 133350"/>
                <a:gd name="connsiteY116" fmla="*/ 441484 h 933450"/>
                <a:gd name="connsiteX117" fmla="*/ 60127 w 133350"/>
                <a:gd name="connsiteY117" fmla="*/ 451009 h 933450"/>
                <a:gd name="connsiteX118" fmla="*/ 60127 w 133350"/>
                <a:gd name="connsiteY118" fmla="*/ 451009 h 933450"/>
                <a:gd name="connsiteX119" fmla="*/ 52507 w 133350"/>
                <a:gd name="connsiteY119" fmla="*/ 479584 h 933450"/>
                <a:gd name="connsiteX120" fmla="*/ 52507 w 133350"/>
                <a:gd name="connsiteY120" fmla="*/ 479584 h 933450"/>
                <a:gd name="connsiteX121" fmla="*/ 95369 w 133350"/>
                <a:gd name="connsiteY121" fmla="*/ 844391 h 933450"/>
                <a:gd name="connsiteX122" fmla="*/ 95369 w 133350"/>
                <a:gd name="connsiteY122" fmla="*/ 844391 h 933450"/>
                <a:gd name="connsiteX123" fmla="*/ 99179 w 133350"/>
                <a:gd name="connsiteY123" fmla="*/ 774859 h 933450"/>
                <a:gd name="connsiteX124" fmla="*/ 86796 w 133350"/>
                <a:gd name="connsiteY124" fmla="*/ 745331 h 933450"/>
                <a:gd name="connsiteX125" fmla="*/ 94416 w 133350"/>
                <a:gd name="connsiteY125" fmla="*/ 754856 h 933450"/>
                <a:gd name="connsiteX126" fmla="*/ 93464 w 133350"/>
                <a:gd name="connsiteY126" fmla="*/ 748189 h 933450"/>
                <a:gd name="connsiteX127" fmla="*/ 90607 w 133350"/>
                <a:gd name="connsiteY127" fmla="*/ 768191 h 933450"/>
                <a:gd name="connsiteX128" fmla="*/ 95369 w 133350"/>
                <a:gd name="connsiteY128" fmla="*/ 807244 h 933450"/>
                <a:gd name="connsiteX129" fmla="*/ 97274 w 133350"/>
                <a:gd name="connsiteY129" fmla="*/ 812006 h 933450"/>
                <a:gd name="connsiteX130" fmla="*/ 99179 w 133350"/>
                <a:gd name="connsiteY130" fmla="*/ 774859 h 933450"/>
                <a:gd name="connsiteX131" fmla="*/ 90607 w 133350"/>
                <a:gd name="connsiteY131" fmla="*/ 596741 h 933450"/>
                <a:gd name="connsiteX132" fmla="*/ 99179 w 133350"/>
                <a:gd name="connsiteY132" fmla="*/ 643414 h 933450"/>
                <a:gd name="connsiteX133" fmla="*/ 88702 w 133350"/>
                <a:gd name="connsiteY133" fmla="*/ 647224 h 933450"/>
                <a:gd name="connsiteX134" fmla="*/ 87749 w 133350"/>
                <a:gd name="connsiteY134" fmla="*/ 624364 h 933450"/>
                <a:gd name="connsiteX135" fmla="*/ 66794 w 133350"/>
                <a:gd name="connsiteY135" fmla="*/ 638651 h 933450"/>
                <a:gd name="connsiteX136" fmla="*/ 73461 w 133350"/>
                <a:gd name="connsiteY136" fmla="*/ 656749 h 933450"/>
                <a:gd name="connsiteX137" fmla="*/ 80129 w 133350"/>
                <a:gd name="connsiteY137" fmla="*/ 641509 h 933450"/>
                <a:gd name="connsiteX138" fmla="*/ 90607 w 133350"/>
                <a:gd name="connsiteY138" fmla="*/ 692944 h 933450"/>
                <a:gd name="connsiteX139" fmla="*/ 86796 w 133350"/>
                <a:gd name="connsiteY139" fmla="*/ 693896 h 933450"/>
                <a:gd name="connsiteX140" fmla="*/ 95369 w 133350"/>
                <a:gd name="connsiteY140" fmla="*/ 738664 h 933450"/>
                <a:gd name="connsiteX141" fmla="*/ 102989 w 133350"/>
                <a:gd name="connsiteY141" fmla="*/ 674846 h 933450"/>
                <a:gd name="connsiteX142" fmla="*/ 87749 w 133350"/>
                <a:gd name="connsiteY142" fmla="*/ 668179 h 933450"/>
                <a:gd name="connsiteX143" fmla="*/ 99179 w 133350"/>
                <a:gd name="connsiteY143" fmla="*/ 671989 h 933450"/>
                <a:gd name="connsiteX144" fmla="*/ 99179 w 133350"/>
                <a:gd name="connsiteY144" fmla="*/ 639604 h 933450"/>
                <a:gd name="connsiteX145" fmla="*/ 90607 w 133350"/>
                <a:gd name="connsiteY145" fmla="*/ 596741 h 933450"/>
                <a:gd name="connsiteX146" fmla="*/ 84891 w 133350"/>
                <a:gd name="connsiteY146" fmla="*/ 575786 h 933450"/>
                <a:gd name="connsiteX147" fmla="*/ 72509 w 133350"/>
                <a:gd name="connsiteY147" fmla="*/ 531019 h 933450"/>
                <a:gd name="connsiteX148" fmla="*/ 64889 w 133350"/>
                <a:gd name="connsiteY148" fmla="*/ 526256 h 933450"/>
                <a:gd name="connsiteX149" fmla="*/ 59174 w 133350"/>
                <a:gd name="connsiteY149" fmla="*/ 525304 h 933450"/>
                <a:gd name="connsiteX150" fmla="*/ 84891 w 133350"/>
                <a:gd name="connsiteY150" fmla="*/ 575786 h 933450"/>
                <a:gd name="connsiteX151" fmla="*/ 105846 w 133350"/>
                <a:gd name="connsiteY151" fmla="*/ 456724 h 933450"/>
                <a:gd name="connsiteX152" fmla="*/ 105846 w 133350"/>
                <a:gd name="connsiteY152" fmla="*/ 456724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33350" h="933450">
                  <a:moveTo>
                    <a:pt x="50602" y="406241"/>
                  </a:moveTo>
                  <a:cubicBezTo>
                    <a:pt x="48696" y="400526"/>
                    <a:pt x="42982" y="370046"/>
                    <a:pt x="42982" y="369094"/>
                  </a:cubicBezTo>
                  <a:cubicBezTo>
                    <a:pt x="44886" y="376714"/>
                    <a:pt x="42029" y="375761"/>
                    <a:pt x="35361" y="365284"/>
                  </a:cubicBezTo>
                  <a:cubicBezTo>
                    <a:pt x="30599" y="371951"/>
                    <a:pt x="49649" y="351949"/>
                    <a:pt x="48696" y="346234"/>
                  </a:cubicBezTo>
                  <a:cubicBezTo>
                    <a:pt x="38219" y="357664"/>
                    <a:pt x="29646" y="290989"/>
                    <a:pt x="27741" y="290989"/>
                  </a:cubicBezTo>
                  <a:cubicBezTo>
                    <a:pt x="35361" y="296704"/>
                    <a:pt x="35361" y="300514"/>
                    <a:pt x="26789" y="303371"/>
                  </a:cubicBezTo>
                  <a:cubicBezTo>
                    <a:pt x="40124" y="270986"/>
                    <a:pt x="24884" y="243364"/>
                    <a:pt x="22979" y="216694"/>
                  </a:cubicBezTo>
                  <a:cubicBezTo>
                    <a:pt x="30599" y="228124"/>
                    <a:pt x="25836" y="213836"/>
                    <a:pt x="36314" y="219551"/>
                  </a:cubicBezTo>
                  <a:cubicBezTo>
                    <a:pt x="53459" y="170974"/>
                    <a:pt x="-2739" y="63341"/>
                    <a:pt x="8691" y="7144"/>
                  </a:cubicBezTo>
                  <a:cubicBezTo>
                    <a:pt x="19169" y="11906"/>
                    <a:pt x="18216" y="21431"/>
                    <a:pt x="26789" y="25241"/>
                  </a:cubicBezTo>
                  <a:cubicBezTo>
                    <a:pt x="30599" y="20479"/>
                    <a:pt x="28694" y="18574"/>
                    <a:pt x="27741" y="13811"/>
                  </a:cubicBezTo>
                  <a:cubicBezTo>
                    <a:pt x="52507" y="36671"/>
                    <a:pt x="38219" y="100489"/>
                    <a:pt x="53459" y="139541"/>
                  </a:cubicBezTo>
                  <a:cubicBezTo>
                    <a:pt x="54411" y="139541"/>
                    <a:pt x="39171" y="126206"/>
                    <a:pt x="39171" y="126206"/>
                  </a:cubicBezTo>
                  <a:cubicBezTo>
                    <a:pt x="38219" y="136684"/>
                    <a:pt x="46791" y="143351"/>
                    <a:pt x="49649" y="153829"/>
                  </a:cubicBezTo>
                  <a:cubicBezTo>
                    <a:pt x="51554" y="150971"/>
                    <a:pt x="52507" y="142399"/>
                    <a:pt x="55364" y="142399"/>
                  </a:cubicBezTo>
                  <a:cubicBezTo>
                    <a:pt x="56316" y="162401"/>
                    <a:pt x="48696" y="209074"/>
                    <a:pt x="68699" y="224314"/>
                  </a:cubicBezTo>
                  <a:cubicBezTo>
                    <a:pt x="71557" y="220504"/>
                    <a:pt x="60127" y="226219"/>
                    <a:pt x="58221" y="224314"/>
                  </a:cubicBezTo>
                  <a:cubicBezTo>
                    <a:pt x="58221" y="222409"/>
                    <a:pt x="73461" y="273844"/>
                    <a:pt x="76319" y="273844"/>
                  </a:cubicBezTo>
                  <a:cubicBezTo>
                    <a:pt x="71557" y="281464"/>
                    <a:pt x="57269" y="251936"/>
                    <a:pt x="59174" y="267176"/>
                  </a:cubicBezTo>
                  <a:cubicBezTo>
                    <a:pt x="61079" y="271939"/>
                    <a:pt x="62984" y="272891"/>
                    <a:pt x="62984" y="270034"/>
                  </a:cubicBezTo>
                  <a:cubicBezTo>
                    <a:pt x="93464" y="310991"/>
                    <a:pt x="89654" y="385286"/>
                    <a:pt x="105846" y="409099"/>
                  </a:cubicBezTo>
                  <a:cubicBezTo>
                    <a:pt x="103941" y="408146"/>
                    <a:pt x="76319" y="373856"/>
                    <a:pt x="113466" y="420529"/>
                  </a:cubicBezTo>
                  <a:cubicBezTo>
                    <a:pt x="118229" y="397669"/>
                    <a:pt x="118229" y="391954"/>
                    <a:pt x="114419" y="402431"/>
                  </a:cubicBezTo>
                  <a:cubicBezTo>
                    <a:pt x="104894" y="388144"/>
                    <a:pt x="98227" y="374809"/>
                    <a:pt x="91559" y="346234"/>
                  </a:cubicBezTo>
                  <a:cubicBezTo>
                    <a:pt x="96321" y="359569"/>
                    <a:pt x="99179" y="361474"/>
                    <a:pt x="101084" y="353854"/>
                  </a:cubicBezTo>
                  <a:cubicBezTo>
                    <a:pt x="105846" y="360521"/>
                    <a:pt x="105846" y="367189"/>
                    <a:pt x="100132" y="371951"/>
                  </a:cubicBezTo>
                  <a:cubicBezTo>
                    <a:pt x="107752" y="374809"/>
                    <a:pt x="109657" y="370999"/>
                    <a:pt x="105846" y="362426"/>
                  </a:cubicBezTo>
                  <a:cubicBezTo>
                    <a:pt x="105846" y="381476"/>
                    <a:pt x="122039" y="432911"/>
                    <a:pt x="123944" y="433864"/>
                  </a:cubicBezTo>
                  <a:cubicBezTo>
                    <a:pt x="119182" y="430054"/>
                    <a:pt x="117277" y="431006"/>
                    <a:pt x="120134" y="438626"/>
                  </a:cubicBezTo>
                  <a:cubicBezTo>
                    <a:pt x="122039" y="438626"/>
                    <a:pt x="101084" y="430054"/>
                    <a:pt x="100132" y="430054"/>
                  </a:cubicBezTo>
                  <a:cubicBezTo>
                    <a:pt x="102036" y="430054"/>
                    <a:pt x="102036" y="428149"/>
                    <a:pt x="99179" y="426244"/>
                  </a:cubicBezTo>
                  <a:cubicBezTo>
                    <a:pt x="96321" y="425291"/>
                    <a:pt x="120134" y="470059"/>
                    <a:pt x="108704" y="465296"/>
                  </a:cubicBezTo>
                  <a:cubicBezTo>
                    <a:pt x="102989" y="467201"/>
                    <a:pt x="95369" y="502444"/>
                    <a:pt x="124896" y="508159"/>
                  </a:cubicBezTo>
                  <a:cubicBezTo>
                    <a:pt x="114419" y="501491"/>
                    <a:pt x="115371" y="471011"/>
                    <a:pt x="115371" y="470059"/>
                  </a:cubicBezTo>
                  <a:cubicBezTo>
                    <a:pt x="118229" y="470059"/>
                    <a:pt x="127754" y="473869"/>
                    <a:pt x="127754" y="472916"/>
                  </a:cubicBezTo>
                  <a:cubicBezTo>
                    <a:pt x="122991" y="511016"/>
                    <a:pt x="108704" y="536734"/>
                    <a:pt x="113466" y="590074"/>
                  </a:cubicBezTo>
                  <a:cubicBezTo>
                    <a:pt x="112514" y="588169"/>
                    <a:pt x="100132" y="560546"/>
                    <a:pt x="101084" y="554831"/>
                  </a:cubicBezTo>
                  <a:cubicBezTo>
                    <a:pt x="104894" y="558641"/>
                    <a:pt x="109657" y="561499"/>
                    <a:pt x="114419" y="562451"/>
                  </a:cubicBezTo>
                  <a:cubicBezTo>
                    <a:pt x="110609" y="558641"/>
                    <a:pt x="132516" y="532924"/>
                    <a:pt x="123944" y="535781"/>
                  </a:cubicBezTo>
                  <a:cubicBezTo>
                    <a:pt x="121086" y="565309"/>
                    <a:pt x="122991" y="544354"/>
                    <a:pt x="102036" y="546259"/>
                  </a:cubicBezTo>
                  <a:cubicBezTo>
                    <a:pt x="105846" y="550069"/>
                    <a:pt x="101084" y="595789"/>
                    <a:pt x="93464" y="608171"/>
                  </a:cubicBezTo>
                  <a:cubicBezTo>
                    <a:pt x="124896" y="614839"/>
                    <a:pt x="93464" y="594836"/>
                    <a:pt x="92511" y="589121"/>
                  </a:cubicBezTo>
                  <a:cubicBezTo>
                    <a:pt x="97274" y="592931"/>
                    <a:pt x="99179" y="591026"/>
                    <a:pt x="97274" y="581501"/>
                  </a:cubicBezTo>
                  <a:cubicBezTo>
                    <a:pt x="117277" y="594836"/>
                    <a:pt x="96321" y="586264"/>
                    <a:pt x="111561" y="590074"/>
                  </a:cubicBezTo>
                  <a:cubicBezTo>
                    <a:pt x="109657" y="588169"/>
                    <a:pt x="119182" y="628174"/>
                    <a:pt x="119182" y="628174"/>
                  </a:cubicBezTo>
                  <a:cubicBezTo>
                    <a:pt x="116324" y="627221"/>
                    <a:pt x="116324" y="629126"/>
                    <a:pt x="118229" y="632936"/>
                  </a:cubicBezTo>
                  <a:cubicBezTo>
                    <a:pt x="123944" y="635794"/>
                    <a:pt x="102989" y="611029"/>
                    <a:pt x="106799" y="614839"/>
                  </a:cubicBezTo>
                  <a:cubicBezTo>
                    <a:pt x="112514" y="621506"/>
                    <a:pt x="115371" y="630079"/>
                    <a:pt x="112514" y="633889"/>
                  </a:cubicBezTo>
                  <a:cubicBezTo>
                    <a:pt x="106799" y="639604"/>
                    <a:pt x="102036" y="620554"/>
                    <a:pt x="102036" y="620554"/>
                  </a:cubicBezTo>
                  <a:cubicBezTo>
                    <a:pt x="106799" y="627221"/>
                    <a:pt x="105846" y="623411"/>
                    <a:pt x="98227" y="609124"/>
                  </a:cubicBezTo>
                  <a:cubicBezTo>
                    <a:pt x="96321" y="626269"/>
                    <a:pt x="114419" y="659606"/>
                    <a:pt x="118229" y="672941"/>
                  </a:cubicBezTo>
                  <a:cubicBezTo>
                    <a:pt x="106799" y="671989"/>
                    <a:pt x="122991" y="645319"/>
                    <a:pt x="113466" y="643414"/>
                  </a:cubicBezTo>
                  <a:cubicBezTo>
                    <a:pt x="107752" y="646271"/>
                    <a:pt x="106799" y="651034"/>
                    <a:pt x="110609" y="656749"/>
                  </a:cubicBezTo>
                  <a:cubicBezTo>
                    <a:pt x="111561" y="646271"/>
                    <a:pt x="105846" y="642461"/>
                    <a:pt x="94416" y="646271"/>
                  </a:cubicBezTo>
                  <a:cubicBezTo>
                    <a:pt x="96321" y="651034"/>
                    <a:pt x="99179" y="651986"/>
                    <a:pt x="102036" y="649129"/>
                  </a:cubicBezTo>
                  <a:cubicBezTo>
                    <a:pt x="119182" y="663416"/>
                    <a:pt x="126802" y="698659"/>
                    <a:pt x="108704" y="715804"/>
                  </a:cubicBezTo>
                  <a:cubicBezTo>
                    <a:pt x="105846" y="727234"/>
                    <a:pt x="128707" y="681514"/>
                    <a:pt x="105846" y="680561"/>
                  </a:cubicBezTo>
                  <a:cubicBezTo>
                    <a:pt x="83939" y="691991"/>
                    <a:pt x="120134" y="742474"/>
                    <a:pt x="115371" y="727234"/>
                  </a:cubicBezTo>
                  <a:cubicBezTo>
                    <a:pt x="103941" y="716756"/>
                    <a:pt x="131564" y="752951"/>
                    <a:pt x="113466" y="729139"/>
                  </a:cubicBezTo>
                  <a:cubicBezTo>
                    <a:pt x="119182" y="734854"/>
                    <a:pt x="121086" y="741521"/>
                    <a:pt x="118229" y="749141"/>
                  </a:cubicBezTo>
                  <a:cubicBezTo>
                    <a:pt x="119182" y="751999"/>
                    <a:pt x="103941" y="730091"/>
                    <a:pt x="104894" y="731044"/>
                  </a:cubicBezTo>
                  <a:cubicBezTo>
                    <a:pt x="93464" y="734854"/>
                    <a:pt x="124896" y="860584"/>
                    <a:pt x="114419" y="857726"/>
                  </a:cubicBezTo>
                  <a:cubicBezTo>
                    <a:pt x="116324" y="836771"/>
                    <a:pt x="110609" y="852011"/>
                    <a:pt x="114419" y="832961"/>
                  </a:cubicBezTo>
                  <a:cubicBezTo>
                    <a:pt x="122039" y="834866"/>
                    <a:pt x="99179" y="834866"/>
                    <a:pt x="102036" y="831056"/>
                  </a:cubicBezTo>
                  <a:cubicBezTo>
                    <a:pt x="102036" y="812006"/>
                    <a:pt x="109657" y="883444"/>
                    <a:pt x="123944" y="858679"/>
                  </a:cubicBezTo>
                  <a:cubicBezTo>
                    <a:pt x="129659" y="886301"/>
                    <a:pt x="100132" y="845344"/>
                    <a:pt x="100132" y="863441"/>
                  </a:cubicBezTo>
                  <a:cubicBezTo>
                    <a:pt x="104894" y="870109"/>
                    <a:pt x="105846" y="880586"/>
                    <a:pt x="113466" y="886301"/>
                  </a:cubicBezTo>
                  <a:cubicBezTo>
                    <a:pt x="122991" y="876776"/>
                    <a:pt x="122991" y="871061"/>
                    <a:pt x="112514" y="870109"/>
                  </a:cubicBezTo>
                  <a:cubicBezTo>
                    <a:pt x="114419" y="877729"/>
                    <a:pt x="112514" y="872966"/>
                    <a:pt x="112514" y="867251"/>
                  </a:cubicBezTo>
                  <a:cubicBezTo>
                    <a:pt x="125849" y="895826"/>
                    <a:pt x="97274" y="900589"/>
                    <a:pt x="104894" y="923449"/>
                  </a:cubicBezTo>
                  <a:cubicBezTo>
                    <a:pt x="103941" y="921544"/>
                    <a:pt x="102989" y="922496"/>
                    <a:pt x="102036" y="927259"/>
                  </a:cubicBezTo>
                  <a:cubicBezTo>
                    <a:pt x="97274" y="924401"/>
                    <a:pt x="96321" y="913924"/>
                    <a:pt x="90607" y="910114"/>
                  </a:cubicBezTo>
                  <a:cubicBezTo>
                    <a:pt x="95369" y="919639"/>
                    <a:pt x="94416" y="921544"/>
                    <a:pt x="87749" y="916781"/>
                  </a:cubicBezTo>
                  <a:cubicBezTo>
                    <a:pt x="82034" y="896779"/>
                    <a:pt x="98227" y="883444"/>
                    <a:pt x="84891" y="859631"/>
                  </a:cubicBezTo>
                  <a:cubicBezTo>
                    <a:pt x="81082" y="863441"/>
                    <a:pt x="96321" y="888206"/>
                    <a:pt x="91559" y="887254"/>
                  </a:cubicBezTo>
                  <a:cubicBezTo>
                    <a:pt x="90607" y="888206"/>
                    <a:pt x="95369" y="919639"/>
                    <a:pt x="90607" y="907256"/>
                  </a:cubicBezTo>
                  <a:cubicBezTo>
                    <a:pt x="86796" y="913924"/>
                    <a:pt x="88702" y="918686"/>
                    <a:pt x="96321" y="922496"/>
                  </a:cubicBezTo>
                  <a:cubicBezTo>
                    <a:pt x="96321" y="913924"/>
                    <a:pt x="96321" y="917734"/>
                    <a:pt x="96321" y="933926"/>
                  </a:cubicBezTo>
                  <a:cubicBezTo>
                    <a:pt x="70604" y="921544"/>
                    <a:pt x="103941" y="921544"/>
                    <a:pt x="85844" y="925354"/>
                  </a:cubicBezTo>
                  <a:cubicBezTo>
                    <a:pt x="58221" y="908209"/>
                    <a:pt x="91559" y="857726"/>
                    <a:pt x="89654" y="847249"/>
                  </a:cubicBezTo>
                  <a:cubicBezTo>
                    <a:pt x="88702" y="831056"/>
                    <a:pt x="61079" y="835819"/>
                    <a:pt x="73461" y="798671"/>
                  </a:cubicBezTo>
                  <a:cubicBezTo>
                    <a:pt x="72509" y="811054"/>
                    <a:pt x="86796" y="798671"/>
                    <a:pt x="89654" y="793909"/>
                  </a:cubicBezTo>
                  <a:cubicBezTo>
                    <a:pt x="89654" y="793909"/>
                    <a:pt x="81082" y="748189"/>
                    <a:pt x="72509" y="740569"/>
                  </a:cubicBezTo>
                  <a:cubicBezTo>
                    <a:pt x="87749" y="748189"/>
                    <a:pt x="82986" y="747236"/>
                    <a:pt x="91559" y="751999"/>
                  </a:cubicBezTo>
                  <a:cubicBezTo>
                    <a:pt x="88702" y="733901"/>
                    <a:pt x="63936" y="600551"/>
                    <a:pt x="78224" y="610076"/>
                  </a:cubicBezTo>
                  <a:cubicBezTo>
                    <a:pt x="74414" y="620554"/>
                    <a:pt x="60127" y="608171"/>
                    <a:pt x="59174" y="598646"/>
                  </a:cubicBezTo>
                  <a:cubicBezTo>
                    <a:pt x="63936" y="598646"/>
                    <a:pt x="78224" y="611029"/>
                    <a:pt x="71557" y="590074"/>
                  </a:cubicBezTo>
                  <a:cubicBezTo>
                    <a:pt x="74414" y="588169"/>
                    <a:pt x="99179" y="601504"/>
                    <a:pt x="91559" y="604361"/>
                  </a:cubicBezTo>
                  <a:cubicBezTo>
                    <a:pt x="92511" y="595789"/>
                    <a:pt x="73461" y="571976"/>
                    <a:pt x="66794" y="567214"/>
                  </a:cubicBezTo>
                  <a:cubicBezTo>
                    <a:pt x="67746" y="574834"/>
                    <a:pt x="67746" y="583406"/>
                    <a:pt x="68699" y="591026"/>
                  </a:cubicBezTo>
                  <a:cubicBezTo>
                    <a:pt x="50602" y="571976"/>
                    <a:pt x="43934" y="549116"/>
                    <a:pt x="33457" y="521494"/>
                  </a:cubicBezTo>
                  <a:cubicBezTo>
                    <a:pt x="34409" y="519589"/>
                    <a:pt x="34409" y="512921"/>
                    <a:pt x="30599" y="502444"/>
                  </a:cubicBezTo>
                  <a:cubicBezTo>
                    <a:pt x="36314" y="489109"/>
                    <a:pt x="29646" y="497681"/>
                    <a:pt x="38219" y="506254"/>
                  </a:cubicBezTo>
                  <a:cubicBezTo>
                    <a:pt x="35361" y="499586"/>
                    <a:pt x="42982" y="482441"/>
                    <a:pt x="42982" y="480536"/>
                  </a:cubicBezTo>
                  <a:cubicBezTo>
                    <a:pt x="34409" y="474821"/>
                    <a:pt x="30599" y="477679"/>
                    <a:pt x="32504" y="488156"/>
                  </a:cubicBezTo>
                  <a:cubicBezTo>
                    <a:pt x="35361" y="482441"/>
                    <a:pt x="26789" y="471011"/>
                    <a:pt x="22979" y="467201"/>
                  </a:cubicBezTo>
                  <a:cubicBezTo>
                    <a:pt x="28694" y="469106"/>
                    <a:pt x="28694" y="467201"/>
                    <a:pt x="21074" y="463391"/>
                  </a:cubicBezTo>
                  <a:cubicBezTo>
                    <a:pt x="30599" y="462439"/>
                    <a:pt x="36314" y="466249"/>
                    <a:pt x="36314" y="474821"/>
                  </a:cubicBezTo>
                  <a:cubicBezTo>
                    <a:pt x="37266" y="468154"/>
                    <a:pt x="40124" y="467201"/>
                    <a:pt x="45839" y="472916"/>
                  </a:cubicBezTo>
                  <a:cubicBezTo>
                    <a:pt x="50602" y="457676"/>
                    <a:pt x="17264" y="453866"/>
                    <a:pt x="15359" y="445294"/>
                  </a:cubicBezTo>
                  <a:cubicBezTo>
                    <a:pt x="53459" y="455771"/>
                    <a:pt x="48696" y="455771"/>
                    <a:pt x="50602" y="416719"/>
                  </a:cubicBezTo>
                  <a:cubicBezTo>
                    <a:pt x="58221" y="411956"/>
                    <a:pt x="56316" y="440531"/>
                    <a:pt x="60127" y="445294"/>
                  </a:cubicBezTo>
                  <a:cubicBezTo>
                    <a:pt x="59174" y="425291"/>
                    <a:pt x="60127" y="421481"/>
                    <a:pt x="63936" y="433864"/>
                  </a:cubicBezTo>
                  <a:cubicBezTo>
                    <a:pt x="63936" y="410051"/>
                    <a:pt x="62984" y="417671"/>
                    <a:pt x="50602" y="406241"/>
                  </a:cubicBezTo>
                  <a:close/>
                  <a:moveTo>
                    <a:pt x="16311" y="45244"/>
                  </a:moveTo>
                  <a:cubicBezTo>
                    <a:pt x="16311" y="45244"/>
                    <a:pt x="17264" y="46196"/>
                    <a:pt x="18216" y="46196"/>
                  </a:cubicBezTo>
                  <a:cubicBezTo>
                    <a:pt x="17264" y="45244"/>
                    <a:pt x="17264" y="45244"/>
                    <a:pt x="16311" y="45244"/>
                  </a:cubicBezTo>
                  <a:close/>
                  <a:moveTo>
                    <a:pt x="82986" y="514826"/>
                  </a:moveTo>
                  <a:cubicBezTo>
                    <a:pt x="82986" y="491014"/>
                    <a:pt x="79177" y="492919"/>
                    <a:pt x="64889" y="491966"/>
                  </a:cubicBezTo>
                  <a:cubicBezTo>
                    <a:pt x="61079" y="508159"/>
                    <a:pt x="90607" y="525304"/>
                    <a:pt x="82986" y="514826"/>
                  </a:cubicBezTo>
                  <a:close/>
                  <a:moveTo>
                    <a:pt x="67746" y="521494"/>
                  </a:moveTo>
                  <a:cubicBezTo>
                    <a:pt x="66794" y="526256"/>
                    <a:pt x="74414" y="522446"/>
                    <a:pt x="67746" y="521494"/>
                  </a:cubicBezTo>
                  <a:close/>
                  <a:moveTo>
                    <a:pt x="72509" y="524351"/>
                  </a:moveTo>
                  <a:cubicBezTo>
                    <a:pt x="72509" y="523399"/>
                    <a:pt x="72509" y="523399"/>
                    <a:pt x="72509" y="523399"/>
                  </a:cubicBezTo>
                  <a:lnTo>
                    <a:pt x="72509" y="524351"/>
                  </a:lnTo>
                  <a:close/>
                  <a:moveTo>
                    <a:pt x="63936" y="441484"/>
                  </a:moveTo>
                  <a:cubicBezTo>
                    <a:pt x="63936" y="443389"/>
                    <a:pt x="62032" y="433864"/>
                    <a:pt x="63936" y="441484"/>
                  </a:cubicBezTo>
                  <a:close/>
                  <a:moveTo>
                    <a:pt x="60127" y="451009"/>
                  </a:moveTo>
                  <a:cubicBezTo>
                    <a:pt x="67746" y="448151"/>
                    <a:pt x="61079" y="449104"/>
                    <a:pt x="60127" y="451009"/>
                  </a:cubicBezTo>
                  <a:close/>
                  <a:moveTo>
                    <a:pt x="52507" y="479584"/>
                  </a:moveTo>
                  <a:cubicBezTo>
                    <a:pt x="84891" y="488156"/>
                    <a:pt x="44886" y="472916"/>
                    <a:pt x="52507" y="479584"/>
                  </a:cubicBezTo>
                  <a:close/>
                  <a:moveTo>
                    <a:pt x="95369" y="844391"/>
                  </a:moveTo>
                  <a:cubicBezTo>
                    <a:pt x="113466" y="836771"/>
                    <a:pt x="73461" y="806291"/>
                    <a:pt x="95369" y="844391"/>
                  </a:cubicBezTo>
                  <a:close/>
                  <a:moveTo>
                    <a:pt x="99179" y="774859"/>
                  </a:moveTo>
                  <a:cubicBezTo>
                    <a:pt x="109657" y="781526"/>
                    <a:pt x="104894" y="772001"/>
                    <a:pt x="86796" y="745331"/>
                  </a:cubicBezTo>
                  <a:cubicBezTo>
                    <a:pt x="84891" y="756761"/>
                    <a:pt x="101084" y="759619"/>
                    <a:pt x="94416" y="754856"/>
                  </a:cubicBezTo>
                  <a:cubicBezTo>
                    <a:pt x="99179" y="752951"/>
                    <a:pt x="98227" y="751046"/>
                    <a:pt x="93464" y="748189"/>
                  </a:cubicBezTo>
                  <a:cubicBezTo>
                    <a:pt x="86796" y="751999"/>
                    <a:pt x="83939" y="778669"/>
                    <a:pt x="90607" y="768191"/>
                  </a:cubicBezTo>
                  <a:cubicBezTo>
                    <a:pt x="102989" y="784384"/>
                    <a:pt x="97274" y="794861"/>
                    <a:pt x="95369" y="807244"/>
                  </a:cubicBezTo>
                  <a:cubicBezTo>
                    <a:pt x="101084" y="814864"/>
                    <a:pt x="82986" y="802481"/>
                    <a:pt x="97274" y="812006"/>
                  </a:cubicBezTo>
                  <a:cubicBezTo>
                    <a:pt x="96321" y="797719"/>
                    <a:pt x="100132" y="788194"/>
                    <a:pt x="99179" y="774859"/>
                  </a:cubicBezTo>
                  <a:close/>
                  <a:moveTo>
                    <a:pt x="90607" y="596741"/>
                  </a:moveTo>
                  <a:cubicBezTo>
                    <a:pt x="58221" y="611981"/>
                    <a:pt x="108704" y="625316"/>
                    <a:pt x="99179" y="643414"/>
                  </a:cubicBezTo>
                  <a:cubicBezTo>
                    <a:pt x="86796" y="628174"/>
                    <a:pt x="88702" y="636746"/>
                    <a:pt x="88702" y="647224"/>
                  </a:cubicBezTo>
                  <a:cubicBezTo>
                    <a:pt x="73461" y="639604"/>
                    <a:pt x="93464" y="636746"/>
                    <a:pt x="87749" y="624364"/>
                  </a:cubicBezTo>
                  <a:cubicBezTo>
                    <a:pt x="87749" y="624364"/>
                    <a:pt x="62032" y="645319"/>
                    <a:pt x="66794" y="638651"/>
                  </a:cubicBezTo>
                  <a:cubicBezTo>
                    <a:pt x="65841" y="637699"/>
                    <a:pt x="73461" y="656749"/>
                    <a:pt x="73461" y="656749"/>
                  </a:cubicBezTo>
                  <a:cubicBezTo>
                    <a:pt x="73461" y="656749"/>
                    <a:pt x="74414" y="639604"/>
                    <a:pt x="80129" y="641509"/>
                  </a:cubicBezTo>
                  <a:cubicBezTo>
                    <a:pt x="87749" y="668179"/>
                    <a:pt x="106799" y="690086"/>
                    <a:pt x="90607" y="692944"/>
                  </a:cubicBezTo>
                  <a:cubicBezTo>
                    <a:pt x="86796" y="710089"/>
                    <a:pt x="89654" y="693896"/>
                    <a:pt x="86796" y="693896"/>
                  </a:cubicBezTo>
                  <a:cubicBezTo>
                    <a:pt x="87749" y="716756"/>
                    <a:pt x="85844" y="719614"/>
                    <a:pt x="95369" y="738664"/>
                  </a:cubicBezTo>
                  <a:cubicBezTo>
                    <a:pt x="85844" y="837724"/>
                    <a:pt x="72509" y="566261"/>
                    <a:pt x="102989" y="674846"/>
                  </a:cubicBezTo>
                  <a:cubicBezTo>
                    <a:pt x="105846" y="674846"/>
                    <a:pt x="87749" y="672941"/>
                    <a:pt x="87749" y="668179"/>
                  </a:cubicBezTo>
                  <a:cubicBezTo>
                    <a:pt x="77271" y="677704"/>
                    <a:pt x="99179" y="673894"/>
                    <a:pt x="99179" y="671989"/>
                  </a:cubicBezTo>
                  <a:cubicBezTo>
                    <a:pt x="82034" y="668179"/>
                    <a:pt x="95369" y="625316"/>
                    <a:pt x="99179" y="639604"/>
                  </a:cubicBezTo>
                  <a:cubicBezTo>
                    <a:pt x="100132" y="637699"/>
                    <a:pt x="93464" y="607219"/>
                    <a:pt x="90607" y="596741"/>
                  </a:cubicBezTo>
                  <a:close/>
                  <a:moveTo>
                    <a:pt x="84891" y="575786"/>
                  </a:moveTo>
                  <a:cubicBezTo>
                    <a:pt x="101084" y="631984"/>
                    <a:pt x="90607" y="479584"/>
                    <a:pt x="72509" y="531019"/>
                  </a:cubicBezTo>
                  <a:cubicBezTo>
                    <a:pt x="112514" y="483394"/>
                    <a:pt x="73461" y="579596"/>
                    <a:pt x="64889" y="526256"/>
                  </a:cubicBezTo>
                  <a:cubicBezTo>
                    <a:pt x="108704" y="455771"/>
                    <a:pt x="62984" y="607219"/>
                    <a:pt x="59174" y="525304"/>
                  </a:cubicBezTo>
                  <a:cubicBezTo>
                    <a:pt x="52507" y="567214"/>
                    <a:pt x="117277" y="568166"/>
                    <a:pt x="84891" y="575786"/>
                  </a:cubicBezTo>
                  <a:close/>
                  <a:moveTo>
                    <a:pt x="105846" y="456724"/>
                  </a:moveTo>
                  <a:cubicBezTo>
                    <a:pt x="105846" y="456724"/>
                    <a:pt x="105846" y="457676"/>
                    <a:pt x="105846" y="4567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6" name="Freeform: Shape 2555">
              <a:extLst>
                <a:ext uri="{FF2B5EF4-FFF2-40B4-BE49-F238E27FC236}">
                  <a16:creationId xmlns="" xmlns:a16="http://schemas.microsoft.com/office/drawing/2014/main" id="{90246C1D-616F-408C-A30B-3FAE8EE5D66C}"/>
                </a:ext>
              </a:extLst>
            </p:cNvPr>
            <p:cNvSpPr/>
            <p:nvPr/>
          </p:nvSpPr>
          <p:spPr>
            <a:xfrm>
              <a:off x="6386036" y="4042542"/>
              <a:ext cx="19050" cy="9525"/>
            </a:xfrm>
            <a:custGeom>
              <a:avLst/>
              <a:gdLst>
                <a:gd name="connsiteX0" fmla="*/ 7144 w 19050"/>
                <a:gd name="connsiteY0" fmla="*/ 7488 h 9525"/>
                <a:gd name="connsiteX1" fmla="*/ 11906 w 19050"/>
                <a:gd name="connsiteY1" fmla="*/ 11298 h 9525"/>
                <a:gd name="connsiteX2" fmla="*/ 7144 w 19050"/>
                <a:gd name="connsiteY2" fmla="*/ 7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488"/>
                  </a:moveTo>
                  <a:cubicBezTo>
                    <a:pt x="9049" y="8440"/>
                    <a:pt x="9049" y="12250"/>
                    <a:pt x="11906" y="11298"/>
                  </a:cubicBezTo>
                  <a:cubicBezTo>
                    <a:pt x="8096" y="12250"/>
                    <a:pt x="10954" y="5583"/>
                    <a:pt x="7144" y="7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7" name="Freeform: Shape 2556">
              <a:extLst>
                <a:ext uri="{FF2B5EF4-FFF2-40B4-BE49-F238E27FC236}">
                  <a16:creationId xmlns="" xmlns:a16="http://schemas.microsoft.com/office/drawing/2014/main" id="{43F60848-6293-492E-99F0-E1764E09A53B}"/>
                </a:ext>
              </a:extLst>
            </p:cNvPr>
            <p:cNvSpPr/>
            <p:nvPr/>
          </p:nvSpPr>
          <p:spPr>
            <a:xfrm>
              <a:off x="6383179" y="4047373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7144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10001" y="8371"/>
                    <a:pt x="10954" y="6466"/>
                    <a:pt x="7144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8" name="Freeform: Shape 2557">
              <a:extLst>
                <a:ext uri="{FF2B5EF4-FFF2-40B4-BE49-F238E27FC236}">
                  <a16:creationId xmlns="" xmlns:a16="http://schemas.microsoft.com/office/drawing/2014/main" id="{8B9CE1C3-A264-46A3-9D12-24947195A20B}"/>
                </a:ext>
              </a:extLst>
            </p:cNvPr>
            <p:cNvSpPr/>
            <p:nvPr/>
          </p:nvSpPr>
          <p:spPr>
            <a:xfrm>
              <a:off x="6376918" y="4054316"/>
              <a:ext cx="19050" cy="9525"/>
            </a:xfrm>
            <a:custGeom>
              <a:avLst/>
              <a:gdLst>
                <a:gd name="connsiteX0" fmla="*/ 10547 w 19050"/>
                <a:gd name="connsiteY0" fmla="*/ 7144 h 9525"/>
                <a:gd name="connsiteX1" fmla="*/ 10547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0547" y="7144"/>
                  </a:moveTo>
                  <a:cubicBezTo>
                    <a:pt x="21024" y="14764"/>
                    <a:pt x="-883" y="7144"/>
                    <a:pt x="1054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9" name="Freeform: Shape 2558">
              <a:extLst>
                <a:ext uri="{FF2B5EF4-FFF2-40B4-BE49-F238E27FC236}">
                  <a16:creationId xmlns="" xmlns:a16="http://schemas.microsoft.com/office/drawing/2014/main" id="{1085F126-B139-4F9D-B73E-6AB4B6EAD432}"/>
                </a:ext>
              </a:extLst>
            </p:cNvPr>
            <p:cNvSpPr/>
            <p:nvPr/>
          </p:nvSpPr>
          <p:spPr>
            <a:xfrm>
              <a:off x="6388894" y="40514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3811" y="1571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0" name="Freeform: Shape 2559">
              <a:extLst>
                <a:ext uri="{FF2B5EF4-FFF2-40B4-BE49-F238E27FC236}">
                  <a16:creationId xmlns="" xmlns:a16="http://schemas.microsoft.com/office/drawing/2014/main" id="{E0BE032B-8CB6-4958-8804-EDA76B2298AB}"/>
                </a:ext>
              </a:extLst>
            </p:cNvPr>
            <p:cNvSpPr/>
            <p:nvPr/>
          </p:nvSpPr>
          <p:spPr>
            <a:xfrm>
              <a:off x="6413421" y="3963828"/>
              <a:ext cx="9525" cy="9525"/>
            </a:xfrm>
            <a:custGeom>
              <a:avLst/>
              <a:gdLst>
                <a:gd name="connsiteX0" fmla="*/ 8334 w 9525"/>
                <a:gd name="connsiteY0" fmla="*/ 10954 h 9525"/>
                <a:gd name="connsiteX1" fmla="*/ 7382 w 9525"/>
                <a:gd name="connsiteY1" fmla="*/ 7144 h 9525"/>
                <a:gd name="connsiteX2" fmla="*/ 8334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334" y="10954"/>
                  </a:moveTo>
                  <a:cubicBezTo>
                    <a:pt x="11192" y="10001"/>
                    <a:pt x="8334" y="8096"/>
                    <a:pt x="7382" y="7144"/>
                  </a:cubicBezTo>
                  <a:cubicBezTo>
                    <a:pt x="7382" y="8096"/>
                    <a:pt x="6429" y="9049"/>
                    <a:pt x="8334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1" name="Freeform: Shape 2560">
              <a:extLst>
                <a:ext uri="{FF2B5EF4-FFF2-40B4-BE49-F238E27FC236}">
                  <a16:creationId xmlns="" xmlns:a16="http://schemas.microsoft.com/office/drawing/2014/main" id="{B0C00173-75C5-46A8-81F1-E089A0FC9B48}"/>
                </a:ext>
              </a:extLst>
            </p:cNvPr>
            <p:cNvSpPr/>
            <p:nvPr/>
          </p:nvSpPr>
          <p:spPr>
            <a:xfrm>
              <a:off x="6360319" y="3221831"/>
              <a:ext cx="9525" cy="38100"/>
            </a:xfrm>
            <a:custGeom>
              <a:avLst/>
              <a:gdLst>
                <a:gd name="connsiteX0" fmla="*/ 10954 w 9525"/>
                <a:gd name="connsiteY0" fmla="*/ 34766 h 38100"/>
                <a:gd name="connsiteX1" fmla="*/ 7144 w 9525"/>
                <a:gd name="connsiteY1" fmla="*/ 7144 h 38100"/>
                <a:gd name="connsiteX2" fmla="*/ 10954 w 9525"/>
                <a:gd name="connsiteY2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38100">
                  <a:moveTo>
                    <a:pt x="10954" y="34766"/>
                  </a:moveTo>
                  <a:lnTo>
                    <a:pt x="7144" y="7144"/>
                  </a:lnTo>
                  <a:cubicBezTo>
                    <a:pt x="7144" y="14764"/>
                    <a:pt x="8096" y="22384"/>
                    <a:pt x="10954" y="347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2" name="Freeform: Shape 2561">
              <a:extLst>
                <a:ext uri="{FF2B5EF4-FFF2-40B4-BE49-F238E27FC236}">
                  <a16:creationId xmlns="" xmlns:a16="http://schemas.microsoft.com/office/drawing/2014/main" id="{06C0B973-5FC1-4B74-A8E5-D71ACE73CEE6}"/>
                </a:ext>
              </a:extLst>
            </p:cNvPr>
            <p:cNvSpPr/>
            <p:nvPr/>
          </p:nvSpPr>
          <p:spPr>
            <a:xfrm>
              <a:off x="6390799" y="3876183"/>
              <a:ext cx="19050" cy="28575"/>
            </a:xfrm>
            <a:custGeom>
              <a:avLst/>
              <a:gdLst>
                <a:gd name="connsiteX0" fmla="*/ 7144 w 19050"/>
                <a:gd name="connsiteY0" fmla="*/ 7159 h 28575"/>
                <a:gd name="connsiteX1" fmla="*/ 7144 w 19050"/>
                <a:gd name="connsiteY1" fmla="*/ 71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7144" y="7159"/>
                  </a:moveTo>
                  <a:cubicBezTo>
                    <a:pt x="24289" y="49069"/>
                    <a:pt x="7144" y="6207"/>
                    <a:pt x="7144" y="71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3" name="Freeform: Shape 2562">
              <a:extLst>
                <a:ext uri="{FF2B5EF4-FFF2-40B4-BE49-F238E27FC236}">
                  <a16:creationId xmlns="" xmlns:a16="http://schemas.microsoft.com/office/drawing/2014/main" id="{8E1809B5-AFD2-4259-8A53-05F14A43D585}"/>
                </a:ext>
              </a:extLst>
            </p:cNvPr>
            <p:cNvSpPr/>
            <p:nvPr/>
          </p:nvSpPr>
          <p:spPr>
            <a:xfrm>
              <a:off x="6403197" y="3876687"/>
              <a:ext cx="19050" cy="9525"/>
            </a:xfrm>
            <a:custGeom>
              <a:avLst/>
              <a:gdLst>
                <a:gd name="connsiteX0" fmla="*/ 14748 w 19050"/>
                <a:gd name="connsiteY0" fmla="*/ 7608 h 9525"/>
                <a:gd name="connsiteX1" fmla="*/ 14748 w 19050"/>
                <a:gd name="connsiteY1" fmla="*/ 760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4748" y="7608"/>
                  </a:moveTo>
                  <a:cubicBezTo>
                    <a:pt x="7128" y="10465"/>
                    <a:pt x="2366" y="5703"/>
                    <a:pt x="14748" y="76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4" name="Freeform: Shape 2563">
              <a:extLst>
                <a:ext uri="{FF2B5EF4-FFF2-40B4-BE49-F238E27FC236}">
                  <a16:creationId xmlns="" xmlns:a16="http://schemas.microsoft.com/office/drawing/2014/main" id="{B7C9DBE0-16DD-4931-B1E5-8E092427E5F8}"/>
                </a:ext>
              </a:extLst>
            </p:cNvPr>
            <p:cNvSpPr/>
            <p:nvPr/>
          </p:nvSpPr>
          <p:spPr>
            <a:xfrm>
              <a:off x="6371173" y="3915230"/>
              <a:ext cx="9525" cy="9525"/>
            </a:xfrm>
            <a:custGeom>
              <a:avLst/>
              <a:gdLst>
                <a:gd name="connsiteX0" fmla="*/ 10577 w 9525"/>
                <a:gd name="connsiteY0" fmla="*/ 9069 h 9525"/>
                <a:gd name="connsiteX1" fmla="*/ 10577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577" y="9069"/>
                  </a:moveTo>
                  <a:cubicBezTo>
                    <a:pt x="3910" y="5259"/>
                    <a:pt x="8672" y="8117"/>
                    <a:pt x="10577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5" name="Freeform: Shape 2564">
              <a:extLst>
                <a:ext uri="{FF2B5EF4-FFF2-40B4-BE49-F238E27FC236}">
                  <a16:creationId xmlns="" xmlns:a16="http://schemas.microsoft.com/office/drawing/2014/main" id="{80F6BEEB-E075-4A67-98C1-033BCE0EF870}"/>
                </a:ext>
              </a:extLst>
            </p:cNvPr>
            <p:cNvSpPr/>
            <p:nvPr/>
          </p:nvSpPr>
          <p:spPr>
            <a:xfrm>
              <a:off x="6404134" y="3840520"/>
              <a:ext cx="9525" cy="9525"/>
            </a:xfrm>
            <a:custGeom>
              <a:avLst/>
              <a:gdLst>
                <a:gd name="connsiteX0" fmla="*/ 7144 w 9525"/>
                <a:gd name="connsiteY0" fmla="*/ 9485 h 9525"/>
                <a:gd name="connsiteX1" fmla="*/ 7144 w 9525"/>
                <a:gd name="connsiteY1" fmla="*/ 948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485"/>
                  </a:moveTo>
                  <a:cubicBezTo>
                    <a:pt x="7144" y="10437"/>
                    <a:pt x="14764" y="3770"/>
                    <a:pt x="7144" y="9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6" name="Freeform: Shape 2565">
              <a:extLst>
                <a:ext uri="{FF2B5EF4-FFF2-40B4-BE49-F238E27FC236}">
                  <a16:creationId xmlns="" xmlns:a16="http://schemas.microsoft.com/office/drawing/2014/main" id="{76BA09C5-63BF-4B94-B2FB-4F85B706AA5B}"/>
                </a:ext>
              </a:extLst>
            </p:cNvPr>
            <p:cNvSpPr/>
            <p:nvPr/>
          </p:nvSpPr>
          <p:spPr>
            <a:xfrm>
              <a:off x="6406039" y="3843813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lnTo>
                    <a:pt x="8096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7" name="Freeform: Shape 2566">
              <a:extLst>
                <a:ext uri="{FF2B5EF4-FFF2-40B4-BE49-F238E27FC236}">
                  <a16:creationId xmlns="" xmlns:a16="http://schemas.microsoft.com/office/drawing/2014/main" id="{619C560A-2178-4C40-9C07-D2C455EF1A82}"/>
                </a:ext>
              </a:extLst>
            </p:cNvPr>
            <p:cNvSpPr/>
            <p:nvPr/>
          </p:nvSpPr>
          <p:spPr>
            <a:xfrm>
              <a:off x="6364129" y="3914298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7144" y="10954"/>
                    <a:pt x="8096" y="1762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8" name="Freeform: Shape 2567">
              <a:extLst>
                <a:ext uri="{FF2B5EF4-FFF2-40B4-BE49-F238E27FC236}">
                  <a16:creationId xmlns="" xmlns:a16="http://schemas.microsoft.com/office/drawing/2014/main" id="{20E99056-CF03-4D33-897E-1755CD25C6F9}"/>
                </a:ext>
              </a:extLst>
            </p:cNvPr>
            <p:cNvSpPr/>
            <p:nvPr/>
          </p:nvSpPr>
          <p:spPr>
            <a:xfrm>
              <a:off x="6386989" y="3882416"/>
              <a:ext cx="9525" cy="9525"/>
            </a:xfrm>
            <a:custGeom>
              <a:avLst/>
              <a:gdLst>
                <a:gd name="connsiteX0" fmla="*/ 7144 w 9525"/>
                <a:gd name="connsiteY0" fmla="*/ 7593 h 9525"/>
                <a:gd name="connsiteX1" fmla="*/ 9049 w 9525"/>
                <a:gd name="connsiteY1" fmla="*/ 10451 h 9525"/>
                <a:gd name="connsiteX2" fmla="*/ 7144 w 9525"/>
                <a:gd name="connsiteY2" fmla="*/ 759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93"/>
                  </a:moveTo>
                  <a:lnTo>
                    <a:pt x="9049" y="10451"/>
                  </a:lnTo>
                  <a:cubicBezTo>
                    <a:pt x="8096" y="10451"/>
                    <a:pt x="10001" y="5689"/>
                    <a:pt x="7144" y="7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9" name="Freeform: Shape 2568">
              <a:extLst>
                <a:ext uri="{FF2B5EF4-FFF2-40B4-BE49-F238E27FC236}">
                  <a16:creationId xmlns="" xmlns:a16="http://schemas.microsoft.com/office/drawing/2014/main" id="{FDA04EC2-2567-4183-856D-A6AA06FF69C2}"/>
                </a:ext>
              </a:extLst>
            </p:cNvPr>
            <p:cNvSpPr/>
            <p:nvPr/>
          </p:nvSpPr>
          <p:spPr>
            <a:xfrm>
              <a:off x="6402123" y="3816191"/>
              <a:ext cx="9525" cy="9525"/>
            </a:xfrm>
            <a:custGeom>
              <a:avLst/>
              <a:gdLst>
                <a:gd name="connsiteX0" fmla="*/ 10107 w 9525"/>
                <a:gd name="connsiteY0" fmla="*/ 10954 h 9525"/>
                <a:gd name="connsiteX1" fmla="*/ 10107 w 9525"/>
                <a:gd name="connsiteY1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07" y="10954"/>
                  </a:moveTo>
                  <a:cubicBezTo>
                    <a:pt x="3440" y="2381"/>
                    <a:pt x="10107" y="10954"/>
                    <a:pt x="10107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0" name="Freeform: Shape 2569">
              <a:extLst>
                <a:ext uri="{FF2B5EF4-FFF2-40B4-BE49-F238E27FC236}">
                  <a16:creationId xmlns="" xmlns:a16="http://schemas.microsoft.com/office/drawing/2014/main" id="{61882461-BE2D-4726-87AF-AE4C7C7A141C}"/>
                </a:ext>
              </a:extLst>
            </p:cNvPr>
            <p:cNvSpPr/>
            <p:nvPr/>
          </p:nvSpPr>
          <p:spPr>
            <a:xfrm>
              <a:off x="6366986" y="3857460"/>
              <a:ext cx="19050" cy="9525"/>
            </a:xfrm>
            <a:custGeom>
              <a:avLst/>
              <a:gdLst>
                <a:gd name="connsiteX0" fmla="*/ 11906 w 19050"/>
                <a:gd name="connsiteY0" fmla="*/ 9689 h 9525"/>
                <a:gd name="connsiteX1" fmla="*/ 7144 w 19050"/>
                <a:gd name="connsiteY1" fmla="*/ 8737 h 9525"/>
                <a:gd name="connsiteX2" fmla="*/ 11906 w 19050"/>
                <a:gd name="connsiteY2" fmla="*/ 968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9689"/>
                  </a:moveTo>
                  <a:cubicBezTo>
                    <a:pt x="8096" y="11594"/>
                    <a:pt x="10001" y="3974"/>
                    <a:pt x="7144" y="8737"/>
                  </a:cubicBezTo>
                  <a:cubicBezTo>
                    <a:pt x="9049" y="12547"/>
                    <a:pt x="10954" y="10642"/>
                    <a:pt x="11906" y="96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1" name="Freeform: Shape 2570">
              <a:extLst>
                <a:ext uri="{FF2B5EF4-FFF2-40B4-BE49-F238E27FC236}">
                  <a16:creationId xmlns="" xmlns:a16="http://schemas.microsoft.com/office/drawing/2014/main" id="{900EEA81-49E3-49F7-8B1D-07B00CEC039F}"/>
                </a:ext>
              </a:extLst>
            </p:cNvPr>
            <p:cNvSpPr/>
            <p:nvPr/>
          </p:nvSpPr>
          <p:spPr>
            <a:xfrm>
              <a:off x="6392704" y="381238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8096"/>
                    <a:pt x="8096" y="8096"/>
                    <a:pt x="7144" y="7144"/>
                  </a:cubicBezTo>
                  <a:cubicBezTo>
                    <a:pt x="7144" y="8096"/>
                    <a:pt x="7144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2" name="Freeform: Shape 2571">
              <a:extLst>
                <a:ext uri="{FF2B5EF4-FFF2-40B4-BE49-F238E27FC236}">
                  <a16:creationId xmlns="" xmlns:a16="http://schemas.microsoft.com/office/drawing/2014/main" id="{A1672F44-17CE-4316-93FE-414B058398CD}"/>
                </a:ext>
              </a:extLst>
            </p:cNvPr>
            <p:cNvSpPr/>
            <p:nvPr/>
          </p:nvSpPr>
          <p:spPr>
            <a:xfrm>
              <a:off x="6393233" y="3814286"/>
              <a:ext cx="9525" cy="19050"/>
            </a:xfrm>
            <a:custGeom>
              <a:avLst/>
              <a:gdLst>
                <a:gd name="connsiteX0" fmla="*/ 7567 w 9525"/>
                <a:gd name="connsiteY0" fmla="*/ 7144 h 19050"/>
                <a:gd name="connsiteX1" fmla="*/ 7567 w 9525"/>
                <a:gd name="connsiteY1" fmla="*/ 11906 h 19050"/>
                <a:gd name="connsiteX2" fmla="*/ 7567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67" y="7144"/>
                  </a:moveTo>
                  <a:cubicBezTo>
                    <a:pt x="7567" y="9049"/>
                    <a:pt x="6615" y="10001"/>
                    <a:pt x="7567" y="11906"/>
                  </a:cubicBezTo>
                  <a:cubicBezTo>
                    <a:pt x="8520" y="9049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3" name="Freeform: Shape 2572">
              <a:extLst>
                <a:ext uri="{FF2B5EF4-FFF2-40B4-BE49-F238E27FC236}">
                  <a16:creationId xmlns="" xmlns:a16="http://schemas.microsoft.com/office/drawing/2014/main" id="{EFB0EB2B-5F3C-4B3B-93B6-486B0F16B180}"/>
                </a:ext>
              </a:extLst>
            </p:cNvPr>
            <p:cNvSpPr/>
            <p:nvPr/>
          </p:nvSpPr>
          <p:spPr>
            <a:xfrm>
              <a:off x="6390799" y="3796113"/>
              <a:ext cx="9525" cy="9525"/>
            </a:xfrm>
            <a:custGeom>
              <a:avLst/>
              <a:gdLst>
                <a:gd name="connsiteX0" fmla="*/ 7144 w 9525"/>
                <a:gd name="connsiteY0" fmla="*/ 7219 h 9525"/>
                <a:gd name="connsiteX1" fmla="*/ 7144 w 9525"/>
                <a:gd name="connsiteY1" fmla="*/ 72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219"/>
                  </a:moveTo>
                  <a:cubicBezTo>
                    <a:pt x="11906" y="14839"/>
                    <a:pt x="8096" y="6266"/>
                    <a:pt x="7144" y="72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4" name="Freeform: Shape 2573">
              <a:extLst>
                <a:ext uri="{FF2B5EF4-FFF2-40B4-BE49-F238E27FC236}">
                  <a16:creationId xmlns="" xmlns:a16="http://schemas.microsoft.com/office/drawing/2014/main" id="{D61E2BEC-1834-43FB-8342-8741DD158EC1}"/>
                </a:ext>
              </a:extLst>
            </p:cNvPr>
            <p:cNvSpPr/>
            <p:nvPr/>
          </p:nvSpPr>
          <p:spPr>
            <a:xfrm>
              <a:off x="6408162" y="3722846"/>
              <a:ext cx="9525" cy="19050"/>
            </a:xfrm>
            <a:custGeom>
              <a:avLst/>
              <a:gdLst>
                <a:gd name="connsiteX0" fmla="*/ 7878 w 9525"/>
                <a:gd name="connsiteY0" fmla="*/ 7144 h 19050"/>
                <a:gd name="connsiteX1" fmla="*/ 7878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878" y="7144"/>
                  </a:moveTo>
                  <a:cubicBezTo>
                    <a:pt x="5021" y="20479"/>
                    <a:pt x="11688" y="27146"/>
                    <a:pt x="787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5" name="Freeform: Shape 2574">
              <a:extLst>
                <a:ext uri="{FF2B5EF4-FFF2-40B4-BE49-F238E27FC236}">
                  <a16:creationId xmlns="" xmlns:a16="http://schemas.microsoft.com/office/drawing/2014/main" id="{A6984130-AF4F-4CCC-87A7-16F9C5A58C1F}"/>
                </a:ext>
              </a:extLst>
            </p:cNvPr>
            <p:cNvSpPr/>
            <p:nvPr/>
          </p:nvSpPr>
          <p:spPr>
            <a:xfrm>
              <a:off x="6409849" y="37371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9049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6" name="Freeform: Shape 2575">
              <a:extLst>
                <a:ext uri="{FF2B5EF4-FFF2-40B4-BE49-F238E27FC236}">
                  <a16:creationId xmlns="" xmlns:a16="http://schemas.microsoft.com/office/drawing/2014/main" id="{A3BEFB64-49F5-4100-9A27-026A72A52AA8}"/>
                </a:ext>
              </a:extLst>
            </p:cNvPr>
            <p:cNvSpPr/>
            <p:nvPr/>
          </p:nvSpPr>
          <p:spPr>
            <a:xfrm>
              <a:off x="6357114" y="3816567"/>
              <a:ext cx="19050" cy="9525"/>
            </a:xfrm>
            <a:custGeom>
              <a:avLst/>
              <a:gdLst>
                <a:gd name="connsiteX0" fmla="*/ 12253 w 19050"/>
                <a:gd name="connsiteY0" fmla="*/ 10577 h 9525"/>
                <a:gd name="connsiteX1" fmla="*/ 12253 w 19050"/>
                <a:gd name="connsiteY1" fmla="*/ 1057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2253" y="10577"/>
                  </a:moveTo>
                  <a:cubicBezTo>
                    <a:pt x="1776" y="3910"/>
                    <a:pt x="10348" y="8672"/>
                    <a:pt x="12253" y="1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7" name="Freeform: Shape 2576">
              <a:extLst>
                <a:ext uri="{FF2B5EF4-FFF2-40B4-BE49-F238E27FC236}">
                  <a16:creationId xmlns="" xmlns:a16="http://schemas.microsoft.com/office/drawing/2014/main" id="{ABA5F470-12FA-4B12-97F0-13E4824835FA}"/>
                </a:ext>
              </a:extLst>
            </p:cNvPr>
            <p:cNvSpPr/>
            <p:nvPr/>
          </p:nvSpPr>
          <p:spPr>
            <a:xfrm>
              <a:off x="6407944" y="3715074"/>
              <a:ext cx="9525" cy="9525"/>
            </a:xfrm>
            <a:custGeom>
              <a:avLst/>
              <a:gdLst>
                <a:gd name="connsiteX0" fmla="*/ 8096 w 9525"/>
                <a:gd name="connsiteY0" fmla="*/ 7295 h 9525"/>
                <a:gd name="connsiteX1" fmla="*/ 7144 w 9525"/>
                <a:gd name="connsiteY1" fmla="*/ 11106 h 9525"/>
                <a:gd name="connsiteX2" fmla="*/ 8096 w 9525"/>
                <a:gd name="connsiteY2" fmla="*/ 729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295"/>
                  </a:moveTo>
                  <a:cubicBezTo>
                    <a:pt x="8096" y="8248"/>
                    <a:pt x="8096" y="10153"/>
                    <a:pt x="7144" y="11106"/>
                  </a:cubicBezTo>
                  <a:cubicBezTo>
                    <a:pt x="10954" y="10153"/>
                    <a:pt x="9049" y="6343"/>
                    <a:pt x="8096" y="72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8" name="Freeform: Shape 2577">
              <a:extLst>
                <a:ext uri="{FF2B5EF4-FFF2-40B4-BE49-F238E27FC236}">
                  <a16:creationId xmlns="" xmlns:a16="http://schemas.microsoft.com/office/drawing/2014/main" id="{4E57899C-2DEE-44FE-8A3A-DFEEC263F783}"/>
                </a:ext>
              </a:extLst>
            </p:cNvPr>
            <p:cNvSpPr/>
            <p:nvPr/>
          </p:nvSpPr>
          <p:spPr>
            <a:xfrm>
              <a:off x="6393656" y="3739991"/>
              <a:ext cx="9525" cy="19050"/>
            </a:xfrm>
            <a:custGeom>
              <a:avLst/>
              <a:gdLst>
                <a:gd name="connsiteX0" fmla="*/ 8096 w 9525"/>
                <a:gd name="connsiteY0" fmla="*/ 7144 h 19050"/>
                <a:gd name="connsiteX1" fmla="*/ 7144 w 9525"/>
                <a:gd name="connsiteY1" fmla="*/ 12859 h 19050"/>
                <a:gd name="connsiteX2" fmla="*/ 8096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7144"/>
                  </a:moveTo>
                  <a:cubicBezTo>
                    <a:pt x="6191" y="8096"/>
                    <a:pt x="8096" y="10954"/>
                    <a:pt x="7144" y="12859"/>
                  </a:cubicBezTo>
                  <a:cubicBezTo>
                    <a:pt x="7144" y="10001"/>
                    <a:pt x="1190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9" name="Freeform: Shape 2578">
              <a:extLst>
                <a:ext uri="{FF2B5EF4-FFF2-40B4-BE49-F238E27FC236}">
                  <a16:creationId xmlns="" xmlns:a16="http://schemas.microsoft.com/office/drawing/2014/main" id="{10F7A636-08A6-4026-B478-2DC2E49B8FEA}"/>
                </a:ext>
              </a:extLst>
            </p:cNvPr>
            <p:cNvSpPr/>
            <p:nvPr/>
          </p:nvSpPr>
          <p:spPr>
            <a:xfrm>
              <a:off x="6392704" y="370093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9049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cubicBezTo>
                    <a:pt x="10954" y="8096"/>
                    <a:pt x="9049" y="10001"/>
                    <a:pt x="7144" y="9049"/>
                  </a:cubicBezTo>
                  <a:cubicBezTo>
                    <a:pt x="8096" y="10001"/>
                    <a:pt x="13811" y="11906"/>
                    <a:pt x="1095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0" name="Freeform: Shape 2579">
              <a:extLst>
                <a:ext uri="{FF2B5EF4-FFF2-40B4-BE49-F238E27FC236}">
                  <a16:creationId xmlns="" xmlns:a16="http://schemas.microsoft.com/office/drawing/2014/main" id="{C78DFB36-7CA0-4D76-B922-A5634AF4DAF0}"/>
                </a:ext>
              </a:extLst>
            </p:cNvPr>
            <p:cNvSpPr/>
            <p:nvPr/>
          </p:nvSpPr>
          <p:spPr>
            <a:xfrm>
              <a:off x="6393656" y="37304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1666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1" name="Freeform: Shape 2580">
              <a:extLst>
                <a:ext uri="{FF2B5EF4-FFF2-40B4-BE49-F238E27FC236}">
                  <a16:creationId xmlns="" xmlns:a16="http://schemas.microsoft.com/office/drawing/2014/main" id="{1DE8E9F8-EE8B-4730-B252-74E0E9A2570C}"/>
                </a:ext>
              </a:extLst>
            </p:cNvPr>
            <p:cNvSpPr/>
            <p:nvPr/>
          </p:nvSpPr>
          <p:spPr>
            <a:xfrm>
              <a:off x="6353284" y="3745283"/>
              <a:ext cx="19050" cy="9525"/>
            </a:xfrm>
            <a:custGeom>
              <a:avLst/>
              <a:gdLst>
                <a:gd name="connsiteX0" fmla="*/ 7511 w 19050"/>
                <a:gd name="connsiteY0" fmla="*/ 8519 h 9525"/>
                <a:gd name="connsiteX1" fmla="*/ 7511 w 19050"/>
                <a:gd name="connsiteY1" fmla="*/ 85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511" y="8519"/>
                  </a:moveTo>
                  <a:cubicBezTo>
                    <a:pt x="3701" y="3756"/>
                    <a:pt x="31324" y="13281"/>
                    <a:pt x="7511" y="85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2" name="Freeform: Shape 2581">
              <a:extLst>
                <a:ext uri="{FF2B5EF4-FFF2-40B4-BE49-F238E27FC236}">
                  <a16:creationId xmlns="" xmlns:a16="http://schemas.microsoft.com/office/drawing/2014/main" id="{4B123A13-B1E0-4F10-B711-AAC8920B6D0D}"/>
                </a:ext>
              </a:extLst>
            </p:cNvPr>
            <p:cNvSpPr/>
            <p:nvPr/>
          </p:nvSpPr>
          <p:spPr>
            <a:xfrm>
              <a:off x="6360319" y="3738086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3" name="Freeform: Shape 2582">
              <a:extLst>
                <a:ext uri="{FF2B5EF4-FFF2-40B4-BE49-F238E27FC236}">
                  <a16:creationId xmlns="" xmlns:a16="http://schemas.microsoft.com/office/drawing/2014/main" id="{F67DB688-C6AF-4343-9628-494B466D65C1}"/>
                </a:ext>
              </a:extLst>
            </p:cNvPr>
            <p:cNvSpPr/>
            <p:nvPr/>
          </p:nvSpPr>
          <p:spPr>
            <a:xfrm>
              <a:off x="6376511" y="36809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8096" y="8096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4" name="Freeform: Shape 2583">
              <a:extLst>
                <a:ext uri="{FF2B5EF4-FFF2-40B4-BE49-F238E27FC236}">
                  <a16:creationId xmlns="" xmlns:a16="http://schemas.microsoft.com/office/drawing/2014/main" id="{1EF05C4C-FEAE-46DD-9A51-5E406FC70312}"/>
                </a:ext>
              </a:extLst>
            </p:cNvPr>
            <p:cNvSpPr/>
            <p:nvPr/>
          </p:nvSpPr>
          <p:spPr>
            <a:xfrm>
              <a:off x="6354549" y="3713651"/>
              <a:ext cx="9525" cy="19050"/>
            </a:xfrm>
            <a:custGeom>
              <a:avLst/>
              <a:gdLst>
                <a:gd name="connsiteX0" fmla="*/ 8151 w 9525"/>
                <a:gd name="connsiteY0" fmla="*/ 12528 h 19050"/>
                <a:gd name="connsiteX1" fmla="*/ 8151 w 9525"/>
                <a:gd name="connsiteY1" fmla="*/ 1252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151" y="12528"/>
                  </a:moveTo>
                  <a:cubicBezTo>
                    <a:pt x="4341" y="25863"/>
                    <a:pt x="12913" y="-4617"/>
                    <a:pt x="8151" y="125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5" name="Freeform: Shape 2584">
              <a:extLst>
                <a:ext uri="{FF2B5EF4-FFF2-40B4-BE49-F238E27FC236}">
                  <a16:creationId xmlns="" xmlns:a16="http://schemas.microsoft.com/office/drawing/2014/main" id="{D527F311-6AC5-4281-BC3F-88BDD50880D4}"/>
                </a:ext>
              </a:extLst>
            </p:cNvPr>
            <p:cNvSpPr/>
            <p:nvPr/>
          </p:nvSpPr>
          <p:spPr>
            <a:xfrm>
              <a:off x="6411265" y="3635431"/>
              <a:ext cx="19050" cy="19050"/>
            </a:xfrm>
            <a:custGeom>
              <a:avLst/>
              <a:gdLst>
                <a:gd name="connsiteX0" fmla="*/ 17158 w 19050"/>
                <a:gd name="connsiteY0" fmla="*/ 12643 h 19050"/>
                <a:gd name="connsiteX1" fmla="*/ 17158 w 19050"/>
                <a:gd name="connsiteY1" fmla="*/ 1264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7158" y="12643"/>
                  </a:moveTo>
                  <a:cubicBezTo>
                    <a:pt x="4775" y="7881"/>
                    <a:pt x="2870" y="3118"/>
                    <a:pt x="17158" y="126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6" name="Freeform: Shape 2585">
              <a:extLst>
                <a:ext uri="{FF2B5EF4-FFF2-40B4-BE49-F238E27FC236}">
                  <a16:creationId xmlns="" xmlns:a16="http://schemas.microsoft.com/office/drawing/2014/main" id="{A8472A26-1361-4AAA-AE0F-DD0D6FF2EB7C}"/>
                </a:ext>
              </a:extLst>
            </p:cNvPr>
            <p:cNvSpPr/>
            <p:nvPr/>
          </p:nvSpPr>
          <p:spPr>
            <a:xfrm>
              <a:off x="6405086" y="36390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7" name="Freeform: Shape 2586">
              <a:extLst>
                <a:ext uri="{FF2B5EF4-FFF2-40B4-BE49-F238E27FC236}">
                  <a16:creationId xmlns="" xmlns:a16="http://schemas.microsoft.com/office/drawing/2014/main" id="{F46D20D2-7A3F-4A0E-B70D-F7E5B88F99CF}"/>
                </a:ext>
              </a:extLst>
            </p:cNvPr>
            <p:cNvSpPr/>
            <p:nvPr/>
          </p:nvSpPr>
          <p:spPr>
            <a:xfrm>
              <a:off x="6380321" y="3692241"/>
              <a:ext cx="9525" cy="19050"/>
            </a:xfrm>
            <a:custGeom>
              <a:avLst/>
              <a:gdLst>
                <a:gd name="connsiteX0" fmla="*/ 7144 w 9525"/>
                <a:gd name="connsiteY0" fmla="*/ 7268 h 19050"/>
                <a:gd name="connsiteX1" fmla="*/ 8096 w 9525"/>
                <a:gd name="connsiteY1" fmla="*/ 12983 h 19050"/>
                <a:gd name="connsiteX2" fmla="*/ 7144 w 9525"/>
                <a:gd name="connsiteY2" fmla="*/ 726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7268"/>
                  </a:moveTo>
                  <a:cubicBezTo>
                    <a:pt x="7144" y="9173"/>
                    <a:pt x="7144" y="11078"/>
                    <a:pt x="8096" y="12983"/>
                  </a:cubicBezTo>
                  <a:cubicBezTo>
                    <a:pt x="9049" y="11078"/>
                    <a:pt x="9049" y="6316"/>
                    <a:pt x="7144" y="72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8" name="Freeform: Shape 2587">
              <a:extLst>
                <a:ext uri="{FF2B5EF4-FFF2-40B4-BE49-F238E27FC236}">
                  <a16:creationId xmlns="" xmlns:a16="http://schemas.microsoft.com/office/drawing/2014/main" id="{FCE9FBEB-C057-4E9D-897E-8FB6C587AE7B}"/>
                </a:ext>
              </a:extLst>
            </p:cNvPr>
            <p:cNvSpPr/>
            <p:nvPr/>
          </p:nvSpPr>
          <p:spPr>
            <a:xfrm>
              <a:off x="6411625" y="3618071"/>
              <a:ext cx="9525" cy="19050"/>
            </a:xfrm>
            <a:custGeom>
              <a:avLst/>
              <a:gdLst>
                <a:gd name="connsiteX0" fmla="*/ 7273 w 9525"/>
                <a:gd name="connsiteY0" fmla="*/ 7144 h 19050"/>
                <a:gd name="connsiteX1" fmla="*/ 7273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273" y="7144"/>
                  </a:moveTo>
                  <a:cubicBezTo>
                    <a:pt x="11083" y="18574"/>
                    <a:pt x="6320" y="7144"/>
                    <a:pt x="72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9" name="Freeform: Shape 2588">
              <a:extLst>
                <a:ext uri="{FF2B5EF4-FFF2-40B4-BE49-F238E27FC236}">
                  <a16:creationId xmlns="" xmlns:a16="http://schemas.microsoft.com/office/drawing/2014/main" id="{F3BCF2BF-1633-4247-937D-854B10675933}"/>
                </a:ext>
              </a:extLst>
            </p:cNvPr>
            <p:cNvSpPr/>
            <p:nvPr/>
          </p:nvSpPr>
          <p:spPr>
            <a:xfrm>
              <a:off x="6415246" y="3592846"/>
              <a:ext cx="9525" cy="9525"/>
            </a:xfrm>
            <a:custGeom>
              <a:avLst/>
              <a:gdLst>
                <a:gd name="connsiteX0" fmla="*/ 8414 w 9525"/>
                <a:gd name="connsiteY0" fmla="*/ 11413 h 9525"/>
                <a:gd name="connsiteX1" fmla="*/ 8414 w 9525"/>
                <a:gd name="connsiteY1" fmla="*/ 1141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11413"/>
                  </a:moveTo>
                  <a:cubicBezTo>
                    <a:pt x="8414" y="9509"/>
                    <a:pt x="5556" y="2841"/>
                    <a:pt x="8414" y="114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0" name="Freeform: Shape 2589">
              <a:extLst>
                <a:ext uri="{FF2B5EF4-FFF2-40B4-BE49-F238E27FC236}">
                  <a16:creationId xmlns="" xmlns:a16="http://schemas.microsoft.com/office/drawing/2014/main" id="{E64BC6FC-F87F-4737-B401-1D2923DE783E}"/>
                </a:ext>
              </a:extLst>
            </p:cNvPr>
            <p:cNvSpPr/>
            <p:nvPr/>
          </p:nvSpPr>
          <p:spPr>
            <a:xfrm>
              <a:off x="6324071" y="3636168"/>
              <a:ext cx="19050" cy="9525"/>
            </a:xfrm>
            <a:custGeom>
              <a:avLst/>
              <a:gdLst>
                <a:gd name="connsiteX0" fmla="*/ 7197 w 19050"/>
                <a:gd name="connsiteY0" fmla="*/ 7144 h 9525"/>
                <a:gd name="connsiteX1" fmla="*/ 7197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97" y="7144"/>
                  </a:moveTo>
                  <a:cubicBezTo>
                    <a:pt x="6244" y="8096"/>
                    <a:pt x="18627" y="10954"/>
                    <a:pt x="719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1" name="Freeform: Shape 2590">
              <a:extLst>
                <a:ext uri="{FF2B5EF4-FFF2-40B4-BE49-F238E27FC236}">
                  <a16:creationId xmlns="" xmlns:a16="http://schemas.microsoft.com/office/drawing/2014/main" id="{8A5F6DD2-C483-4318-ADA9-454DF6DEA780}"/>
                </a:ext>
              </a:extLst>
            </p:cNvPr>
            <p:cNvSpPr/>
            <p:nvPr/>
          </p:nvSpPr>
          <p:spPr>
            <a:xfrm>
              <a:off x="6369085" y="3367563"/>
              <a:ext cx="38100" cy="114300"/>
            </a:xfrm>
            <a:custGeom>
              <a:avLst/>
              <a:gdLst>
                <a:gd name="connsiteX0" fmla="*/ 26000 w 38100"/>
                <a:gd name="connsiteY0" fmla="*/ 86201 h 114300"/>
                <a:gd name="connsiteX1" fmla="*/ 17428 w 38100"/>
                <a:gd name="connsiteY1" fmla="*/ 90011 h 114300"/>
                <a:gd name="connsiteX2" fmla="*/ 37431 w 38100"/>
                <a:gd name="connsiteY2" fmla="*/ 112871 h 114300"/>
                <a:gd name="connsiteX3" fmla="*/ 23143 w 38100"/>
                <a:gd name="connsiteY3" fmla="*/ 7144 h 114300"/>
                <a:gd name="connsiteX4" fmla="*/ 7903 w 38100"/>
                <a:gd name="connsiteY4" fmla="*/ 15716 h 114300"/>
                <a:gd name="connsiteX5" fmla="*/ 26000 w 38100"/>
                <a:gd name="connsiteY5" fmla="*/ 8620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00" h="114300">
                  <a:moveTo>
                    <a:pt x="26000" y="86201"/>
                  </a:moveTo>
                  <a:cubicBezTo>
                    <a:pt x="21238" y="84296"/>
                    <a:pt x="34573" y="109061"/>
                    <a:pt x="17428" y="90011"/>
                  </a:cubicBezTo>
                  <a:cubicBezTo>
                    <a:pt x="17428" y="102394"/>
                    <a:pt x="27906" y="107156"/>
                    <a:pt x="37431" y="112871"/>
                  </a:cubicBezTo>
                  <a:cubicBezTo>
                    <a:pt x="35525" y="82391"/>
                    <a:pt x="33620" y="49054"/>
                    <a:pt x="23143" y="7144"/>
                  </a:cubicBezTo>
                  <a:cubicBezTo>
                    <a:pt x="21238" y="24289"/>
                    <a:pt x="16475" y="15716"/>
                    <a:pt x="7903" y="15716"/>
                  </a:cubicBezTo>
                  <a:cubicBezTo>
                    <a:pt x="3140" y="34766"/>
                    <a:pt x="22190" y="88106"/>
                    <a:pt x="26000" y="86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2" name="Freeform: Shape 2591">
              <a:extLst>
                <a:ext uri="{FF2B5EF4-FFF2-40B4-BE49-F238E27FC236}">
                  <a16:creationId xmlns="" xmlns:a16="http://schemas.microsoft.com/office/drawing/2014/main" id="{29C23AD2-36A4-4BD4-B5B5-E083EF5E8D81}"/>
                </a:ext>
              </a:extLst>
            </p:cNvPr>
            <p:cNvSpPr/>
            <p:nvPr/>
          </p:nvSpPr>
          <p:spPr>
            <a:xfrm>
              <a:off x="6385084" y="34656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10001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3" name="Freeform: Shape 2592">
              <a:extLst>
                <a:ext uri="{FF2B5EF4-FFF2-40B4-BE49-F238E27FC236}">
                  <a16:creationId xmlns="" xmlns:a16="http://schemas.microsoft.com/office/drawing/2014/main" id="{2E333717-DBA7-4EE2-AE11-318EEE1D19A8}"/>
                </a:ext>
              </a:extLst>
            </p:cNvPr>
            <p:cNvSpPr/>
            <p:nvPr/>
          </p:nvSpPr>
          <p:spPr>
            <a:xfrm>
              <a:off x="6384131" y="33628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10954"/>
                  </a:lnTo>
                  <a:cubicBezTo>
                    <a:pt x="8096" y="10001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4" name="Freeform: Shape 2593">
              <a:extLst>
                <a:ext uri="{FF2B5EF4-FFF2-40B4-BE49-F238E27FC236}">
                  <a16:creationId xmlns="" xmlns:a16="http://schemas.microsoft.com/office/drawing/2014/main" id="{0400C57A-BE5D-4B01-A6EE-59A661418969}"/>
                </a:ext>
              </a:extLst>
            </p:cNvPr>
            <p:cNvSpPr/>
            <p:nvPr/>
          </p:nvSpPr>
          <p:spPr>
            <a:xfrm>
              <a:off x="6396514" y="3478683"/>
              <a:ext cx="9525" cy="19050"/>
            </a:xfrm>
            <a:custGeom>
              <a:avLst/>
              <a:gdLst>
                <a:gd name="connsiteX0" fmla="*/ 7144 w 9525"/>
                <a:gd name="connsiteY0" fmla="*/ 14134 h 19050"/>
                <a:gd name="connsiteX1" fmla="*/ 7144 w 9525"/>
                <a:gd name="connsiteY1" fmla="*/ 1413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4134"/>
                  </a:moveTo>
                  <a:cubicBezTo>
                    <a:pt x="7144" y="13181"/>
                    <a:pt x="13811" y="-1106"/>
                    <a:pt x="7144" y="141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5" name="Freeform: Shape 2594">
              <a:extLst>
                <a:ext uri="{FF2B5EF4-FFF2-40B4-BE49-F238E27FC236}">
                  <a16:creationId xmlns="" xmlns:a16="http://schemas.microsoft.com/office/drawing/2014/main" id="{123815B7-7128-4307-A156-E320B5998CA0}"/>
                </a:ext>
              </a:extLst>
            </p:cNvPr>
            <p:cNvSpPr/>
            <p:nvPr/>
          </p:nvSpPr>
          <p:spPr>
            <a:xfrm>
              <a:off x="6398620" y="3475067"/>
              <a:ext cx="9525" cy="9525"/>
            </a:xfrm>
            <a:custGeom>
              <a:avLst/>
              <a:gdLst>
                <a:gd name="connsiteX0" fmla="*/ 10752 w 9525"/>
                <a:gd name="connsiteY0" fmla="*/ 7273 h 9525"/>
                <a:gd name="connsiteX1" fmla="*/ 10752 w 9525"/>
                <a:gd name="connsiteY1" fmla="*/ 72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2" y="7273"/>
                  </a:moveTo>
                  <a:cubicBezTo>
                    <a:pt x="3132" y="6320"/>
                    <a:pt x="9800" y="11083"/>
                    <a:pt x="10752" y="72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6" name="Freeform: Shape 2595">
              <a:extLst>
                <a:ext uri="{FF2B5EF4-FFF2-40B4-BE49-F238E27FC236}">
                  <a16:creationId xmlns="" xmlns:a16="http://schemas.microsoft.com/office/drawing/2014/main" id="{2563D544-FBF9-4D54-A092-ACD17382973A}"/>
                </a:ext>
              </a:extLst>
            </p:cNvPr>
            <p:cNvSpPr/>
            <p:nvPr/>
          </p:nvSpPr>
          <p:spPr>
            <a:xfrm>
              <a:off x="6322356" y="3460908"/>
              <a:ext cx="9525" cy="19050"/>
            </a:xfrm>
            <a:custGeom>
              <a:avLst/>
              <a:gdLst>
                <a:gd name="connsiteX0" fmla="*/ 7959 w 9525"/>
                <a:gd name="connsiteY0" fmla="*/ 7144 h 19050"/>
                <a:gd name="connsiteX1" fmla="*/ 8911 w 9525"/>
                <a:gd name="connsiteY1" fmla="*/ 13811 h 19050"/>
                <a:gd name="connsiteX2" fmla="*/ 7959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959" y="7144"/>
                  </a:moveTo>
                  <a:cubicBezTo>
                    <a:pt x="6054" y="9049"/>
                    <a:pt x="7959" y="12859"/>
                    <a:pt x="8911" y="13811"/>
                  </a:cubicBezTo>
                  <a:cubicBezTo>
                    <a:pt x="8911" y="10001"/>
                    <a:pt x="9864" y="11906"/>
                    <a:pt x="79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7" name="Freeform: Shape 2596">
              <a:extLst>
                <a:ext uri="{FF2B5EF4-FFF2-40B4-BE49-F238E27FC236}">
                  <a16:creationId xmlns="" xmlns:a16="http://schemas.microsoft.com/office/drawing/2014/main" id="{29C8575B-97A7-4B52-B0CC-AD696FCF284A}"/>
                </a:ext>
              </a:extLst>
            </p:cNvPr>
            <p:cNvSpPr/>
            <p:nvPr/>
          </p:nvSpPr>
          <p:spPr>
            <a:xfrm>
              <a:off x="6365081" y="333232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8" name="Freeform: Shape 2597">
              <a:extLst>
                <a:ext uri="{FF2B5EF4-FFF2-40B4-BE49-F238E27FC236}">
                  <a16:creationId xmlns="" xmlns:a16="http://schemas.microsoft.com/office/drawing/2014/main" id="{6E8DFBC4-43FA-4C14-A380-0A51E38141DE}"/>
                </a:ext>
              </a:extLst>
            </p:cNvPr>
            <p:cNvSpPr/>
            <p:nvPr/>
          </p:nvSpPr>
          <p:spPr>
            <a:xfrm>
              <a:off x="6364129" y="3310413"/>
              <a:ext cx="28575" cy="66675"/>
            </a:xfrm>
            <a:custGeom>
              <a:avLst/>
              <a:gdLst>
                <a:gd name="connsiteX0" fmla="*/ 15716 w 28575"/>
                <a:gd name="connsiteY0" fmla="*/ 64294 h 66675"/>
                <a:gd name="connsiteX1" fmla="*/ 8096 w 28575"/>
                <a:gd name="connsiteY1" fmla="*/ 7144 h 66675"/>
                <a:gd name="connsiteX2" fmla="*/ 9049 w 28575"/>
                <a:gd name="connsiteY2" fmla="*/ 25241 h 66675"/>
                <a:gd name="connsiteX3" fmla="*/ 17621 w 28575"/>
                <a:gd name="connsiteY3" fmla="*/ 43339 h 66675"/>
                <a:gd name="connsiteX4" fmla="*/ 7144 w 28575"/>
                <a:gd name="connsiteY4" fmla="*/ 30956 h 66675"/>
                <a:gd name="connsiteX5" fmla="*/ 15716 w 28575"/>
                <a:gd name="connsiteY5" fmla="*/ 6429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66675">
                  <a:moveTo>
                    <a:pt x="15716" y="64294"/>
                  </a:moveTo>
                  <a:cubicBezTo>
                    <a:pt x="16669" y="61436"/>
                    <a:pt x="35719" y="30956"/>
                    <a:pt x="8096" y="7144"/>
                  </a:cubicBezTo>
                  <a:cubicBezTo>
                    <a:pt x="16669" y="17621"/>
                    <a:pt x="17621" y="23336"/>
                    <a:pt x="9049" y="25241"/>
                  </a:cubicBezTo>
                  <a:cubicBezTo>
                    <a:pt x="11906" y="25241"/>
                    <a:pt x="31909" y="29051"/>
                    <a:pt x="17621" y="43339"/>
                  </a:cubicBezTo>
                  <a:cubicBezTo>
                    <a:pt x="17621" y="32861"/>
                    <a:pt x="14764" y="28099"/>
                    <a:pt x="7144" y="30956"/>
                  </a:cubicBezTo>
                  <a:cubicBezTo>
                    <a:pt x="10954" y="42386"/>
                    <a:pt x="13811" y="53816"/>
                    <a:pt x="15716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9" name="Freeform: Shape 2598">
              <a:extLst>
                <a:ext uri="{FF2B5EF4-FFF2-40B4-BE49-F238E27FC236}">
                  <a16:creationId xmlns="" xmlns:a16="http://schemas.microsoft.com/office/drawing/2014/main" id="{7688D45F-EB7E-44CC-A8D1-C0F500E33766}"/>
                </a:ext>
              </a:extLst>
            </p:cNvPr>
            <p:cNvSpPr/>
            <p:nvPr/>
          </p:nvSpPr>
          <p:spPr>
            <a:xfrm>
              <a:off x="6359366" y="32513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0" name="Freeform: Shape 2599">
              <a:extLst>
                <a:ext uri="{FF2B5EF4-FFF2-40B4-BE49-F238E27FC236}">
                  <a16:creationId xmlns="" xmlns:a16="http://schemas.microsoft.com/office/drawing/2014/main" id="{F6C0710C-C43A-4EAF-878A-9B699199F281}"/>
                </a:ext>
              </a:extLst>
            </p:cNvPr>
            <p:cNvSpPr/>
            <p:nvPr/>
          </p:nvSpPr>
          <p:spPr>
            <a:xfrm>
              <a:off x="6359366" y="3254068"/>
              <a:ext cx="9525" cy="9525"/>
            </a:xfrm>
            <a:custGeom>
              <a:avLst/>
              <a:gdLst>
                <a:gd name="connsiteX0" fmla="*/ 7144 w 9525"/>
                <a:gd name="connsiteY0" fmla="*/ 8244 h 9525"/>
                <a:gd name="connsiteX1" fmla="*/ 7144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244"/>
                  </a:moveTo>
                  <a:cubicBezTo>
                    <a:pt x="13811" y="6339"/>
                    <a:pt x="10954" y="7291"/>
                    <a:pt x="7144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1" name="Freeform: Shape 2600">
              <a:extLst>
                <a:ext uri="{FF2B5EF4-FFF2-40B4-BE49-F238E27FC236}">
                  <a16:creationId xmlns="" xmlns:a16="http://schemas.microsoft.com/office/drawing/2014/main" id="{D7DCFC80-EBED-4CE0-859A-DBE4850148EC}"/>
                </a:ext>
              </a:extLst>
            </p:cNvPr>
            <p:cNvSpPr/>
            <p:nvPr/>
          </p:nvSpPr>
          <p:spPr>
            <a:xfrm>
              <a:off x="6358717" y="3262599"/>
              <a:ext cx="19050" cy="9525"/>
            </a:xfrm>
            <a:custGeom>
              <a:avLst/>
              <a:gdLst>
                <a:gd name="connsiteX0" fmla="*/ 17318 w 19050"/>
                <a:gd name="connsiteY0" fmla="*/ 11143 h 9525"/>
                <a:gd name="connsiteX1" fmla="*/ 17318 w 19050"/>
                <a:gd name="connsiteY1" fmla="*/ 111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7318" y="11143"/>
                  </a:moveTo>
                  <a:cubicBezTo>
                    <a:pt x="15413" y="7333"/>
                    <a:pt x="-4590" y="4476"/>
                    <a:pt x="17318" y="111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2" name="Freeform: Shape 2601">
              <a:extLst>
                <a:ext uri="{FF2B5EF4-FFF2-40B4-BE49-F238E27FC236}">
                  <a16:creationId xmlns="" xmlns:a16="http://schemas.microsoft.com/office/drawing/2014/main" id="{573D9499-7864-41F7-8463-B579E5D6C90B}"/>
                </a:ext>
              </a:extLst>
            </p:cNvPr>
            <p:cNvSpPr/>
            <p:nvPr/>
          </p:nvSpPr>
          <p:spPr>
            <a:xfrm>
              <a:off x="6366285" y="3300888"/>
              <a:ext cx="9525" cy="9525"/>
            </a:xfrm>
            <a:custGeom>
              <a:avLst/>
              <a:gdLst>
                <a:gd name="connsiteX0" fmla="*/ 9750 w 9525"/>
                <a:gd name="connsiteY0" fmla="*/ 7144 h 9525"/>
                <a:gd name="connsiteX1" fmla="*/ 975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750" y="7144"/>
                  </a:moveTo>
                  <a:cubicBezTo>
                    <a:pt x="7845" y="7144"/>
                    <a:pt x="4988" y="8096"/>
                    <a:pt x="97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3" name="Freeform: Shape 2602">
              <a:extLst>
                <a:ext uri="{FF2B5EF4-FFF2-40B4-BE49-F238E27FC236}">
                  <a16:creationId xmlns="" xmlns:a16="http://schemas.microsoft.com/office/drawing/2014/main" id="{4652DB36-CADA-4A08-A05D-47C2F1DD89A8}"/>
                </a:ext>
              </a:extLst>
            </p:cNvPr>
            <p:cNvSpPr/>
            <p:nvPr/>
          </p:nvSpPr>
          <p:spPr>
            <a:xfrm>
              <a:off x="6365183" y="3297035"/>
              <a:ext cx="9525" cy="9525"/>
            </a:xfrm>
            <a:custGeom>
              <a:avLst/>
              <a:gdLst>
                <a:gd name="connsiteX0" fmla="*/ 8947 w 9525"/>
                <a:gd name="connsiteY0" fmla="*/ 10045 h 9525"/>
                <a:gd name="connsiteX1" fmla="*/ 8947 w 9525"/>
                <a:gd name="connsiteY1" fmla="*/ 100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10045"/>
                  </a:moveTo>
                  <a:cubicBezTo>
                    <a:pt x="7042" y="7187"/>
                    <a:pt x="6090" y="5282"/>
                    <a:pt x="8947" y="100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4" name="Freeform: Shape 2603">
              <a:extLst>
                <a:ext uri="{FF2B5EF4-FFF2-40B4-BE49-F238E27FC236}">
                  <a16:creationId xmlns="" xmlns:a16="http://schemas.microsoft.com/office/drawing/2014/main" id="{7E2B9880-A475-4E49-8B66-5FB6A245E0AC}"/>
                </a:ext>
              </a:extLst>
            </p:cNvPr>
            <p:cNvSpPr/>
            <p:nvPr/>
          </p:nvSpPr>
          <p:spPr>
            <a:xfrm>
              <a:off x="6367939" y="3283743"/>
              <a:ext cx="9525" cy="19050"/>
            </a:xfrm>
            <a:custGeom>
              <a:avLst/>
              <a:gdLst>
                <a:gd name="connsiteX0" fmla="*/ 7144 w 9525"/>
                <a:gd name="connsiteY0" fmla="*/ 11906 h 19050"/>
                <a:gd name="connsiteX1" fmla="*/ 7144 w 9525"/>
                <a:gd name="connsiteY1" fmla="*/ 7144 h 19050"/>
                <a:gd name="connsiteX2" fmla="*/ 7144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1906"/>
                  </a:moveTo>
                  <a:cubicBezTo>
                    <a:pt x="7144" y="10954"/>
                    <a:pt x="7144" y="9049"/>
                    <a:pt x="7144" y="7144"/>
                  </a:cubicBezTo>
                  <a:lnTo>
                    <a:pt x="7144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5" name="Freeform: Shape 2604">
              <a:extLst>
                <a:ext uri="{FF2B5EF4-FFF2-40B4-BE49-F238E27FC236}">
                  <a16:creationId xmlns="" xmlns:a16="http://schemas.microsoft.com/office/drawing/2014/main" id="{E2CF6B25-F2BD-4920-AF42-8BE5DFCD30AB}"/>
                </a:ext>
              </a:extLst>
            </p:cNvPr>
            <p:cNvSpPr/>
            <p:nvPr/>
          </p:nvSpPr>
          <p:spPr>
            <a:xfrm>
              <a:off x="6366986" y="3287553"/>
              <a:ext cx="9525" cy="9525"/>
            </a:xfrm>
            <a:custGeom>
              <a:avLst/>
              <a:gdLst>
                <a:gd name="connsiteX0" fmla="*/ 7144 w 9525"/>
                <a:gd name="connsiteY0" fmla="*/ 10954 h 9525"/>
                <a:gd name="connsiteX1" fmla="*/ 7144 w 9525"/>
                <a:gd name="connsiteY1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954"/>
                  </a:moveTo>
                  <a:cubicBezTo>
                    <a:pt x="7144" y="10954"/>
                    <a:pt x="9049" y="2381"/>
                    <a:pt x="7144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6" name="Freeform: Shape 2605">
              <a:extLst>
                <a:ext uri="{FF2B5EF4-FFF2-40B4-BE49-F238E27FC236}">
                  <a16:creationId xmlns="" xmlns:a16="http://schemas.microsoft.com/office/drawing/2014/main" id="{4CA82B20-C61A-4162-9431-02303E93D7DA}"/>
                </a:ext>
              </a:extLst>
            </p:cNvPr>
            <p:cNvSpPr/>
            <p:nvPr/>
          </p:nvSpPr>
          <p:spPr>
            <a:xfrm>
              <a:off x="6366986" y="3290827"/>
              <a:ext cx="9525" cy="19050"/>
            </a:xfrm>
            <a:custGeom>
              <a:avLst/>
              <a:gdLst>
                <a:gd name="connsiteX0" fmla="*/ 7144 w 9525"/>
                <a:gd name="connsiteY0" fmla="*/ 12442 h 19050"/>
                <a:gd name="connsiteX1" fmla="*/ 7144 w 9525"/>
                <a:gd name="connsiteY1" fmla="*/ 1244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2442"/>
                  </a:moveTo>
                  <a:cubicBezTo>
                    <a:pt x="11906" y="11490"/>
                    <a:pt x="13811" y="1012"/>
                    <a:pt x="7144" y="124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7" name="Freeform: Shape 2606">
              <a:extLst>
                <a:ext uri="{FF2B5EF4-FFF2-40B4-BE49-F238E27FC236}">
                  <a16:creationId xmlns="" xmlns:a16="http://schemas.microsoft.com/office/drawing/2014/main" id="{94AB6DC1-952D-4863-9A06-FE4EF973A24A}"/>
                </a:ext>
              </a:extLst>
            </p:cNvPr>
            <p:cNvSpPr/>
            <p:nvPr/>
          </p:nvSpPr>
          <p:spPr>
            <a:xfrm>
              <a:off x="6298406" y="3416141"/>
              <a:ext cx="9525" cy="9525"/>
            </a:xfrm>
            <a:custGeom>
              <a:avLst/>
              <a:gdLst>
                <a:gd name="connsiteX0" fmla="*/ 9049 w 9525"/>
                <a:gd name="connsiteY0" fmla="*/ 9049 h 9525"/>
                <a:gd name="connsiteX1" fmla="*/ 7144 w 9525"/>
                <a:gd name="connsiteY1" fmla="*/ 7144 h 9525"/>
                <a:gd name="connsiteX2" fmla="*/ 9049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049"/>
                  </a:moveTo>
                  <a:cubicBezTo>
                    <a:pt x="8096" y="8096"/>
                    <a:pt x="8096" y="7144"/>
                    <a:pt x="7144" y="7144"/>
                  </a:cubicBezTo>
                  <a:cubicBezTo>
                    <a:pt x="7144" y="8096"/>
                    <a:pt x="8096" y="9049"/>
                    <a:pt x="9049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8" name="Freeform: Shape 2607">
              <a:extLst>
                <a:ext uri="{FF2B5EF4-FFF2-40B4-BE49-F238E27FC236}">
                  <a16:creationId xmlns="" xmlns:a16="http://schemas.microsoft.com/office/drawing/2014/main" id="{DE21FB6F-23E3-4BE1-A4F5-FD4A05F7D501}"/>
                </a:ext>
              </a:extLst>
            </p:cNvPr>
            <p:cNvSpPr/>
            <p:nvPr/>
          </p:nvSpPr>
          <p:spPr>
            <a:xfrm>
              <a:off x="6276499" y="3394416"/>
              <a:ext cx="28575" cy="28575"/>
            </a:xfrm>
            <a:custGeom>
              <a:avLst/>
              <a:gdLst>
                <a:gd name="connsiteX0" fmla="*/ 7144 w 28575"/>
                <a:gd name="connsiteY0" fmla="*/ 17439 h 28575"/>
                <a:gd name="connsiteX1" fmla="*/ 29051 w 28575"/>
                <a:gd name="connsiteY1" fmla="*/ 28869 h 28575"/>
                <a:gd name="connsiteX2" fmla="*/ 7144 w 28575"/>
                <a:gd name="connsiteY2" fmla="*/ 1743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28575">
                  <a:moveTo>
                    <a:pt x="7144" y="17439"/>
                  </a:moveTo>
                  <a:cubicBezTo>
                    <a:pt x="10001" y="12676"/>
                    <a:pt x="22384" y="23154"/>
                    <a:pt x="29051" y="28869"/>
                  </a:cubicBezTo>
                  <a:cubicBezTo>
                    <a:pt x="8096" y="-12089"/>
                    <a:pt x="17621" y="17439"/>
                    <a:pt x="7144" y="174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9" name="Freeform: Shape 2608">
              <a:extLst>
                <a:ext uri="{FF2B5EF4-FFF2-40B4-BE49-F238E27FC236}">
                  <a16:creationId xmlns="" xmlns:a16="http://schemas.microsoft.com/office/drawing/2014/main" id="{8C14B598-091A-448E-BFD2-0DC130C97D4D}"/>
                </a:ext>
              </a:extLst>
            </p:cNvPr>
            <p:cNvSpPr/>
            <p:nvPr/>
          </p:nvSpPr>
          <p:spPr>
            <a:xfrm>
              <a:off x="6269831" y="34123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7144" y="10001"/>
                    <a:pt x="8096" y="10954"/>
                  </a:cubicBezTo>
                  <a:cubicBezTo>
                    <a:pt x="10954" y="10954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0" name="Freeform: Shape 2609">
              <a:extLst>
                <a:ext uri="{FF2B5EF4-FFF2-40B4-BE49-F238E27FC236}">
                  <a16:creationId xmlns="" xmlns:a16="http://schemas.microsoft.com/office/drawing/2014/main" id="{91627E31-DD8D-4689-85AE-9C961E2695C8}"/>
                </a:ext>
              </a:extLst>
            </p:cNvPr>
            <p:cNvSpPr/>
            <p:nvPr/>
          </p:nvSpPr>
          <p:spPr>
            <a:xfrm>
              <a:off x="6314834" y="3359393"/>
              <a:ext cx="9525" cy="9525"/>
            </a:xfrm>
            <a:custGeom>
              <a:avLst/>
              <a:gdLst>
                <a:gd name="connsiteX0" fmla="*/ 11671 w 9525"/>
                <a:gd name="connsiteY0" fmla="*/ 7694 h 9525"/>
                <a:gd name="connsiteX1" fmla="*/ 11671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671" y="7694"/>
                  </a:moveTo>
                  <a:cubicBezTo>
                    <a:pt x="3099" y="5789"/>
                    <a:pt x="8814" y="9599"/>
                    <a:pt x="11671" y="7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1" name="Freeform: Shape 2610">
              <a:extLst>
                <a:ext uri="{FF2B5EF4-FFF2-40B4-BE49-F238E27FC236}">
                  <a16:creationId xmlns="" xmlns:a16="http://schemas.microsoft.com/office/drawing/2014/main" id="{AE6A585F-8164-4CAA-8F97-B25D7ECBC70B}"/>
                </a:ext>
              </a:extLst>
            </p:cNvPr>
            <p:cNvSpPr/>
            <p:nvPr/>
          </p:nvSpPr>
          <p:spPr>
            <a:xfrm>
              <a:off x="6317456" y="336280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2" name="Freeform: Shape 2611">
              <a:extLst>
                <a:ext uri="{FF2B5EF4-FFF2-40B4-BE49-F238E27FC236}">
                  <a16:creationId xmlns="" xmlns:a16="http://schemas.microsoft.com/office/drawing/2014/main" id="{69607833-E7AA-4652-907F-B4BA51615373}"/>
                </a:ext>
              </a:extLst>
            </p:cNvPr>
            <p:cNvSpPr/>
            <p:nvPr/>
          </p:nvSpPr>
          <p:spPr>
            <a:xfrm>
              <a:off x="6320314" y="33599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3" name="Freeform: Shape 2612">
              <a:extLst>
                <a:ext uri="{FF2B5EF4-FFF2-40B4-BE49-F238E27FC236}">
                  <a16:creationId xmlns="" xmlns:a16="http://schemas.microsoft.com/office/drawing/2014/main" id="{2B5F6901-E606-4346-9B62-E59860F5864F}"/>
                </a:ext>
              </a:extLst>
            </p:cNvPr>
            <p:cNvSpPr/>
            <p:nvPr/>
          </p:nvSpPr>
          <p:spPr>
            <a:xfrm>
              <a:off x="6368468" y="3271361"/>
              <a:ext cx="9525" cy="9525"/>
            </a:xfrm>
            <a:custGeom>
              <a:avLst/>
              <a:gdLst>
                <a:gd name="connsiteX0" fmla="*/ 7567 w 9525"/>
                <a:gd name="connsiteY0" fmla="*/ 10954 h 9525"/>
                <a:gd name="connsiteX1" fmla="*/ 7567 w 9525"/>
                <a:gd name="connsiteY1" fmla="*/ 7144 h 9525"/>
                <a:gd name="connsiteX2" fmla="*/ 7567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10954"/>
                  </a:moveTo>
                  <a:cubicBezTo>
                    <a:pt x="9472" y="10954"/>
                    <a:pt x="8520" y="9049"/>
                    <a:pt x="7567" y="7144"/>
                  </a:cubicBezTo>
                  <a:cubicBezTo>
                    <a:pt x="7567" y="8096"/>
                    <a:pt x="6615" y="10001"/>
                    <a:pt x="7567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4" name="Freeform: Shape 2613">
              <a:extLst>
                <a:ext uri="{FF2B5EF4-FFF2-40B4-BE49-F238E27FC236}">
                  <a16:creationId xmlns="" xmlns:a16="http://schemas.microsoft.com/office/drawing/2014/main" id="{EBC5F009-9427-43EB-BFC3-39A2D5E6CD36}"/>
                </a:ext>
              </a:extLst>
            </p:cNvPr>
            <p:cNvSpPr/>
            <p:nvPr/>
          </p:nvSpPr>
          <p:spPr>
            <a:xfrm>
              <a:off x="6355556" y="318373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9049" y="7144"/>
                  </a:lnTo>
                  <a:cubicBezTo>
                    <a:pt x="8096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5" name="Freeform: Shape 2614">
              <a:extLst>
                <a:ext uri="{FF2B5EF4-FFF2-40B4-BE49-F238E27FC236}">
                  <a16:creationId xmlns="" xmlns:a16="http://schemas.microsoft.com/office/drawing/2014/main" id="{632681E4-A88F-4597-A7CC-691F5523F9E4}"/>
                </a:ext>
              </a:extLst>
            </p:cNvPr>
            <p:cNvSpPr/>
            <p:nvPr/>
          </p:nvSpPr>
          <p:spPr>
            <a:xfrm>
              <a:off x="6299359" y="3153780"/>
              <a:ext cx="9525" cy="9525"/>
            </a:xfrm>
            <a:custGeom>
              <a:avLst/>
              <a:gdLst>
                <a:gd name="connsiteX0" fmla="*/ 8096 w 9525"/>
                <a:gd name="connsiteY0" fmla="*/ 7567 h 9525"/>
                <a:gd name="connsiteX1" fmla="*/ 7144 w 9525"/>
                <a:gd name="connsiteY1" fmla="*/ 7567 h 9525"/>
                <a:gd name="connsiteX2" fmla="*/ 8096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567"/>
                  </a:moveTo>
                  <a:cubicBezTo>
                    <a:pt x="8096" y="7567"/>
                    <a:pt x="7144" y="7567"/>
                    <a:pt x="7144" y="7567"/>
                  </a:cubicBezTo>
                  <a:cubicBezTo>
                    <a:pt x="7144" y="6615"/>
                    <a:pt x="7144" y="7567"/>
                    <a:pt x="8096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6" name="Freeform: Shape 2615">
              <a:extLst>
                <a:ext uri="{FF2B5EF4-FFF2-40B4-BE49-F238E27FC236}">
                  <a16:creationId xmlns="" xmlns:a16="http://schemas.microsoft.com/office/drawing/2014/main" id="{3953ED41-8DAC-4278-886D-A8021AAA415D}"/>
                </a:ext>
              </a:extLst>
            </p:cNvPr>
            <p:cNvSpPr/>
            <p:nvPr/>
          </p:nvSpPr>
          <p:spPr>
            <a:xfrm>
              <a:off x="6293638" y="3148376"/>
              <a:ext cx="19050" cy="19050"/>
            </a:xfrm>
            <a:custGeom>
              <a:avLst/>
              <a:gdLst>
                <a:gd name="connsiteX0" fmla="*/ 12864 w 19050"/>
                <a:gd name="connsiteY0" fmla="*/ 12019 h 19050"/>
                <a:gd name="connsiteX1" fmla="*/ 12864 w 19050"/>
                <a:gd name="connsiteY1" fmla="*/ 1201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2864" y="12019"/>
                  </a:moveTo>
                  <a:cubicBezTo>
                    <a:pt x="-471" y="589"/>
                    <a:pt x="13817" y="12971"/>
                    <a:pt x="12864" y="12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97" name="Group 1396">
            <a:extLst>
              <a:ext uri="{FF2B5EF4-FFF2-40B4-BE49-F238E27FC236}">
                <a16:creationId xmlns="" xmlns:a16="http://schemas.microsoft.com/office/drawing/2014/main" id="{31CCE455-DBA9-4F39-9E41-D1724B6A9AFE}"/>
              </a:ext>
            </a:extLst>
          </p:cNvPr>
          <p:cNvGrpSpPr/>
          <p:nvPr/>
        </p:nvGrpSpPr>
        <p:grpSpPr>
          <a:xfrm flipH="1">
            <a:off x="247444" y="2672350"/>
            <a:ext cx="224583" cy="305198"/>
            <a:chOff x="4708260" y="456723"/>
            <a:chExt cx="659554" cy="896303"/>
          </a:xfrm>
          <a:solidFill>
            <a:schemeClr val="bg1"/>
          </a:solidFill>
        </p:grpSpPr>
        <p:sp>
          <p:nvSpPr>
            <p:cNvPr id="1398" name="Freeform: Shape 2822">
              <a:extLst>
                <a:ext uri="{FF2B5EF4-FFF2-40B4-BE49-F238E27FC236}">
                  <a16:creationId xmlns="" xmlns:a16="http://schemas.microsoft.com/office/drawing/2014/main" id="{F353CB51-A099-42E8-951C-6FDFFCE1DC65}"/>
                </a:ext>
              </a:extLst>
            </p:cNvPr>
            <p:cNvSpPr/>
            <p:nvPr/>
          </p:nvSpPr>
          <p:spPr>
            <a:xfrm>
              <a:off x="4803934" y="52339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9049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cubicBezTo>
                    <a:pt x="4286" y="9049"/>
                    <a:pt x="14764" y="8096"/>
                    <a:pt x="7144" y="9049"/>
                  </a:cubicBezTo>
                  <a:cubicBezTo>
                    <a:pt x="8096" y="7144"/>
                    <a:pt x="9049" y="7144"/>
                    <a:pt x="1095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9" name="Freeform: Shape 2823">
              <a:extLst>
                <a:ext uri="{FF2B5EF4-FFF2-40B4-BE49-F238E27FC236}">
                  <a16:creationId xmlns="" xmlns:a16="http://schemas.microsoft.com/office/drawing/2014/main" id="{A4CCCB54-1E4A-4626-8D3D-0C987FDF38C7}"/>
                </a:ext>
              </a:extLst>
            </p:cNvPr>
            <p:cNvSpPr/>
            <p:nvPr/>
          </p:nvSpPr>
          <p:spPr>
            <a:xfrm>
              <a:off x="4767739" y="499938"/>
              <a:ext cx="600075" cy="771525"/>
            </a:xfrm>
            <a:custGeom>
              <a:avLst/>
              <a:gdLst>
                <a:gd name="connsiteX0" fmla="*/ 29051 w 600075"/>
                <a:gd name="connsiteY0" fmla="*/ 761172 h 771525"/>
                <a:gd name="connsiteX1" fmla="*/ 390049 w 600075"/>
                <a:gd name="connsiteY1" fmla="*/ 742122 h 771525"/>
                <a:gd name="connsiteX2" fmla="*/ 549116 w 600075"/>
                <a:gd name="connsiteY2" fmla="*/ 753552 h 771525"/>
                <a:gd name="connsiteX3" fmla="*/ 571976 w 600075"/>
                <a:gd name="connsiteY3" fmla="*/ 686877 h 771525"/>
                <a:gd name="connsiteX4" fmla="*/ 572929 w 600075"/>
                <a:gd name="connsiteY4" fmla="*/ 574482 h 771525"/>
                <a:gd name="connsiteX5" fmla="*/ 570071 w 600075"/>
                <a:gd name="connsiteY5" fmla="*/ 494472 h 771525"/>
                <a:gd name="connsiteX6" fmla="*/ 572929 w 600075"/>
                <a:gd name="connsiteY6" fmla="*/ 486852 h 771525"/>
                <a:gd name="connsiteX7" fmla="*/ 571976 w 600075"/>
                <a:gd name="connsiteY7" fmla="*/ 500187 h 771525"/>
                <a:gd name="connsiteX8" fmla="*/ 585311 w 600075"/>
                <a:gd name="connsiteY8" fmla="*/ 296352 h 771525"/>
                <a:gd name="connsiteX9" fmla="*/ 586264 w 600075"/>
                <a:gd name="connsiteY9" fmla="*/ 246822 h 771525"/>
                <a:gd name="connsiteX10" fmla="*/ 575786 w 600075"/>
                <a:gd name="connsiteY10" fmla="*/ 138237 h 771525"/>
                <a:gd name="connsiteX11" fmla="*/ 558641 w 600075"/>
                <a:gd name="connsiteY11" fmla="*/ 62037 h 771525"/>
                <a:gd name="connsiteX12" fmla="*/ 451009 w 600075"/>
                <a:gd name="connsiteY12" fmla="*/ 48702 h 771525"/>
                <a:gd name="connsiteX13" fmla="*/ 448151 w 600075"/>
                <a:gd name="connsiteY13" fmla="*/ 45844 h 771525"/>
                <a:gd name="connsiteX14" fmla="*/ 454819 w 600075"/>
                <a:gd name="connsiteY14" fmla="*/ 40129 h 771525"/>
                <a:gd name="connsiteX15" fmla="*/ 453866 w 600075"/>
                <a:gd name="connsiteY15" fmla="*/ 38224 h 771525"/>
                <a:gd name="connsiteX16" fmla="*/ 434816 w 600075"/>
                <a:gd name="connsiteY16" fmla="*/ 43939 h 771525"/>
                <a:gd name="connsiteX17" fmla="*/ 380524 w 600075"/>
                <a:gd name="connsiteY17" fmla="*/ 40129 h 771525"/>
                <a:gd name="connsiteX18" fmla="*/ 316706 w 600075"/>
                <a:gd name="connsiteY18" fmla="*/ 31557 h 771525"/>
                <a:gd name="connsiteX19" fmla="*/ 318611 w 600075"/>
                <a:gd name="connsiteY19" fmla="*/ 25842 h 771525"/>
                <a:gd name="connsiteX20" fmla="*/ 282416 w 600075"/>
                <a:gd name="connsiteY20" fmla="*/ 32509 h 771525"/>
                <a:gd name="connsiteX21" fmla="*/ 289084 w 600075"/>
                <a:gd name="connsiteY21" fmla="*/ 28699 h 771525"/>
                <a:gd name="connsiteX22" fmla="*/ 254794 w 600075"/>
                <a:gd name="connsiteY22" fmla="*/ 29652 h 771525"/>
                <a:gd name="connsiteX23" fmla="*/ 265271 w 600075"/>
                <a:gd name="connsiteY23" fmla="*/ 27747 h 771525"/>
                <a:gd name="connsiteX24" fmla="*/ 225266 w 600075"/>
                <a:gd name="connsiteY24" fmla="*/ 27747 h 771525"/>
                <a:gd name="connsiteX25" fmla="*/ 251936 w 600075"/>
                <a:gd name="connsiteY25" fmla="*/ 23937 h 771525"/>
                <a:gd name="connsiteX26" fmla="*/ 197644 w 600075"/>
                <a:gd name="connsiteY26" fmla="*/ 28699 h 771525"/>
                <a:gd name="connsiteX27" fmla="*/ 187166 w 600075"/>
                <a:gd name="connsiteY27" fmla="*/ 26794 h 771525"/>
                <a:gd name="connsiteX28" fmla="*/ 61436 w 600075"/>
                <a:gd name="connsiteY28" fmla="*/ 31557 h 771525"/>
                <a:gd name="connsiteX29" fmla="*/ 82391 w 600075"/>
                <a:gd name="connsiteY29" fmla="*/ 26794 h 771525"/>
                <a:gd name="connsiteX30" fmla="*/ 78581 w 600075"/>
                <a:gd name="connsiteY30" fmla="*/ 24889 h 771525"/>
                <a:gd name="connsiteX31" fmla="*/ 128111 w 600075"/>
                <a:gd name="connsiteY31" fmla="*/ 18222 h 771525"/>
                <a:gd name="connsiteX32" fmla="*/ 501491 w 600075"/>
                <a:gd name="connsiteY32" fmla="*/ 36319 h 771525"/>
                <a:gd name="connsiteX33" fmla="*/ 601504 w 600075"/>
                <a:gd name="connsiteY33" fmla="*/ 248727 h 771525"/>
                <a:gd name="connsiteX34" fmla="*/ 591026 w 600075"/>
                <a:gd name="connsiteY34" fmla="*/ 451609 h 771525"/>
                <a:gd name="connsiteX35" fmla="*/ 578644 w 600075"/>
                <a:gd name="connsiteY35" fmla="*/ 735454 h 771525"/>
                <a:gd name="connsiteX36" fmla="*/ 386239 w 600075"/>
                <a:gd name="connsiteY36" fmla="*/ 755457 h 771525"/>
                <a:gd name="connsiteX37" fmla="*/ 7144 w 600075"/>
                <a:gd name="connsiteY37" fmla="*/ 770697 h 771525"/>
                <a:gd name="connsiteX38" fmla="*/ 29051 w 600075"/>
                <a:gd name="connsiteY38" fmla="*/ 761172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0075" h="771525">
                  <a:moveTo>
                    <a:pt x="29051" y="761172"/>
                  </a:moveTo>
                  <a:cubicBezTo>
                    <a:pt x="50959" y="753552"/>
                    <a:pt x="390049" y="737359"/>
                    <a:pt x="390049" y="742122"/>
                  </a:cubicBezTo>
                  <a:cubicBezTo>
                    <a:pt x="394811" y="744979"/>
                    <a:pt x="542449" y="758314"/>
                    <a:pt x="549116" y="753552"/>
                  </a:cubicBezTo>
                  <a:cubicBezTo>
                    <a:pt x="568166" y="740217"/>
                    <a:pt x="561499" y="696402"/>
                    <a:pt x="571976" y="686877"/>
                  </a:cubicBezTo>
                  <a:cubicBezTo>
                    <a:pt x="573881" y="642109"/>
                    <a:pt x="572929" y="611629"/>
                    <a:pt x="572929" y="574482"/>
                  </a:cubicBezTo>
                  <a:cubicBezTo>
                    <a:pt x="577691" y="575434"/>
                    <a:pt x="568166" y="509712"/>
                    <a:pt x="570071" y="494472"/>
                  </a:cubicBezTo>
                  <a:cubicBezTo>
                    <a:pt x="572929" y="497329"/>
                    <a:pt x="573881" y="495424"/>
                    <a:pt x="572929" y="486852"/>
                  </a:cubicBezTo>
                  <a:cubicBezTo>
                    <a:pt x="571976" y="490662"/>
                    <a:pt x="571976" y="495424"/>
                    <a:pt x="571976" y="500187"/>
                  </a:cubicBezTo>
                  <a:cubicBezTo>
                    <a:pt x="606266" y="459229"/>
                    <a:pt x="546259" y="323974"/>
                    <a:pt x="585311" y="296352"/>
                  </a:cubicBezTo>
                  <a:cubicBezTo>
                    <a:pt x="582454" y="303019"/>
                    <a:pt x="589121" y="256347"/>
                    <a:pt x="586264" y="246822"/>
                  </a:cubicBezTo>
                  <a:cubicBezTo>
                    <a:pt x="585311" y="235392"/>
                    <a:pt x="584359" y="188719"/>
                    <a:pt x="575786" y="138237"/>
                  </a:cubicBezTo>
                  <a:cubicBezTo>
                    <a:pt x="572929" y="118234"/>
                    <a:pt x="570071" y="71562"/>
                    <a:pt x="558641" y="62037"/>
                  </a:cubicBezTo>
                  <a:cubicBezTo>
                    <a:pt x="545306" y="51559"/>
                    <a:pt x="454819" y="43939"/>
                    <a:pt x="451009" y="48702"/>
                  </a:cubicBezTo>
                  <a:cubicBezTo>
                    <a:pt x="452914" y="45844"/>
                    <a:pt x="451961" y="44892"/>
                    <a:pt x="448151" y="45844"/>
                  </a:cubicBezTo>
                  <a:cubicBezTo>
                    <a:pt x="450056" y="43939"/>
                    <a:pt x="452914" y="42034"/>
                    <a:pt x="454819" y="40129"/>
                  </a:cubicBezTo>
                  <a:cubicBezTo>
                    <a:pt x="450056" y="40129"/>
                    <a:pt x="450056" y="40129"/>
                    <a:pt x="453866" y="38224"/>
                  </a:cubicBezTo>
                  <a:cubicBezTo>
                    <a:pt x="449104" y="38224"/>
                    <a:pt x="442436" y="44892"/>
                    <a:pt x="434816" y="43939"/>
                  </a:cubicBezTo>
                  <a:cubicBezTo>
                    <a:pt x="435769" y="43939"/>
                    <a:pt x="376714" y="35367"/>
                    <a:pt x="380524" y="40129"/>
                  </a:cubicBezTo>
                  <a:cubicBezTo>
                    <a:pt x="356711" y="22032"/>
                    <a:pt x="346234" y="44892"/>
                    <a:pt x="316706" y="31557"/>
                  </a:cubicBezTo>
                  <a:cubicBezTo>
                    <a:pt x="330041" y="32509"/>
                    <a:pt x="314801" y="28699"/>
                    <a:pt x="318611" y="25842"/>
                  </a:cubicBezTo>
                  <a:cubicBezTo>
                    <a:pt x="307181" y="22984"/>
                    <a:pt x="292894" y="35367"/>
                    <a:pt x="282416" y="32509"/>
                  </a:cubicBezTo>
                  <a:cubicBezTo>
                    <a:pt x="282416" y="32509"/>
                    <a:pt x="287179" y="29652"/>
                    <a:pt x="289084" y="28699"/>
                  </a:cubicBezTo>
                  <a:cubicBezTo>
                    <a:pt x="277654" y="22032"/>
                    <a:pt x="271939" y="28699"/>
                    <a:pt x="254794" y="29652"/>
                  </a:cubicBezTo>
                  <a:cubicBezTo>
                    <a:pt x="258604" y="29652"/>
                    <a:pt x="261461" y="29652"/>
                    <a:pt x="265271" y="27747"/>
                  </a:cubicBezTo>
                  <a:cubicBezTo>
                    <a:pt x="251936" y="26794"/>
                    <a:pt x="246221" y="28699"/>
                    <a:pt x="225266" y="27747"/>
                  </a:cubicBezTo>
                  <a:cubicBezTo>
                    <a:pt x="217646" y="27747"/>
                    <a:pt x="250031" y="26794"/>
                    <a:pt x="251936" y="23937"/>
                  </a:cubicBezTo>
                  <a:cubicBezTo>
                    <a:pt x="235744" y="22984"/>
                    <a:pt x="199549" y="26794"/>
                    <a:pt x="197644" y="28699"/>
                  </a:cubicBezTo>
                  <a:cubicBezTo>
                    <a:pt x="195739" y="24889"/>
                    <a:pt x="192881" y="24889"/>
                    <a:pt x="187166" y="26794"/>
                  </a:cubicBezTo>
                  <a:cubicBezTo>
                    <a:pt x="166211" y="31557"/>
                    <a:pt x="84296" y="14412"/>
                    <a:pt x="61436" y="31557"/>
                  </a:cubicBezTo>
                  <a:cubicBezTo>
                    <a:pt x="64294" y="30604"/>
                    <a:pt x="83344" y="25842"/>
                    <a:pt x="82391" y="26794"/>
                  </a:cubicBezTo>
                  <a:cubicBezTo>
                    <a:pt x="77629" y="26794"/>
                    <a:pt x="78581" y="23937"/>
                    <a:pt x="78581" y="24889"/>
                  </a:cubicBezTo>
                  <a:cubicBezTo>
                    <a:pt x="87154" y="20127"/>
                    <a:pt x="118586" y="18222"/>
                    <a:pt x="128111" y="18222"/>
                  </a:cubicBezTo>
                  <a:cubicBezTo>
                    <a:pt x="166211" y="-10353"/>
                    <a:pt x="412909" y="23937"/>
                    <a:pt x="501491" y="36319"/>
                  </a:cubicBezTo>
                  <a:cubicBezTo>
                    <a:pt x="611029" y="51559"/>
                    <a:pt x="598646" y="132522"/>
                    <a:pt x="601504" y="248727"/>
                  </a:cubicBezTo>
                  <a:cubicBezTo>
                    <a:pt x="603409" y="327784"/>
                    <a:pt x="598646" y="383982"/>
                    <a:pt x="591026" y="451609"/>
                  </a:cubicBezTo>
                  <a:cubicBezTo>
                    <a:pt x="582454" y="534477"/>
                    <a:pt x="611981" y="664969"/>
                    <a:pt x="578644" y="735454"/>
                  </a:cubicBezTo>
                  <a:cubicBezTo>
                    <a:pt x="548164" y="798319"/>
                    <a:pt x="467201" y="757362"/>
                    <a:pt x="386239" y="755457"/>
                  </a:cubicBezTo>
                  <a:cubicBezTo>
                    <a:pt x="265271" y="751647"/>
                    <a:pt x="130969" y="750694"/>
                    <a:pt x="7144" y="770697"/>
                  </a:cubicBezTo>
                  <a:cubicBezTo>
                    <a:pt x="13811" y="764982"/>
                    <a:pt x="20479" y="762124"/>
                    <a:pt x="29051" y="7611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0" name="Freeform: Shape 2824">
              <a:extLst>
                <a:ext uri="{FF2B5EF4-FFF2-40B4-BE49-F238E27FC236}">
                  <a16:creationId xmlns="" xmlns:a16="http://schemas.microsoft.com/office/drawing/2014/main" id="{7FEB6629-4A5E-4D26-9D34-9772682DBA42}"/>
                </a:ext>
              </a:extLst>
            </p:cNvPr>
            <p:cNvSpPr/>
            <p:nvPr/>
          </p:nvSpPr>
          <p:spPr>
            <a:xfrm>
              <a:off x="4815364" y="5214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8096"/>
                    <a:pt x="13811" y="7144"/>
                    <a:pt x="10001" y="10001"/>
                  </a:cubicBezTo>
                  <a:cubicBezTo>
                    <a:pt x="10001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1" name="Freeform: Shape 2825">
              <a:extLst>
                <a:ext uri="{FF2B5EF4-FFF2-40B4-BE49-F238E27FC236}">
                  <a16:creationId xmlns="" xmlns:a16="http://schemas.microsoft.com/office/drawing/2014/main" id="{0AB82189-95BB-46E6-9B78-736F901A0D61}"/>
                </a:ext>
              </a:extLst>
            </p:cNvPr>
            <p:cNvSpPr/>
            <p:nvPr/>
          </p:nvSpPr>
          <p:spPr>
            <a:xfrm>
              <a:off x="4946491" y="518435"/>
              <a:ext cx="9525" cy="9525"/>
            </a:xfrm>
            <a:custGeom>
              <a:avLst/>
              <a:gdLst>
                <a:gd name="connsiteX0" fmla="*/ 8414 w 9525"/>
                <a:gd name="connsiteY0" fmla="*/ 7344 h 9525"/>
                <a:gd name="connsiteX1" fmla="*/ 8414 w 9525"/>
                <a:gd name="connsiteY1" fmla="*/ 7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344"/>
                  </a:moveTo>
                  <a:cubicBezTo>
                    <a:pt x="8414" y="6392"/>
                    <a:pt x="5556" y="9249"/>
                    <a:pt x="8414" y="7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2" name="Freeform: Shape 2826">
              <a:extLst>
                <a:ext uri="{FF2B5EF4-FFF2-40B4-BE49-F238E27FC236}">
                  <a16:creationId xmlns="" xmlns:a16="http://schemas.microsoft.com/office/drawing/2014/main" id="{A2FFBB74-2EDF-4137-9FAA-B227AB18CE31}"/>
                </a:ext>
              </a:extLst>
            </p:cNvPr>
            <p:cNvSpPr/>
            <p:nvPr/>
          </p:nvSpPr>
          <p:spPr>
            <a:xfrm>
              <a:off x="4966811" y="519588"/>
              <a:ext cx="19050" cy="9525"/>
            </a:xfrm>
            <a:custGeom>
              <a:avLst/>
              <a:gdLst>
                <a:gd name="connsiteX0" fmla="*/ 18574 w 19050"/>
                <a:gd name="connsiteY0" fmla="*/ 7144 h 9525"/>
                <a:gd name="connsiteX1" fmla="*/ 7144 w 19050"/>
                <a:gd name="connsiteY1" fmla="*/ 9049 h 9525"/>
                <a:gd name="connsiteX2" fmla="*/ 18574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8574" y="7144"/>
                  </a:moveTo>
                  <a:cubicBezTo>
                    <a:pt x="18574" y="8096"/>
                    <a:pt x="11906" y="9049"/>
                    <a:pt x="7144" y="9049"/>
                  </a:cubicBezTo>
                  <a:lnTo>
                    <a:pt x="1857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3" name="Freeform: Shape 2827">
              <a:extLst>
                <a:ext uri="{FF2B5EF4-FFF2-40B4-BE49-F238E27FC236}">
                  <a16:creationId xmlns="" xmlns:a16="http://schemas.microsoft.com/office/drawing/2014/main" id="{E1B95C5F-4A11-42DF-9F6F-361ACB97EF49}"/>
                </a:ext>
              </a:extLst>
            </p:cNvPr>
            <p:cNvSpPr/>
            <p:nvPr/>
          </p:nvSpPr>
          <p:spPr>
            <a:xfrm>
              <a:off x="5004911" y="52339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11906" y="8096"/>
                    <a:pt x="10954" y="8096"/>
                    <a:pt x="7144" y="8096"/>
                  </a:cubicBezTo>
                  <a:cubicBezTo>
                    <a:pt x="7144" y="809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4" name="Freeform: Shape 2828">
              <a:extLst>
                <a:ext uri="{FF2B5EF4-FFF2-40B4-BE49-F238E27FC236}">
                  <a16:creationId xmlns="" xmlns:a16="http://schemas.microsoft.com/office/drawing/2014/main" id="{C92A8C7A-E590-4C15-A68D-C31FD8B0CEF3}"/>
                </a:ext>
              </a:extLst>
            </p:cNvPr>
            <p:cNvSpPr/>
            <p:nvPr/>
          </p:nvSpPr>
          <p:spPr>
            <a:xfrm>
              <a:off x="5008721" y="521493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11906 w 19050"/>
                <a:gd name="connsiteY1" fmla="*/ 8096 h 9525"/>
                <a:gd name="connsiteX2" fmla="*/ 7144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10001" y="7144"/>
                    <a:pt x="10954" y="8096"/>
                    <a:pt x="11906" y="8096"/>
                  </a:cubicBezTo>
                  <a:cubicBezTo>
                    <a:pt x="11906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5" name="Freeform: Shape 2829">
              <a:extLst>
                <a:ext uri="{FF2B5EF4-FFF2-40B4-BE49-F238E27FC236}">
                  <a16:creationId xmlns="" xmlns:a16="http://schemas.microsoft.com/office/drawing/2014/main" id="{1730B3C0-8273-450A-AD10-A25287B94F3A}"/>
                </a:ext>
              </a:extLst>
            </p:cNvPr>
            <p:cNvSpPr/>
            <p:nvPr/>
          </p:nvSpPr>
          <p:spPr>
            <a:xfrm>
              <a:off x="5071480" y="527208"/>
              <a:ext cx="19050" cy="9525"/>
            </a:xfrm>
            <a:custGeom>
              <a:avLst/>
              <a:gdLst>
                <a:gd name="connsiteX0" fmla="*/ 7250 w 19050"/>
                <a:gd name="connsiteY0" fmla="*/ 7144 h 9525"/>
                <a:gd name="connsiteX1" fmla="*/ 12965 w 19050"/>
                <a:gd name="connsiteY1" fmla="*/ 8096 h 9525"/>
                <a:gd name="connsiteX2" fmla="*/ 7250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250" y="7144"/>
                  </a:moveTo>
                  <a:cubicBezTo>
                    <a:pt x="9155" y="7144"/>
                    <a:pt x="12013" y="7144"/>
                    <a:pt x="12965" y="8096"/>
                  </a:cubicBezTo>
                  <a:cubicBezTo>
                    <a:pt x="12013" y="7144"/>
                    <a:pt x="6298" y="9049"/>
                    <a:pt x="72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6" name="Freeform: Shape 2830">
              <a:extLst>
                <a:ext uri="{FF2B5EF4-FFF2-40B4-BE49-F238E27FC236}">
                  <a16:creationId xmlns="" xmlns:a16="http://schemas.microsoft.com/office/drawing/2014/main" id="{DB04AEC6-4E18-4452-9A04-E285AED9A3E2}"/>
                </a:ext>
              </a:extLst>
            </p:cNvPr>
            <p:cNvSpPr/>
            <p:nvPr/>
          </p:nvSpPr>
          <p:spPr>
            <a:xfrm>
              <a:off x="5100161" y="5291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1906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7" name="Freeform: Shape 2831">
              <a:extLst>
                <a:ext uri="{FF2B5EF4-FFF2-40B4-BE49-F238E27FC236}">
                  <a16:creationId xmlns="" xmlns:a16="http://schemas.microsoft.com/office/drawing/2014/main" id="{7603E1F9-F3C2-4EC9-A27D-FC5DE0B9BE57}"/>
                </a:ext>
              </a:extLst>
            </p:cNvPr>
            <p:cNvSpPr/>
            <p:nvPr/>
          </p:nvSpPr>
          <p:spPr>
            <a:xfrm>
              <a:off x="5343049" y="848040"/>
              <a:ext cx="9525" cy="9525"/>
            </a:xfrm>
            <a:custGeom>
              <a:avLst/>
              <a:gdLst>
                <a:gd name="connsiteX0" fmla="*/ 7144 w 9525"/>
                <a:gd name="connsiteY0" fmla="*/ 10162 h 9525"/>
                <a:gd name="connsiteX1" fmla="*/ 7144 w 9525"/>
                <a:gd name="connsiteY1" fmla="*/ 1016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162"/>
                  </a:moveTo>
                  <a:cubicBezTo>
                    <a:pt x="8096" y="4447"/>
                    <a:pt x="7144" y="8257"/>
                    <a:pt x="7144" y="101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8" name="Freeform: Shape 2832">
              <a:extLst>
                <a:ext uri="{FF2B5EF4-FFF2-40B4-BE49-F238E27FC236}">
                  <a16:creationId xmlns="" xmlns:a16="http://schemas.microsoft.com/office/drawing/2014/main" id="{D8D6B987-CA66-4857-968B-7E6AC3275913}"/>
                </a:ext>
              </a:extLst>
            </p:cNvPr>
            <p:cNvSpPr/>
            <p:nvPr/>
          </p:nvSpPr>
          <p:spPr>
            <a:xfrm>
              <a:off x="5330666" y="108442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001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10001"/>
                    <a:pt x="7144" y="9049"/>
                    <a:pt x="7144" y="10001"/>
                  </a:cubicBezTo>
                  <a:cubicBezTo>
                    <a:pt x="7144" y="6191"/>
                    <a:pt x="8096" y="10001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9" name="Freeform: Shape 2833">
              <a:extLst>
                <a:ext uri="{FF2B5EF4-FFF2-40B4-BE49-F238E27FC236}">
                  <a16:creationId xmlns="" xmlns:a16="http://schemas.microsoft.com/office/drawing/2014/main" id="{4467D667-6034-4814-A099-EDD3D0B75CF5}"/>
                </a:ext>
              </a:extLst>
            </p:cNvPr>
            <p:cNvSpPr/>
            <p:nvPr/>
          </p:nvSpPr>
          <p:spPr>
            <a:xfrm>
              <a:off x="5324951" y="1209304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8096" y="7990"/>
                    <a:pt x="10954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0" name="Freeform: Shape 2834">
              <a:extLst>
                <a:ext uri="{FF2B5EF4-FFF2-40B4-BE49-F238E27FC236}">
                  <a16:creationId xmlns="" xmlns:a16="http://schemas.microsoft.com/office/drawing/2014/main" id="{3E765D3A-3290-4E0A-8441-3D8B362FF281}"/>
                </a:ext>
              </a:extLst>
            </p:cNvPr>
            <p:cNvSpPr/>
            <p:nvPr/>
          </p:nvSpPr>
          <p:spPr>
            <a:xfrm>
              <a:off x="4824995" y="500538"/>
              <a:ext cx="9525" cy="9525"/>
            </a:xfrm>
            <a:custGeom>
              <a:avLst/>
              <a:gdLst>
                <a:gd name="connsiteX0" fmla="*/ 7990 w 9525"/>
                <a:gd name="connsiteY0" fmla="*/ 9049 h 9525"/>
                <a:gd name="connsiteX1" fmla="*/ 7990 w 9525"/>
                <a:gd name="connsiteY1" fmla="*/ 7144 h 9525"/>
                <a:gd name="connsiteX2" fmla="*/ 7990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990" y="9049"/>
                  </a:moveTo>
                  <a:cubicBezTo>
                    <a:pt x="7990" y="6191"/>
                    <a:pt x="6085" y="10001"/>
                    <a:pt x="7990" y="7144"/>
                  </a:cubicBezTo>
                  <a:cubicBezTo>
                    <a:pt x="8943" y="7144"/>
                    <a:pt x="8943" y="8096"/>
                    <a:pt x="7990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1" name="Freeform: Shape 2835">
              <a:extLst>
                <a:ext uri="{FF2B5EF4-FFF2-40B4-BE49-F238E27FC236}">
                  <a16:creationId xmlns="" xmlns:a16="http://schemas.microsoft.com/office/drawing/2014/main" id="{B24D1B56-3FC6-4070-A76C-AE9C7A256396}"/>
                </a:ext>
              </a:extLst>
            </p:cNvPr>
            <p:cNvSpPr/>
            <p:nvPr/>
          </p:nvSpPr>
          <p:spPr>
            <a:xfrm>
              <a:off x="4778074" y="508158"/>
              <a:ext cx="57150" cy="781050"/>
            </a:xfrm>
            <a:custGeom>
              <a:avLst/>
              <a:gdLst>
                <a:gd name="connsiteX0" fmla="*/ 27288 w 57150"/>
                <a:gd name="connsiteY0" fmla="*/ 780574 h 781050"/>
                <a:gd name="connsiteX1" fmla="*/ 14906 w 57150"/>
                <a:gd name="connsiteY1" fmla="*/ 551974 h 781050"/>
                <a:gd name="connsiteX2" fmla="*/ 8238 w 57150"/>
                <a:gd name="connsiteY2" fmla="*/ 424339 h 781050"/>
                <a:gd name="connsiteX3" fmla="*/ 11096 w 57150"/>
                <a:gd name="connsiteY3" fmla="*/ 421481 h 781050"/>
                <a:gd name="connsiteX4" fmla="*/ 11096 w 57150"/>
                <a:gd name="connsiteY4" fmla="*/ 427196 h 781050"/>
                <a:gd name="connsiteX5" fmla="*/ 15858 w 57150"/>
                <a:gd name="connsiteY5" fmla="*/ 313849 h 781050"/>
                <a:gd name="connsiteX6" fmla="*/ 21573 w 57150"/>
                <a:gd name="connsiteY6" fmla="*/ 175736 h 781050"/>
                <a:gd name="connsiteX7" fmla="*/ 30146 w 57150"/>
                <a:gd name="connsiteY7" fmla="*/ 177641 h 781050"/>
                <a:gd name="connsiteX8" fmla="*/ 33003 w 57150"/>
                <a:gd name="connsiteY8" fmla="*/ 176689 h 781050"/>
                <a:gd name="connsiteX9" fmla="*/ 28241 w 57150"/>
                <a:gd name="connsiteY9" fmla="*/ 116681 h 781050"/>
                <a:gd name="connsiteX10" fmla="*/ 21573 w 57150"/>
                <a:gd name="connsiteY10" fmla="*/ 99536 h 781050"/>
                <a:gd name="connsiteX11" fmla="*/ 28241 w 57150"/>
                <a:gd name="connsiteY11" fmla="*/ 101441 h 781050"/>
                <a:gd name="connsiteX12" fmla="*/ 21573 w 57150"/>
                <a:gd name="connsiteY12" fmla="*/ 89059 h 781050"/>
                <a:gd name="connsiteX13" fmla="*/ 29193 w 57150"/>
                <a:gd name="connsiteY13" fmla="*/ 74771 h 781050"/>
                <a:gd name="connsiteX14" fmla="*/ 34908 w 57150"/>
                <a:gd name="connsiteY14" fmla="*/ 84296 h 781050"/>
                <a:gd name="connsiteX15" fmla="*/ 29193 w 57150"/>
                <a:gd name="connsiteY15" fmla="*/ 61436 h 781050"/>
                <a:gd name="connsiteX16" fmla="*/ 50148 w 57150"/>
                <a:gd name="connsiteY16" fmla="*/ 7144 h 781050"/>
                <a:gd name="connsiteX17" fmla="*/ 33956 w 57150"/>
                <a:gd name="connsiteY17" fmla="*/ 266224 h 781050"/>
                <a:gd name="connsiteX18" fmla="*/ 23478 w 57150"/>
                <a:gd name="connsiteY18" fmla="*/ 434816 h 781050"/>
                <a:gd name="connsiteX19" fmla="*/ 27288 w 57150"/>
                <a:gd name="connsiteY19" fmla="*/ 780574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7150" h="781050">
                  <a:moveTo>
                    <a:pt x="27288" y="780574"/>
                  </a:moveTo>
                  <a:cubicBezTo>
                    <a:pt x="1571" y="731996"/>
                    <a:pt x="14906" y="593884"/>
                    <a:pt x="14906" y="551974"/>
                  </a:cubicBezTo>
                  <a:cubicBezTo>
                    <a:pt x="15858" y="500539"/>
                    <a:pt x="3476" y="474821"/>
                    <a:pt x="8238" y="424339"/>
                  </a:cubicBezTo>
                  <a:cubicBezTo>
                    <a:pt x="10143" y="425291"/>
                    <a:pt x="11096" y="424339"/>
                    <a:pt x="11096" y="421481"/>
                  </a:cubicBezTo>
                  <a:cubicBezTo>
                    <a:pt x="11096" y="423386"/>
                    <a:pt x="11096" y="425291"/>
                    <a:pt x="11096" y="427196"/>
                  </a:cubicBezTo>
                  <a:cubicBezTo>
                    <a:pt x="16811" y="423386"/>
                    <a:pt x="17763" y="316706"/>
                    <a:pt x="15858" y="313849"/>
                  </a:cubicBezTo>
                  <a:cubicBezTo>
                    <a:pt x="16811" y="316706"/>
                    <a:pt x="26336" y="177641"/>
                    <a:pt x="21573" y="175736"/>
                  </a:cubicBezTo>
                  <a:cubicBezTo>
                    <a:pt x="26336" y="172879"/>
                    <a:pt x="23478" y="181451"/>
                    <a:pt x="30146" y="177641"/>
                  </a:cubicBezTo>
                  <a:cubicBezTo>
                    <a:pt x="29193" y="175736"/>
                    <a:pt x="30146" y="174784"/>
                    <a:pt x="33003" y="176689"/>
                  </a:cubicBezTo>
                  <a:cubicBezTo>
                    <a:pt x="30146" y="169069"/>
                    <a:pt x="14906" y="107156"/>
                    <a:pt x="28241" y="116681"/>
                  </a:cubicBezTo>
                  <a:cubicBezTo>
                    <a:pt x="29193" y="113824"/>
                    <a:pt x="19668" y="103346"/>
                    <a:pt x="21573" y="99536"/>
                  </a:cubicBezTo>
                  <a:cubicBezTo>
                    <a:pt x="21573" y="100489"/>
                    <a:pt x="28241" y="104299"/>
                    <a:pt x="28241" y="101441"/>
                  </a:cubicBezTo>
                  <a:cubicBezTo>
                    <a:pt x="28241" y="92869"/>
                    <a:pt x="19668" y="98584"/>
                    <a:pt x="21573" y="89059"/>
                  </a:cubicBezTo>
                  <a:cubicBezTo>
                    <a:pt x="22526" y="89059"/>
                    <a:pt x="34908" y="85249"/>
                    <a:pt x="29193" y="74771"/>
                  </a:cubicBezTo>
                  <a:cubicBezTo>
                    <a:pt x="14906" y="84296"/>
                    <a:pt x="36813" y="84296"/>
                    <a:pt x="34908" y="84296"/>
                  </a:cubicBezTo>
                  <a:cubicBezTo>
                    <a:pt x="35861" y="81439"/>
                    <a:pt x="29193" y="61436"/>
                    <a:pt x="29193" y="61436"/>
                  </a:cubicBezTo>
                  <a:cubicBezTo>
                    <a:pt x="31098" y="54769"/>
                    <a:pt x="56816" y="15716"/>
                    <a:pt x="50148" y="7144"/>
                  </a:cubicBezTo>
                  <a:cubicBezTo>
                    <a:pt x="53958" y="47149"/>
                    <a:pt x="38718" y="187166"/>
                    <a:pt x="33956" y="266224"/>
                  </a:cubicBezTo>
                  <a:cubicBezTo>
                    <a:pt x="30146" y="325279"/>
                    <a:pt x="23478" y="380524"/>
                    <a:pt x="23478" y="434816"/>
                  </a:cubicBezTo>
                  <a:cubicBezTo>
                    <a:pt x="21573" y="523399"/>
                    <a:pt x="16811" y="718661"/>
                    <a:pt x="27288" y="780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2" name="Freeform: Shape 2836">
              <a:extLst>
                <a:ext uri="{FF2B5EF4-FFF2-40B4-BE49-F238E27FC236}">
                  <a16:creationId xmlns="" xmlns:a16="http://schemas.microsoft.com/office/drawing/2014/main" id="{E5CFC006-DF5E-4525-8D6B-212876613B32}"/>
                </a:ext>
              </a:extLst>
            </p:cNvPr>
            <p:cNvSpPr/>
            <p:nvPr/>
          </p:nvSpPr>
          <p:spPr>
            <a:xfrm>
              <a:off x="4822984" y="50530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9049"/>
                    <a:pt x="7144" y="7144"/>
                  </a:cubicBezTo>
                  <a:cubicBezTo>
                    <a:pt x="8096" y="8096"/>
                    <a:pt x="9049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3" name="Freeform: Shape 2837">
              <a:extLst>
                <a:ext uri="{FF2B5EF4-FFF2-40B4-BE49-F238E27FC236}">
                  <a16:creationId xmlns="" xmlns:a16="http://schemas.microsoft.com/office/drawing/2014/main" id="{D24C36CB-3960-45C1-AA3F-27F8855A9B75}"/>
                </a:ext>
              </a:extLst>
            </p:cNvPr>
            <p:cNvSpPr/>
            <p:nvPr/>
          </p:nvSpPr>
          <p:spPr>
            <a:xfrm>
              <a:off x="4803510" y="55631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4" name="Freeform: Shape 2838">
              <a:extLst>
                <a:ext uri="{FF2B5EF4-FFF2-40B4-BE49-F238E27FC236}">
                  <a16:creationId xmlns="" xmlns:a16="http://schemas.microsoft.com/office/drawing/2014/main" id="{159FEAE1-BFC0-4E5B-9819-FDB7EC4B6A17}"/>
                </a:ext>
              </a:extLst>
            </p:cNvPr>
            <p:cNvSpPr/>
            <p:nvPr/>
          </p:nvSpPr>
          <p:spPr>
            <a:xfrm>
              <a:off x="4800124" y="565308"/>
              <a:ext cx="9525" cy="19050"/>
            </a:xfrm>
            <a:custGeom>
              <a:avLst/>
              <a:gdLst>
                <a:gd name="connsiteX0" fmla="*/ 8096 w 9525"/>
                <a:gd name="connsiteY0" fmla="*/ 11906 h 19050"/>
                <a:gd name="connsiteX1" fmla="*/ 7144 w 9525"/>
                <a:gd name="connsiteY1" fmla="*/ 7144 h 19050"/>
                <a:gd name="connsiteX2" fmla="*/ 8096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11906"/>
                  </a:moveTo>
                  <a:cubicBezTo>
                    <a:pt x="7144" y="11906"/>
                    <a:pt x="7144" y="8096"/>
                    <a:pt x="7144" y="7144"/>
                  </a:cubicBezTo>
                  <a:lnTo>
                    <a:pt x="8096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5" name="Freeform: Shape 2839">
              <a:extLst>
                <a:ext uri="{FF2B5EF4-FFF2-40B4-BE49-F238E27FC236}">
                  <a16:creationId xmlns="" xmlns:a16="http://schemas.microsoft.com/office/drawing/2014/main" id="{81BA9632-8845-4364-B76A-A1DC12C68229}"/>
                </a:ext>
              </a:extLst>
            </p:cNvPr>
            <p:cNvSpPr/>
            <p:nvPr/>
          </p:nvSpPr>
          <p:spPr>
            <a:xfrm>
              <a:off x="4794409" y="581501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9049"/>
                    <a:pt x="7144" y="9049"/>
                    <a:pt x="7144" y="7144"/>
                  </a:cubicBezTo>
                  <a:cubicBezTo>
                    <a:pt x="7144" y="7144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6" name="Freeform: Shape 2840">
              <a:extLst>
                <a:ext uri="{FF2B5EF4-FFF2-40B4-BE49-F238E27FC236}">
                  <a16:creationId xmlns="" xmlns:a16="http://schemas.microsoft.com/office/drawing/2014/main" id="{CDE28671-3DDE-4A7A-82BE-52D2C4AAE9C0}"/>
                </a:ext>
              </a:extLst>
            </p:cNvPr>
            <p:cNvSpPr/>
            <p:nvPr/>
          </p:nvSpPr>
          <p:spPr>
            <a:xfrm>
              <a:off x="4796076" y="584164"/>
              <a:ext cx="9525" cy="9525"/>
            </a:xfrm>
            <a:custGeom>
              <a:avLst/>
              <a:gdLst>
                <a:gd name="connsiteX0" fmla="*/ 8334 w 9525"/>
                <a:gd name="connsiteY0" fmla="*/ 7338 h 9525"/>
                <a:gd name="connsiteX1" fmla="*/ 7382 w 9525"/>
                <a:gd name="connsiteY1" fmla="*/ 9243 h 9525"/>
                <a:gd name="connsiteX2" fmla="*/ 8334 w 9525"/>
                <a:gd name="connsiteY2" fmla="*/ 73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334" y="7338"/>
                  </a:moveTo>
                  <a:cubicBezTo>
                    <a:pt x="8334" y="8291"/>
                    <a:pt x="7382" y="9243"/>
                    <a:pt x="7382" y="9243"/>
                  </a:cubicBezTo>
                  <a:cubicBezTo>
                    <a:pt x="7382" y="9243"/>
                    <a:pt x="6429" y="6386"/>
                    <a:pt x="8334" y="73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7" name="Freeform: Shape 2841">
              <a:extLst>
                <a:ext uri="{FF2B5EF4-FFF2-40B4-BE49-F238E27FC236}">
                  <a16:creationId xmlns="" xmlns:a16="http://schemas.microsoft.com/office/drawing/2014/main" id="{D36BE0A4-FC37-41D2-8014-801E87A5F66F}"/>
                </a:ext>
              </a:extLst>
            </p:cNvPr>
            <p:cNvSpPr/>
            <p:nvPr/>
          </p:nvSpPr>
          <p:spPr>
            <a:xfrm>
              <a:off x="4789646" y="611789"/>
              <a:ext cx="9525" cy="9525"/>
            </a:xfrm>
            <a:custGeom>
              <a:avLst/>
              <a:gdLst>
                <a:gd name="connsiteX0" fmla="*/ 8096 w 9525"/>
                <a:gd name="connsiteY0" fmla="*/ 7335 h 9525"/>
                <a:gd name="connsiteX1" fmla="*/ 7144 w 9525"/>
                <a:gd name="connsiteY1" fmla="*/ 10193 h 9525"/>
                <a:gd name="connsiteX2" fmla="*/ 8096 w 9525"/>
                <a:gd name="connsiteY2" fmla="*/ 73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335"/>
                  </a:moveTo>
                  <a:cubicBezTo>
                    <a:pt x="8096" y="8288"/>
                    <a:pt x="9049" y="9240"/>
                    <a:pt x="7144" y="10193"/>
                  </a:cubicBezTo>
                  <a:cubicBezTo>
                    <a:pt x="8096" y="9240"/>
                    <a:pt x="6191" y="6383"/>
                    <a:pt x="8096" y="73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8" name="Freeform: Shape 2842">
              <a:extLst>
                <a:ext uri="{FF2B5EF4-FFF2-40B4-BE49-F238E27FC236}">
                  <a16:creationId xmlns="" xmlns:a16="http://schemas.microsoft.com/office/drawing/2014/main" id="{5A404493-EE33-4CF0-AF28-596DB8B09D3E}"/>
                </a:ext>
              </a:extLst>
            </p:cNvPr>
            <p:cNvSpPr/>
            <p:nvPr/>
          </p:nvSpPr>
          <p:spPr>
            <a:xfrm>
              <a:off x="4789223" y="62436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9049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9" name="Freeform: Shape 2843">
              <a:extLst>
                <a:ext uri="{FF2B5EF4-FFF2-40B4-BE49-F238E27FC236}">
                  <a16:creationId xmlns="" xmlns:a16="http://schemas.microsoft.com/office/drawing/2014/main" id="{24DB3560-83BC-4906-8747-3F68300DFF74}"/>
                </a:ext>
              </a:extLst>
            </p:cNvPr>
            <p:cNvSpPr/>
            <p:nvPr/>
          </p:nvSpPr>
          <p:spPr>
            <a:xfrm>
              <a:off x="4782026" y="862012"/>
              <a:ext cx="9525" cy="9525"/>
            </a:xfrm>
            <a:custGeom>
              <a:avLst/>
              <a:gdLst>
                <a:gd name="connsiteX0" fmla="*/ 7144 w 9525"/>
                <a:gd name="connsiteY0" fmla="*/ 8573 h 9525"/>
                <a:gd name="connsiteX1" fmla="*/ 7144 w 9525"/>
                <a:gd name="connsiteY1" fmla="*/ 85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573"/>
                  </a:moveTo>
                  <a:cubicBezTo>
                    <a:pt x="7144" y="6667"/>
                    <a:pt x="7144" y="6667"/>
                    <a:pt x="7144" y="85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0" name="Freeform: Shape 2844">
              <a:extLst>
                <a:ext uri="{FF2B5EF4-FFF2-40B4-BE49-F238E27FC236}">
                  <a16:creationId xmlns="" xmlns:a16="http://schemas.microsoft.com/office/drawing/2014/main" id="{05634D83-CBBD-4974-89D5-8CCBEC34CB78}"/>
                </a:ext>
              </a:extLst>
            </p:cNvPr>
            <p:cNvSpPr/>
            <p:nvPr/>
          </p:nvSpPr>
          <p:spPr>
            <a:xfrm>
              <a:off x="4778216" y="96821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7144" y="8096"/>
                    <a:pt x="7144" y="8096"/>
                  </a:cubicBezTo>
                  <a:cubicBezTo>
                    <a:pt x="7144" y="7144"/>
                    <a:pt x="8096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1" name="Freeform: Shape 2845">
              <a:extLst>
                <a:ext uri="{FF2B5EF4-FFF2-40B4-BE49-F238E27FC236}">
                  <a16:creationId xmlns="" xmlns:a16="http://schemas.microsoft.com/office/drawing/2014/main" id="{1F133381-093F-437A-92A0-69EC94106429}"/>
                </a:ext>
              </a:extLst>
            </p:cNvPr>
            <p:cNvSpPr/>
            <p:nvPr/>
          </p:nvSpPr>
          <p:spPr>
            <a:xfrm>
              <a:off x="4782979" y="102399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190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2" name="Freeform: Shape 2846">
              <a:extLst>
                <a:ext uri="{FF2B5EF4-FFF2-40B4-BE49-F238E27FC236}">
                  <a16:creationId xmlns="" xmlns:a16="http://schemas.microsoft.com/office/drawing/2014/main" id="{6662545A-A898-4CA3-AF79-63F38857D109}"/>
                </a:ext>
              </a:extLst>
            </p:cNvPr>
            <p:cNvSpPr/>
            <p:nvPr/>
          </p:nvSpPr>
          <p:spPr>
            <a:xfrm>
              <a:off x="4916054" y="663416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8096"/>
                    <a:pt x="8371" y="9049"/>
                    <a:pt x="7419" y="7144"/>
                  </a:cubicBezTo>
                  <a:cubicBezTo>
                    <a:pt x="7419" y="7144"/>
                    <a:pt x="7419" y="7144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3" name="Freeform: Shape 2847">
              <a:extLst>
                <a:ext uri="{FF2B5EF4-FFF2-40B4-BE49-F238E27FC236}">
                  <a16:creationId xmlns="" xmlns:a16="http://schemas.microsoft.com/office/drawing/2014/main" id="{50DB553B-0A31-4D95-A839-5F74C848C2C8}"/>
                </a:ext>
              </a:extLst>
            </p:cNvPr>
            <p:cNvSpPr/>
            <p:nvPr/>
          </p:nvSpPr>
          <p:spPr>
            <a:xfrm>
              <a:off x="4920897" y="651921"/>
              <a:ext cx="342900" cy="38100"/>
            </a:xfrm>
            <a:custGeom>
              <a:avLst/>
              <a:gdLst>
                <a:gd name="connsiteX0" fmla="*/ 342618 w 342900"/>
                <a:gd name="connsiteY0" fmla="*/ 29116 h 38100"/>
                <a:gd name="connsiteX1" fmla="*/ 213078 w 342900"/>
                <a:gd name="connsiteY1" fmla="*/ 25306 h 38100"/>
                <a:gd name="connsiteX2" fmla="*/ 139736 w 342900"/>
                <a:gd name="connsiteY2" fmla="*/ 22448 h 38100"/>
                <a:gd name="connsiteX3" fmla="*/ 80681 w 342900"/>
                <a:gd name="connsiteY3" fmla="*/ 26258 h 38100"/>
                <a:gd name="connsiteX4" fmla="*/ 80681 w 342900"/>
                <a:gd name="connsiteY4" fmla="*/ 17686 h 38100"/>
                <a:gd name="connsiteX5" fmla="*/ 79728 w 342900"/>
                <a:gd name="connsiteY5" fmla="*/ 14828 h 38100"/>
                <a:gd name="connsiteX6" fmla="*/ 56868 w 342900"/>
                <a:gd name="connsiteY6" fmla="*/ 28163 h 38100"/>
                <a:gd name="connsiteX7" fmla="*/ 54011 w 342900"/>
                <a:gd name="connsiteY7" fmla="*/ 18638 h 38100"/>
                <a:gd name="connsiteX8" fmla="*/ 48296 w 342900"/>
                <a:gd name="connsiteY8" fmla="*/ 28163 h 38100"/>
                <a:gd name="connsiteX9" fmla="*/ 48296 w 342900"/>
                <a:gd name="connsiteY9" fmla="*/ 21496 h 38100"/>
                <a:gd name="connsiteX10" fmla="*/ 46391 w 342900"/>
                <a:gd name="connsiteY10" fmla="*/ 29116 h 38100"/>
                <a:gd name="connsiteX11" fmla="*/ 44486 w 342900"/>
                <a:gd name="connsiteY11" fmla="*/ 30068 h 38100"/>
                <a:gd name="connsiteX12" fmla="*/ 38771 w 342900"/>
                <a:gd name="connsiteY12" fmla="*/ 28163 h 38100"/>
                <a:gd name="connsiteX13" fmla="*/ 40676 w 342900"/>
                <a:gd name="connsiteY13" fmla="*/ 17686 h 38100"/>
                <a:gd name="connsiteX14" fmla="*/ 33056 w 342900"/>
                <a:gd name="connsiteY14" fmla="*/ 28163 h 38100"/>
                <a:gd name="connsiteX15" fmla="*/ 9243 w 342900"/>
                <a:gd name="connsiteY15" fmla="*/ 23401 h 38100"/>
                <a:gd name="connsiteX16" fmla="*/ 7338 w 342900"/>
                <a:gd name="connsiteY16" fmla="*/ 22448 h 38100"/>
                <a:gd name="connsiteX17" fmla="*/ 110208 w 342900"/>
                <a:gd name="connsiteY17" fmla="*/ 7208 h 38100"/>
                <a:gd name="connsiteX18" fmla="*/ 342618 w 342900"/>
                <a:gd name="connsiteY18" fmla="*/ 291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116"/>
                  </a:moveTo>
                  <a:cubicBezTo>
                    <a:pt x="327378" y="48166"/>
                    <a:pt x="211173" y="25306"/>
                    <a:pt x="213078" y="25306"/>
                  </a:cubicBezTo>
                  <a:cubicBezTo>
                    <a:pt x="204506" y="24353"/>
                    <a:pt x="140688" y="21496"/>
                    <a:pt x="139736" y="22448"/>
                  </a:cubicBezTo>
                  <a:cubicBezTo>
                    <a:pt x="142593" y="22448"/>
                    <a:pt x="80681" y="22448"/>
                    <a:pt x="80681" y="26258"/>
                  </a:cubicBezTo>
                  <a:cubicBezTo>
                    <a:pt x="76871" y="17686"/>
                    <a:pt x="87348" y="33878"/>
                    <a:pt x="80681" y="17686"/>
                  </a:cubicBezTo>
                  <a:cubicBezTo>
                    <a:pt x="79728" y="18638"/>
                    <a:pt x="78776" y="17686"/>
                    <a:pt x="79728" y="14828"/>
                  </a:cubicBezTo>
                  <a:cubicBezTo>
                    <a:pt x="67346" y="30068"/>
                    <a:pt x="63536" y="20543"/>
                    <a:pt x="56868" y="28163"/>
                  </a:cubicBezTo>
                  <a:cubicBezTo>
                    <a:pt x="54963" y="24353"/>
                    <a:pt x="54011" y="22448"/>
                    <a:pt x="54011" y="18638"/>
                  </a:cubicBezTo>
                  <a:cubicBezTo>
                    <a:pt x="56868" y="20543"/>
                    <a:pt x="46391" y="27211"/>
                    <a:pt x="48296" y="28163"/>
                  </a:cubicBezTo>
                  <a:cubicBezTo>
                    <a:pt x="48296" y="28163"/>
                    <a:pt x="49248" y="21496"/>
                    <a:pt x="48296" y="21496"/>
                  </a:cubicBezTo>
                  <a:cubicBezTo>
                    <a:pt x="45438" y="22448"/>
                    <a:pt x="47343" y="27211"/>
                    <a:pt x="46391" y="29116"/>
                  </a:cubicBezTo>
                  <a:cubicBezTo>
                    <a:pt x="46391" y="27211"/>
                    <a:pt x="46391" y="27211"/>
                    <a:pt x="44486" y="30068"/>
                  </a:cubicBezTo>
                  <a:cubicBezTo>
                    <a:pt x="42581" y="22448"/>
                    <a:pt x="45438" y="26258"/>
                    <a:pt x="38771" y="28163"/>
                  </a:cubicBezTo>
                  <a:cubicBezTo>
                    <a:pt x="38771" y="22448"/>
                    <a:pt x="42581" y="25306"/>
                    <a:pt x="40676" y="17686"/>
                  </a:cubicBezTo>
                  <a:cubicBezTo>
                    <a:pt x="39723" y="17686"/>
                    <a:pt x="33056" y="26258"/>
                    <a:pt x="33056" y="28163"/>
                  </a:cubicBezTo>
                  <a:cubicBezTo>
                    <a:pt x="23531" y="26258"/>
                    <a:pt x="19721" y="17686"/>
                    <a:pt x="9243" y="23401"/>
                  </a:cubicBezTo>
                  <a:cubicBezTo>
                    <a:pt x="9243" y="21496"/>
                    <a:pt x="6386" y="23401"/>
                    <a:pt x="7338" y="22448"/>
                  </a:cubicBezTo>
                  <a:cubicBezTo>
                    <a:pt x="16863" y="13876"/>
                    <a:pt x="74966" y="7208"/>
                    <a:pt x="110208" y="7208"/>
                  </a:cubicBezTo>
                  <a:cubicBezTo>
                    <a:pt x="168311" y="5303"/>
                    <a:pt x="302613" y="46261"/>
                    <a:pt x="342618" y="291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4" name="Freeform: Shape 2848">
              <a:extLst>
                <a:ext uri="{FF2B5EF4-FFF2-40B4-BE49-F238E27FC236}">
                  <a16:creationId xmlns="" xmlns:a16="http://schemas.microsoft.com/office/drawing/2014/main" id="{01B21E73-4E8E-416A-8470-70AC8A9ED404}"/>
                </a:ext>
              </a:extLst>
            </p:cNvPr>
            <p:cNvSpPr/>
            <p:nvPr/>
          </p:nvSpPr>
          <p:spPr>
            <a:xfrm>
              <a:off x="4918234" y="6634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5" name="Freeform: Shape 2849">
              <a:extLst>
                <a:ext uri="{FF2B5EF4-FFF2-40B4-BE49-F238E27FC236}">
                  <a16:creationId xmlns="" xmlns:a16="http://schemas.microsoft.com/office/drawing/2014/main" id="{AB3036DD-B0A1-49DB-9D97-C5CD20075588}"/>
                </a:ext>
              </a:extLst>
            </p:cNvPr>
            <p:cNvSpPr/>
            <p:nvPr/>
          </p:nvSpPr>
          <p:spPr>
            <a:xfrm>
              <a:off x="4942999" y="6700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6" name="Freeform: Shape 2850">
              <a:extLst>
                <a:ext uri="{FF2B5EF4-FFF2-40B4-BE49-F238E27FC236}">
                  <a16:creationId xmlns="" xmlns:a16="http://schemas.microsoft.com/office/drawing/2014/main" id="{95488F89-B274-4282-8C60-3D6B6134A802}"/>
                </a:ext>
              </a:extLst>
            </p:cNvPr>
            <p:cNvSpPr/>
            <p:nvPr/>
          </p:nvSpPr>
          <p:spPr>
            <a:xfrm>
              <a:off x="4947761" y="67008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7" name="Freeform: Shape 2851">
              <a:extLst>
                <a:ext uri="{FF2B5EF4-FFF2-40B4-BE49-F238E27FC236}">
                  <a16:creationId xmlns="" xmlns:a16="http://schemas.microsoft.com/office/drawing/2014/main" id="{8E461541-F593-4A38-8B28-B443036DC1B6}"/>
                </a:ext>
              </a:extLst>
            </p:cNvPr>
            <p:cNvSpPr/>
            <p:nvPr/>
          </p:nvSpPr>
          <p:spPr>
            <a:xfrm>
              <a:off x="4954958" y="67294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8" name="Freeform: Shape 2852">
              <a:extLst>
                <a:ext uri="{FF2B5EF4-FFF2-40B4-BE49-F238E27FC236}">
                  <a16:creationId xmlns="" xmlns:a16="http://schemas.microsoft.com/office/drawing/2014/main" id="{83B67DC4-58F0-411E-96DC-A6B08606BB52}"/>
                </a:ext>
              </a:extLst>
            </p:cNvPr>
            <p:cNvSpPr/>
            <p:nvPr/>
          </p:nvSpPr>
          <p:spPr>
            <a:xfrm>
              <a:off x="4955381" y="6710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9" name="Freeform: Shape 2853">
              <a:extLst>
                <a:ext uri="{FF2B5EF4-FFF2-40B4-BE49-F238E27FC236}">
                  <a16:creationId xmlns="" xmlns:a16="http://schemas.microsoft.com/office/drawing/2014/main" id="{2B413B60-ADC4-4B39-94BA-11C511BDAAFA}"/>
                </a:ext>
              </a:extLst>
            </p:cNvPr>
            <p:cNvSpPr/>
            <p:nvPr/>
          </p:nvSpPr>
          <p:spPr>
            <a:xfrm>
              <a:off x="4967369" y="672517"/>
              <a:ext cx="9525" cy="9525"/>
            </a:xfrm>
            <a:custGeom>
              <a:avLst/>
              <a:gdLst>
                <a:gd name="connsiteX0" fmla="*/ 7538 w 9525"/>
                <a:gd name="connsiteY0" fmla="*/ 7567 h 9525"/>
                <a:gd name="connsiteX1" fmla="*/ 8491 w 9525"/>
                <a:gd name="connsiteY1" fmla="*/ 7567 h 9525"/>
                <a:gd name="connsiteX2" fmla="*/ 75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7567"/>
                  </a:moveTo>
                  <a:cubicBezTo>
                    <a:pt x="7538" y="7567"/>
                    <a:pt x="8491" y="6615"/>
                    <a:pt x="8491" y="7567"/>
                  </a:cubicBezTo>
                  <a:cubicBezTo>
                    <a:pt x="7538" y="6615"/>
                    <a:pt x="6586" y="8520"/>
                    <a:pt x="753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0" name="Freeform: Shape 2854">
              <a:extLst>
                <a:ext uri="{FF2B5EF4-FFF2-40B4-BE49-F238E27FC236}">
                  <a16:creationId xmlns="" xmlns:a16="http://schemas.microsoft.com/office/drawing/2014/main" id="{9B018D3C-FCF1-4B99-A10B-51E24C95AD35}"/>
                </a:ext>
              </a:extLst>
            </p:cNvPr>
            <p:cNvSpPr/>
            <p:nvPr/>
          </p:nvSpPr>
          <p:spPr>
            <a:xfrm>
              <a:off x="4972526" y="6710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1" name="Freeform: Shape 2855">
              <a:extLst>
                <a:ext uri="{FF2B5EF4-FFF2-40B4-BE49-F238E27FC236}">
                  <a16:creationId xmlns="" xmlns:a16="http://schemas.microsoft.com/office/drawing/2014/main" id="{78FB0176-28B1-46B9-B278-6B9643D17130}"/>
                </a:ext>
              </a:extLst>
            </p:cNvPr>
            <p:cNvSpPr/>
            <p:nvPr/>
          </p:nvSpPr>
          <p:spPr>
            <a:xfrm>
              <a:off x="5074682" y="670321"/>
              <a:ext cx="9525" cy="9525"/>
            </a:xfrm>
            <a:custGeom>
              <a:avLst/>
              <a:gdLst>
                <a:gd name="connsiteX0" fmla="*/ 7858 w 9525"/>
                <a:gd name="connsiteY0" fmla="*/ 7858 h 9525"/>
                <a:gd name="connsiteX1" fmla="*/ 7858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858"/>
                  </a:moveTo>
                  <a:cubicBezTo>
                    <a:pt x="6906" y="6906"/>
                    <a:pt x="6906" y="6906"/>
                    <a:pt x="7858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2" name="Freeform: Shape 2856">
              <a:extLst>
                <a:ext uri="{FF2B5EF4-FFF2-40B4-BE49-F238E27FC236}">
                  <a16:creationId xmlns="" xmlns:a16="http://schemas.microsoft.com/office/drawing/2014/main" id="{19FA569C-8FC0-471A-8C55-85BFAA0E24C4}"/>
                </a:ext>
              </a:extLst>
            </p:cNvPr>
            <p:cNvSpPr/>
            <p:nvPr/>
          </p:nvSpPr>
          <p:spPr>
            <a:xfrm>
              <a:off x="5120164" y="674579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3" name="Freeform: Shape 2857">
              <a:extLst>
                <a:ext uri="{FF2B5EF4-FFF2-40B4-BE49-F238E27FC236}">
                  <a16:creationId xmlns="" xmlns:a16="http://schemas.microsoft.com/office/drawing/2014/main" id="{0BEAF9F7-59DD-4F90-B76C-95E95FBF0412}"/>
                </a:ext>
              </a:extLst>
            </p:cNvPr>
            <p:cNvSpPr/>
            <p:nvPr/>
          </p:nvSpPr>
          <p:spPr>
            <a:xfrm>
              <a:off x="5144929" y="670824"/>
              <a:ext cx="9525" cy="9525"/>
            </a:xfrm>
            <a:custGeom>
              <a:avLst/>
              <a:gdLst>
                <a:gd name="connsiteX0" fmla="*/ 7144 w 9525"/>
                <a:gd name="connsiteY0" fmla="*/ 9260 h 9525"/>
                <a:gd name="connsiteX1" fmla="*/ 7144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60"/>
                  </a:moveTo>
                  <a:cubicBezTo>
                    <a:pt x="7144" y="9260"/>
                    <a:pt x="7144" y="4498"/>
                    <a:pt x="7144" y="9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4" name="Freeform: Shape 2858">
              <a:extLst>
                <a:ext uri="{FF2B5EF4-FFF2-40B4-BE49-F238E27FC236}">
                  <a16:creationId xmlns="" xmlns:a16="http://schemas.microsoft.com/office/drawing/2014/main" id="{A93602D3-82E7-4D48-ADA4-D9CE428BB8E2}"/>
                </a:ext>
              </a:extLst>
            </p:cNvPr>
            <p:cNvSpPr/>
            <p:nvPr/>
          </p:nvSpPr>
          <p:spPr>
            <a:xfrm>
              <a:off x="4916054" y="771048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8096"/>
                    <a:pt x="8371" y="9049"/>
                    <a:pt x="7419" y="7144"/>
                  </a:cubicBezTo>
                  <a:cubicBezTo>
                    <a:pt x="7419" y="8096"/>
                    <a:pt x="7419" y="7144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5" name="Freeform: Shape 2859">
              <a:extLst>
                <a:ext uri="{FF2B5EF4-FFF2-40B4-BE49-F238E27FC236}">
                  <a16:creationId xmlns="" xmlns:a16="http://schemas.microsoft.com/office/drawing/2014/main" id="{4D4751B4-404F-4AF1-91DD-6DF2B168F54B}"/>
                </a:ext>
              </a:extLst>
            </p:cNvPr>
            <p:cNvSpPr/>
            <p:nvPr/>
          </p:nvSpPr>
          <p:spPr>
            <a:xfrm>
              <a:off x="4920897" y="75960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6" name="Freeform: Shape 2860">
              <a:extLst>
                <a:ext uri="{FF2B5EF4-FFF2-40B4-BE49-F238E27FC236}">
                  <a16:creationId xmlns="" xmlns:a16="http://schemas.microsoft.com/office/drawing/2014/main" id="{EE37B3FC-4300-4329-AA18-05315E2B495E}"/>
                </a:ext>
              </a:extLst>
            </p:cNvPr>
            <p:cNvSpPr/>
            <p:nvPr/>
          </p:nvSpPr>
          <p:spPr>
            <a:xfrm>
              <a:off x="4918234" y="7710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7" name="Freeform: Shape 2861">
              <a:extLst>
                <a:ext uri="{FF2B5EF4-FFF2-40B4-BE49-F238E27FC236}">
                  <a16:creationId xmlns="" xmlns:a16="http://schemas.microsoft.com/office/drawing/2014/main" id="{804E0B9C-D08B-41D3-A06D-40C5CF17A84D}"/>
                </a:ext>
              </a:extLst>
            </p:cNvPr>
            <p:cNvSpPr/>
            <p:nvPr/>
          </p:nvSpPr>
          <p:spPr>
            <a:xfrm>
              <a:off x="4942999" y="7777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8" name="Freeform: Shape 2862">
              <a:extLst>
                <a:ext uri="{FF2B5EF4-FFF2-40B4-BE49-F238E27FC236}">
                  <a16:creationId xmlns="" xmlns:a16="http://schemas.microsoft.com/office/drawing/2014/main" id="{087D59F2-FB7E-4058-9508-0353E278579E}"/>
                </a:ext>
              </a:extLst>
            </p:cNvPr>
            <p:cNvSpPr/>
            <p:nvPr/>
          </p:nvSpPr>
          <p:spPr>
            <a:xfrm>
              <a:off x="4947761" y="7777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9" name="Freeform: Shape 2863">
              <a:extLst>
                <a:ext uri="{FF2B5EF4-FFF2-40B4-BE49-F238E27FC236}">
                  <a16:creationId xmlns="" xmlns:a16="http://schemas.microsoft.com/office/drawing/2014/main" id="{0FEE2D30-645D-433E-AF99-8CF556511C96}"/>
                </a:ext>
              </a:extLst>
            </p:cNvPr>
            <p:cNvSpPr/>
            <p:nvPr/>
          </p:nvSpPr>
          <p:spPr>
            <a:xfrm>
              <a:off x="4954958" y="7805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8520" y="8096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0" name="Freeform: Shape 2864">
              <a:extLst>
                <a:ext uri="{FF2B5EF4-FFF2-40B4-BE49-F238E27FC236}">
                  <a16:creationId xmlns="" xmlns:a16="http://schemas.microsoft.com/office/drawing/2014/main" id="{4D69FB05-F370-4AA1-A509-31C96A1D054C}"/>
                </a:ext>
              </a:extLst>
            </p:cNvPr>
            <p:cNvSpPr/>
            <p:nvPr/>
          </p:nvSpPr>
          <p:spPr>
            <a:xfrm>
              <a:off x="4955381" y="778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1" name="Freeform: Shape 2865">
              <a:extLst>
                <a:ext uri="{FF2B5EF4-FFF2-40B4-BE49-F238E27FC236}">
                  <a16:creationId xmlns="" xmlns:a16="http://schemas.microsoft.com/office/drawing/2014/main" id="{3CE59911-102E-40B3-A556-1F8F96B591E3}"/>
                </a:ext>
              </a:extLst>
            </p:cNvPr>
            <p:cNvSpPr/>
            <p:nvPr/>
          </p:nvSpPr>
          <p:spPr>
            <a:xfrm>
              <a:off x="4967369" y="780150"/>
              <a:ext cx="9525" cy="9525"/>
            </a:xfrm>
            <a:custGeom>
              <a:avLst/>
              <a:gdLst>
                <a:gd name="connsiteX0" fmla="*/ 7538 w 9525"/>
                <a:gd name="connsiteY0" fmla="*/ 7567 h 9525"/>
                <a:gd name="connsiteX1" fmla="*/ 8491 w 9525"/>
                <a:gd name="connsiteY1" fmla="*/ 7567 h 9525"/>
                <a:gd name="connsiteX2" fmla="*/ 75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7567"/>
                  </a:moveTo>
                  <a:cubicBezTo>
                    <a:pt x="7538" y="7567"/>
                    <a:pt x="8491" y="6615"/>
                    <a:pt x="8491" y="7567"/>
                  </a:cubicBezTo>
                  <a:cubicBezTo>
                    <a:pt x="7538" y="6615"/>
                    <a:pt x="6586" y="9472"/>
                    <a:pt x="753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2" name="Freeform: Shape 2866">
              <a:extLst>
                <a:ext uri="{FF2B5EF4-FFF2-40B4-BE49-F238E27FC236}">
                  <a16:creationId xmlns="" xmlns:a16="http://schemas.microsoft.com/office/drawing/2014/main" id="{A08D7163-B2FB-43BD-8AA3-ADB93ABE1161}"/>
                </a:ext>
              </a:extLst>
            </p:cNvPr>
            <p:cNvSpPr/>
            <p:nvPr/>
          </p:nvSpPr>
          <p:spPr>
            <a:xfrm>
              <a:off x="4972526" y="778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3" name="Freeform: Shape 2867">
              <a:extLst>
                <a:ext uri="{FF2B5EF4-FFF2-40B4-BE49-F238E27FC236}">
                  <a16:creationId xmlns="" xmlns:a16="http://schemas.microsoft.com/office/drawing/2014/main" id="{1486A66F-3ABD-4AD8-9C8F-09B4305FC3CF}"/>
                </a:ext>
              </a:extLst>
            </p:cNvPr>
            <p:cNvSpPr/>
            <p:nvPr/>
          </p:nvSpPr>
          <p:spPr>
            <a:xfrm>
              <a:off x="5074682" y="77866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4" name="Freeform: Shape 2868">
              <a:extLst>
                <a:ext uri="{FF2B5EF4-FFF2-40B4-BE49-F238E27FC236}">
                  <a16:creationId xmlns="" xmlns:a16="http://schemas.microsoft.com/office/drawing/2014/main" id="{4B7BF60C-2C0B-4ADF-8785-D2F871F07195}"/>
                </a:ext>
              </a:extLst>
            </p:cNvPr>
            <p:cNvSpPr/>
            <p:nvPr/>
          </p:nvSpPr>
          <p:spPr>
            <a:xfrm>
              <a:off x="5120164" y="78316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5" name="Freeform: Shape 2869">
              <a:extLst>
                <a:ext uri="{FF2B5EF4-FFF2-40B4-BE49-F238E27FC236}">
                  <a16:creationId xmlns="" xmlns:a16="http://schemas.microsoft.com/office/drawing/2014/main" id="{70597EA2-0FA8-4CA4-8F21-B588E3B725D4}"/>
                </a:ext>
              </a:extLst>
            </p:cNvPr>
            <p:cNvSpPr/>
            <p:nvPr/>
          </p:nvSpPr>
          <p:spPr>
            <a:xfrm>
              <a:off x="5144929" y="77888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6" name="Freeform: Shape 2870">
              <a:extLst>
                <a:ext uri="{FF2B5EF4-FFF2-40B4-BE49-F238E27FC236}">
                  <a16:creationId xmlns="" xmlns:a16="http://schemas.microsoft.com/office/drawing/2014/main" id="{AAE20570-BE00-4E6E-B2E1-847C5C3D5305}"/>
                </a:ext>
              </a:extLst>
            </p:cNvPr>
            <p:cNvSpPr/>
            <p:nvPr/>
          </p:nvSpPr>
          <p:spPr>
            <a:xfrm>
              <a:off x="4922573" y="86629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8520" y="9049"/>
                    <a:pt x="7567" y="7144"/>
                  </a:cubicBezTo>
                  <a:cubicBezTo>
                    <a:pt x="6615" y="8096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7" name="Freeform: Shape 2871">
              <a:extLst>
                <a:ext uri="{FF2B5EF4-FFF2-40B4-BE49-F238E27FC236}">
                  <a16:creationId xmlns="" xmlns:a16="http://schemas.microsoft.com/office/drawing/2014/main" id="{236C04BC-1CEF-4F68-90F7-46DDD37D1885}"/>
                </a:ext>
              </a:extLst>
            </p:cNvPr>
            <p:cNvSpPr/>
            <p:nvPr/>
          </p:nvSpPr>
          <p:spPr>
            <a:xfrm>
              <a:off x="4927564" y="85485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8" name="Freeform: Shape 2872">
              <a:extLst>
                <a:ext uri="{FF2B5EF4-FFF2-40B4-BE49-F238E27FC236}">
                  <a16:creationId xmlns="" xmlns:a16="http://schemas.microsoft.com/office/drawing/2014/main" id="{E52643B3-667A-45F0-9241-96D08CA2B5B4}"/>
                </a:ext>
              </a:extLst>
            </p:cNvPr>
            <p:cNvSpPr/>
            <p:nvPr/>
          </p:nvSpPr>
          <p:spPr>
            <a:xfrm>
              <a:off x="4924901" y="8662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9" name="Freeform: Shape 2873">
              <a:extLst>
                <a:ext uri="{FF2B5EF4-FFF2-40B4-BE49-F238E27FC236}">
                  <a16:creationId xmlns="" xmlns:a16="http://schemas.microsoft.com/office/drawing/2014/main" id="{EB4EE15E-3D91-4633-8455-2038A7DFF9AD}"/>
                </a:ext>
              </a:extLst>
            </p:cNvPr>
            <p:cNvSpPr/>
            <p:nvPr/>
          </p:nvSpPr>
          <p:spPr>
            <a:xfrm>
              <a:off x="4949666" y="8729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0" name="Freeform: Shape 2874">
              <a:extLst>
                <a:ext uri="{FF2B5EF4-FFF2-40B4-BE49-F238E27FC236}">
                  <a16:creationId xmlns="" xmlns:a16="http://schemas.microsoft.com/office/drawing/2014/main" id="{F2B78D96-B78A-4268-B98D-383B85BB70EE}"/>
                </a:ext>
              </a:extLst>
            </p:cNvPr>
            <p:cNvSpPr/>
            <p:nvPr/>
          </p:nvSpPr>
          <p:spPr>
            <a:xfrm>
              <a:off x="4953476" y="87296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1" name="Freeform: Shape 2875">
              <a:extLst>
                <a:ext uri="{FF2B5EF4-FFF2-40B4-BE49-F238E27FC236}">
                  <a16:creationId xmlns="" xmlns:a16="http://schemas.microsoft.com/office/drawing/2014/main" id="{872A1150-383D-4537-A189-C4D6B67F34ED}"/>
                </a:ext>
              </a:extLst>
            </p:cNvPr>
            <p:cNvSpPr/>
            <p:nvPr/>
          </p:nvSpPr>
          <p:spPr>
            <a:xfrm>
              <a:off x="4961096" y="8758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2" name="Freeform: Shape 2876">
              <a:extLst>
                <a:ext uri="{FF2B5EF4-FFF2-40B4-BE49-F238E27FC236}">
                  <a16:creationId xmlns="" xmlns:a16="http://schemas.microsoft.com/office/drawing/2014/main" id="{0DC88B14-C937-422C-B762-48108F921BC5}"/>
                </a:ext>
              </a:extLst>
            </p:cNvPr>
            <p:cNvSpPr/>
            <p:nvPr/>
          </p:nvSpPr>
          <p:spPr>
            <a:xfrm>
              <a:off x="4962049" y="8739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3" name="Freeform: Shape 2877">
              <a:extLst>
                <a:ext uri="{FF2B5EF4-FFF2-40B4-BE49-F238E27FC236}">
                  <a16:creationId xmlns="" xmlns:a16="http://schemas.microsoft.com/office/drawing/2014/main" id="{711DBE17-3EB3-4251-8C61-B7BBD260F0AE}"/>
                </a:ext>
              </a:extLst>
            </p:cNvPr>
            <p:cNvSpPr/>
            <p:nvPr/>
          </p:nvSpPr>
          <p:spPr>
            <a:xfrm>
              <a:off x="4973479" y="87540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8096" y="7567"/>
                  </a:cubicBezTo>
                  <a:cubicBezTo>
                    <a:pt x="8096" y="6615"/>
                    <a:pt x="7144" y="9472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4" name="Freeform: Shape 2878">
              <a:extLst>
                <a:ext uri="{FF2B5EF4-FFF2-40B4-BE49-F238E27FC236}">
                  <a16:creationId xmlns="" xmlns:a16="http://schemas.microsoft.com/office/drawing/2014/main" id="{5F7FEB2B-B3B9-4B7B-8D37-30C17C7B0944}"/>
                </a:ext>
              </a:extLst>
            </p:cNvPr>
            <p:cNvSpPr/>
            <p:nvPr/>
          </p:nvSpPr>
          <p:spPr>
            <a:xfrm>
              <a:off x="4979194" y="8739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5" name="Freeform: Shape 2879">
              <a:extLst>
                <a:ext uri="{FF2B5EF4-FFF2-40B4-BE49-F238E27FC236}">
                  <a16:creationId xmlns="" xmlns:a16="http://schemas.microsoft.com/office/drawing/2014/main" id="{E2700260-2789-427A-8CFE-2D98C6CD6F87}"/>
                </a:ext>
              </a:extLst>
            </p:cNvPr>
            <p:cNvSpPr/>
            <p:nvPr/>
          </p:nvSpPr>
          <p:spPr>
            <a:xfrm>
              <a:off x="5080688" y="87391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6" name="Freeform: Shape 2880">
              <a:extLst>
                <a:ext uri="{FF2B5EF4-FFF2-40B4-BE49-F238E27FC236}">
                  <a16:creationId xmlns="" xmlns:a16="http://schemas.microsoft.com/office/drawing/2014/main" id="{09210853-8F3F-449F-A323-BF0199DBAB55}"/>
                </a:ext>
              </a:extLst>
            </p:cNvPr>
            <p:cNvSpPr/>
            <p:nvPr/>
          </p:nvSpPr>
          <p:spPr>
            <a:xfrm>
              <a:off x="5126831" y="87841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7" name="Freeform: Shape 2881">
              <a:extLst>
                <a:ext uri="{FF2B5EF4-FFF2-40B4-BE49-F238E27FC236}">
                  <a16:creationId xmlns="" xmlns:a16="http://schemas.microsoft.com/office/drawing/2014/main" id="{6D0977B2-FE9D-4F7D-9897-3B3CEDBACE2E}"/>
                </a:ext>
              </a:extLst>
            </p:cNvPr>
            <p:cNvSpPr/>
            <p:nvPr/>
          </p:nvSpPr>
          <p:spPr>
            <a:xfrm>
              <a:off x="5151596" y="87413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8" name="Freeform: Shape 2882">
              <a:extLst>
                <a:ext uri="{FF2B5EF4-FFF2-40B4-BE49-F238E27FC236}">
                  <a16:creationId xmlns="" xmlns:a16="http://schemas.microsoft.com/office/drawing/2014/main" id="{EB772D93-F061-4811-82E8-6B59FDE4CAD6}"/>
                </a:ext>
              </a:extLst>
            </p:cNvPr>
            <p:cNvSpPr/>
            <p:nvPr/>
          </p:nvSpPr>
          <p:spPr>
            <a:xfrm>
              <a:off x="4928949" y="96154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8096"/>
                    <a:pt x="8811" y="9049"/>
                    <a:pt x="7858" y="7144"/>
                  </a:cubicBezTo>
                  <a:cubicBezTo>
                    <a:pt x="6906" y="8096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9" name="Freeform: Shape 2883">
              <a:extLst>
                <a:ext uri="{FF2B5EF4-FFF2-40B4-BE49-F238E27FC236}">
                  <a16:creationId xmlns="" xmlns:a16="http://schemas.microsoft.com/office/drawing/2014/main" id="{15E14377-248D-430D-BB18-6CD45EFFD66D}"/>
                </a:ext>
              </a:extLst>
            </p:cNvPr>
            <p:cNvSpPr/>
            <p:nvPr/>
          </p:nvSpPr>
          <p:spPr>
            <a:xfrm>
              <a:off x="4934232" y="95010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7358" y="6208"/>
                    <a:pt x="301661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0" name="Freeform: Shape 2884">
              <a:extLst>
                <a:ext uri="{FF2B5EF4-FFF2-40B4-BE49-F238E27FC236}">
                  <a16:creationId xmlns="" xmlns:a16="http://schemas.microsoft.com/office/drawing/2014/main" id="{0C926CCA-850B-419E-A591-B29121828252}"/>
                </a:ext>
              </a:extLst>
            </p:cNvPr>
            <p:cNvSpPr/>
            <p:nvPr/>
          </p:nvSpPr>
          <p:spPr>
            <a:xfrm>
              <a:off x="4930616" y="961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1" name="Freeform: Shape 2885">
              <a:extLst>
                <a:ext uri="{FF2B5EF4-FFF2-40B4-BE49-F238E27FC236}">
                  <a16:creationId xmlns="" xmlns:a16="http://schemas.microsoft.com/office/drawing/2014/main" id="{C56B7DA7-CD90-4E50-A935-CE91B24BA3DC}"/>
                </a:ext>
              </a:extLst>
            </p:cNvPr>
            <p:cNvSpPr/>
            <p:nvPr/>
          </p:nvSpPr>
          <p:spPr>
            <a:xfrm>
              <a:off x="4955910" y="96821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2" name="Freeform: Shape 2886">
              <a:extLst>
                <a:ext uri="{FF2B5EF4-FFF2-40B4-BE49-F238E27FC236}">
                  <a16:creationId xmlns="" xmlns:a16="http://schemas.microsoft.com/office/drawing/2014/main" id="{240254C4-B39C-4AC1-9FA5-F434B663FAE1}"/>
                </a:ext>
              </a:extLst>
            </p:cNvPr>
            <p:cNvSpPr/>
            <p:nvPr/>
          </p:nvSpPr>
          <p:spPr>
            <a:xfrm>
              <a:off x="4960144" y="9682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3" name="Freeform: Shape 2887">
              <a:extLst>
                <a:ext uri="{FF2B5EF4-FFF2-40B4-BE49-F238E27FC236}">
                  <a16:creationId xmlns="" xmlns:a16="http://schemas.microsoft.com/office/drawing/2014/main" id="{3EE7EE49-4EBE-4E87-88C2-E651741A8457}"/>
                </a:ext>
              </a:extLst>
            </p:cNvPr>
            <p:cNvSpPr/>
            <p:nvPr/>
          </p:nvSpPr>
          <p:spPr>
            <a:xfrm>
              <a:off x="4967764" y="9710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4" name="Freeform: Shape 2888">
              <a:extLst>
                <a:ext uri="{FF2B5EF4-FFF2-40B4-BE49-F238E27FC236}">
                  <a16:creationId xmlns="" xmlns:a16="http://schemas.microsoft.com/office/drawing/2014/main" id="{243F5E2D-0A92-4D9D-985A-8FCA2FE0E335}"/>
                </a:ext>
              </a:extLst>
            </p:cNvPr>
            <p:cNvSpPr/>
            <p:nvPr/>
          </p:nvSpPr>
          <p:spPr>
            <a:xfrm>
              <a:off x="4967764" y="9691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5" name="Freeform: Shape 2889">
              <a:extLst>
                <a:ext uri="{FF2B5EF4-FFF2-40B4-BE49-F238E27FC236}">
                  <a16:creationId xmlns="" xmlns:a16="http://schemas.microsoft.com/office/drawing/2014/main" id="{596D1E5D-B578-4076-A911-C4D5F281723B}"/>
                </a:ext>
              </a:extLst>
            </p:cNvPr>
            <p:cNvSpPr/>
            <p:nvPr/>
          </p:nvSpPr>
          <p:spPr>
            <a:xfrm>
              <a:off x="4980146" y="97065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8096" y="7567"/>
                  </a:cubicBezTo>
                  <a:cubicBezTo>
                    <a:pt x="8096" y="6615"/>
                    <a:pt x="7144" y="9472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6" name="Freeform: Shape 2890">
              <a:extLst>
                <a:ext uri="{FF2B5EF4-FFF2-40B4-BE49-F238E27FC236}">
                  <a16:creationId xmlns="" xmlns:a16="http://schemas.microsoft.com/office/drawing/2014/main" id="{503CB5B6-C03C-4D46-85D4-4F2D59BBAF56}"/>
                </a:ext>
              </a:extLst>
            </p:cNvPr>
            <p:cNvSpPr/>
            <p:nvPr/>
          </p:nvSpPr>
          <p:spPr>
            <a:xfrm>
              <a:off x="4985861" y="9691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7" name="Freeform: Shape 2891">
              <a:extLst>
                <a:ext uri="{FF2B5EF4-FFF2-40B4-BE49-F238E27FC236}">
                  <a16:creationId xmlns="" xmlns:a16="http://schemas.microsoft.com/office/drawing/2014/main" id="{88982546-DFFD-41C9-9C0D-2F617985FCD9}"/>
                </a:ext>
              </a:extLst>
            </p:cNvPr>
            <p:cNvSpPr/>
            <p:nvPr/>
          </p:nvSpPr>
          <p:spPr>
            <a:xfrm>
              <a:off x="5087064" y="96916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8" name="Freeform: Shape 2892">
              <a:extLst>
                <a:ext uri="{FF2B5EF4-FFF2-40B4-BE49-F238E27FC236}">
                  <a16:creationId xmlns="" xmlns:a16="http://schemas.microsoft.com/office/drawing/2014/main" id="{A88F0320-1DBD-4D9A-803A-C4A2FC5B3A5E}"/>
                </a:ext>
              </a:extLst>
            </p:cNvPr>
            <p:cNvSpPr/>
            <p:nvPr/>
          </p:nvSpPr>
          <p:spPr>
            <a:xfrm>
              <a:off x="5132546" y="97366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9" name="Freeform: Shape 2893">
              <a:extLst>
                <a:ext uri="{FF2B5EF4-FFF2-40B4-BE49-F238E27FC236}">
                  <a16:creationId xmlns="" xmlns:a16="http://schemas.microsoft.com/office/drawing/2014/main" id="{CCF1CB45-44A9-4E7F-8F3C-C107C163F722}"/>
                </a:ext>
              </a:extLst>
            </p:cNvPr>
            <p:cNvSpPr/>
            <p:nvPr/>
          </p:nvSpPr>
          <p:spPr>
            <a:xfrm>
              <a:off x="5158264" y="96938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0" name="Freeform: Shape 2894">
              <a:extLst>
                <a:ext uri="{FF2B5EF4-FFF2-40B4-BE49-F238E27FC236}">
                  <a16:creationId xmlns="" xmlns:a16="http://schemas.microsoft.com/office/drawing/2014/main" id="{6CA4DDD4-34B6-4A12-B585-6D259E30CAE0}"/>
                </a:ext>
              </a:extLst>
            </p:cNvPr>
            <p:cNvSpPr/>
            <p:nvPr/>
          </p:nvSpPr>
          <p:spPr>
            <a:xfrm>
              <a:off x="4935104" y="1056798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8096"/>
                    <a:pt x="8371" y="9049"/>
                    <a:pt x="7419" y="7144"/>
                  </a:cubicBezTo>
                  <a:cubicBezTo>
                    <a:pt x="7419" y="8096"/>
                    <a:pt x="7419" y="7144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1" name="Freeform: Shape 2895">
              <a:extLst>
                <a:ext uri="{FF2B5EF4-FFF2-40B4-BE49-F238E27FC236}">
                  <a16:creationId xmlns="" xmlns:a16="http://schemas.microsoft.com/office/drawing/2014/main" id="{A6B41BDC-1BFE-41E4-9DDF-8B99E4585FE6}"/>
                </a:ext>
              </a:extLst>
            </p:cNvPr>
            <p:cNvSpPr/>
            <p:nvPr/>
          </p:nvSpPr>
          <p:spPr>
            <a:xfrm>
              <a:off x="4939947" y="104535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2" name="Freeform: Shape 2896">
              <a:extLst>
                <a:ext uri="{FF2B5EF4-FFF2-40B4-BE49-F238E27FC236}">
                  <a16:creationId xmlns="" xmlns:a16="http://schemas.microsoft.com/office/drawing/2014/main" id="{7C619F94-07AE-4232-8722-E00633AC6B6C}"/>
                </a:ext>
              </a:extLst>
            </p:cNvPr>
            <p:cNvSpPr/>
            <p:nvPr/>
          </p:nvSpPr>
          <p:spPr>
            <a:xfrm>
              <a:off x="4937284" y="10567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3" name="Freeform: Shape 2897">
              <a:extLst>
                <a:ext uri="{FF2B5EF4-FFF2-40B4-BE49-F238E27FC236}">
                  <a16:creationId xmlns="" xmlns:a16="http://schemas.microsoft.com/office/drawing/2014/main" id="{AD9E57BA-02FE-4D75-88B0-AB57269D4CF1}"/>
                </a:ext>
              </a:extLst>
            </p:cNvPr>
            <p:cNvSpPr/>
            <p:nvPr/>
          </p:nvSpPr>
          <p:spPr>
            <a:xfrm>
              <a:off x="4962049" y="10634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4" name="Freeform: Shape 2898">
              <a:extLst>
                <a:ext uri="{FF2B5EF4-FFF2-40B4-BE49-F238E27FC236}">
                  <a16:creationId xmlns="" xmlns:a16="http://schemas.microsoft.com/office/drawing/2014/main" id="{D7552214-F490-47CD-8BAD-4BA1EEDCDE36}"/>
                </a:ext>
              </a:extLst>
            </p:cNvPr>
            <p:cNvSpPr/>
            <p:nvPr/>
          </p:nvSpPr>
          <p:spPr>
            <a:xfrm>
              <a:off x="4966811" y="106346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5" name="Freeform: Shape 2899">
              <a:extLst>
                <a:ext uri="{FF2B5EF4-FFF2-40B4-BE49-F238E27FC236}">
                  <a16:creationId xmlns="" xmlns:a16="http://schemas.microsoft.com/office/drawing/2014/main" id="{F19C932B-C076-460D-B63E-972603A47B70}"/>
                </a:ext>
              </a:extLst>
            </p:cNvPr>
            <p:cNvSpPr/>
            <p:nvPr/>
          </p:nvSpPr>
          <p:spPr>
            <a:xfrm>
              <a:off x="4974008" y="106632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8520" y="8096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6" name="Freeform: Shape 2900">
              <a:extLst>
                <a:ext uri="{FF2B5EF4-FFF2-40B4-BE49-F238E27FC236}">
                  <a16:creationId xmlns="" xmlns:a16="http://schemas.microsoft.com/office/drawing/2014/main" id="{982559D9-510A-426E-AB94-2788EDC9AB7F}"/>
                </a:ext>
              </a:extLst>
            </p:cNvPr>
            <p:cNvSpPr/>
            <p:nvPr/>
          </p:nvSpPr>
          <p:spPr>
            <a:xfrm>
              <a:off x="4974431" y="10644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7" name="Freeform: Shape 2901">
              <a:extLst>
                <a:ext uri="{FF2B5EF4-FFF2-40B4-BE49-F238E27FC236}">
                  <a16:creationId xmlns="" xmlns:a16="http://schemas.microsoft.com/office/drawing/2014/main" id="{420C4BE6-3E64-45FB-AC35-E9C4DB2E74D8}"/>
                </a:ext>
              </a:extLst>
            </p:cNvPr>
            <p:cNvSpPr/>
            <p:nvPr/>
          </p:nvSpPr>
          <p:spPr>
            <a:xfrm>
              <a:off x="4986419" y="1065900"/>
              <a:ext cx="9525" cy="9525"/>
            </a:xfrm>
            <a:custGeom>
              <a:avLst/>
              <a:gdLst>
                <a:gd name="connsiteX0" fmla="*/ 7538 w 9525"/>
                <a:gd name="connsiteY0" fmla="*/ 7567 h 9525"/>
                <a:gd name="connsiteX1" fmla="*/ 8491 w 9525"/>
                <a:gd name="connsiteY1" fmla="*/ 7567 h 9525"/>
                <a:gd name="connsiteX2" fmla="*/ 75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7567"/>
                  </a:moveTo>
                  <a:cubicBezTo>
                    <a:pt x="7538" y="7567"/>
                    <a:pt x="8491" y="6615"/>
                    <a:pt x="8491" y="7567"/>
                  </a:cubicBezTo>
                  <a:cubicBezTo>
                    <a:pt x="7538" y="6615"/>
                    <a:pt x="6586" y="9472"/>
                    <a:pt x="753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8" name="Freeform: Shape 2902">
              <a:extLst>
                <a:ext uri="{FF2B5EF4-FFF2-40B4-BE49-F238E27FC236}">
                  <a16:creationId xmlns="" xmlns:a16="http://schemas.microsoft.com/office/drawing/2014/main" id="{69C2B520-3668-443F-BC4F-6524728D3B9D}"/>
                </a:ext>
              </a:extLst>
            </p:cNvPr>
            <p:cNvSpPr/>
            <p:nvPr/>
          </p:nvSpPr>
          <p:spPr>
            <a:xfrm>
              <a:off x="4991576" y="10644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9" name="Freeform: Shape 2903">
              <a:extLst>
                <a:ext uri="{FF2B5EF4-FFF2-40B4-BE49-F238E27FC236}">
                  <a16:creationId xmlns="" xmlns:a16="http://schemas.microsoft.com/office/drawing/2014/main" id="{BA6B1406-B586-49E7-A9BB-C9A1A1995F5A}"/>
                </a:ext>
              </a:extLst>
            </p:cNvPr>
            <p:cNvSpPr/>
            <p:nvPr/>
          </p:nvSpPr>
          <p:spPr>
            <a:xfrm>
              <a:off x="5093732" y="106441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0" name="Freeform: Shape 2904">
              <a:extLst>
                <a:ext uri="{FF2B5EF4-FFF2-40B4-BE49-F238E27FC236}">
                  <a16:creationId xmlns="" xmlns:a16="http://schemas.microsoft.com/office/drawing/2014/main" id="{21070792-4423-4625-B12C-EC94BA2E846D}"/>
                </a:ext>
              </a:extLst>
            </p:cNvPr>
            <p:cNvSpPr/>
            <p:nvPr/>
          </p:nvSpPr>
          <p:spPr>
            <a:xfrm>
              <a:off x="5139214" y="106891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1" name="Freeform: Shape 2905">
              <a:extLst>
                <a:ext uri="{FF2B5EF4-FFF2-40B4-BE49-F238E27FC236}">
                  <a16:creationId xmlns="" xmlns:a16="http://schemas.microsoft.com/office/drawing/2014/main" id="{BE1B5D8A-5595-4251-B3CF-8FF617D92A1A}"/>
                </a:ext>
              </a:extLst>
            </p:cNvPr>
            <p:cNvSpPr/>
            <p:nvPr/>
          </p:nvSpPr>
          <p:spPr>
            <a:xfrm>
              <a:off x="5163979" y="106463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2" name="Freeform: Shape 2906">
              <a:extLst>
                <a:ext uri="{FF2B5EF4-FFF2-40B4-BE49-F238E27FC236}">
                  <a16:creationId xmlns="" xmlns:a16="http://schemas.microsoft.com/office/drawing/2014/main" id="{69212B42-7E40-4CDC-946A-E193F18B8D1B}"/>
                </a:ext>
              </a:extLst>
            </p:cNvPr>
            <p:cNvSpPr/>
            <p:nvPr/>
          </p:nvSpPr>
          <p:spPr>
            <a:xfrm>
              <a:off x="4941623" y="115204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8520" y="9049"/>
                    <a:pt x="7567" y="7144"/>
                  </a:cubicBezTo>
                  <a:cubicBezTo>
                    <a:pt x="6615" y="8096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3" name="Freeform: Shape 2907">
              <a:extLst>
                <a:ext uri="{FF2B5EF4-FFF2-40B4-BE49-F238E27FC236}">
                  <a16:creationId xmlns="" xmlns:a16="http://schemas.microsoft.com/office/drawing/2014/main" id="{D023CDC7-3786-4C0E-BD61-5C5F325C82A0}"/>
                </a:ext>
              </a:extLst>
            </p:cNvPr>
            <p:cNvSpPr/>
            <p:nvPr/>
          </p:nvSpPr>
          <p:spPr>
            <a:xfrm>
              <a:off x="4946614" y="114060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4" name="Freeform: Shape 2908">
              <a:extLst>
                <a:ext uri="{FF2B5EF4-FFF2-40B4-BE49-F238E27FC236}">
                  <a16:creationId xmlns="" xmlns:a16="http://schemas.microsoft.com/office/drawing/2014/main" id="{C9BF3374-7FB0-4303-BF1A-EBDC5802A52D}"/>
                </a:ext>
              </a:extLst>
            </p:cNvPr>
            <p:cNvSpPr/>
            <p:nvPr/>
          </p:nvSpPr>
          <p:spPr>
            <a:xfrm>
              <a:off x="4943951" y="11520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5" name="Freeform: Shape 2909">
              <a:extLst>
                <a:ext uri="{FF2B5EF4-FFF2-40B4-BE49-F238E27FC236}">
                  <a16:creationId xmlns="" xmlns:a16="http://schemas.microsoft.com/office/drawing/2014/main" id="{6B4F7DD2-8B15-4CA6-B6CB-858377A8B662}"/>
                </a:ext>
              </a:extLst>
            </p:cNvPr>
            <p:cNvSpPr/>
            <p:nvPr/>
          </p:nvSpPr>
          <p:spPr>
            <a:xfrm>
              <a:off x="4968716" y="11587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6" name="Freeform: Shape 2910">
              <a:extLst>
                <a:ext uri="{FF2B5EF4-FFF2-40B4-BE49-F238E27FC236}">
                  <a16:creationId xmlns="" xmlns:a16="http://schemas.microsoft.com/office/drawing/2014/main" id="{407F2E79-4D53-4957-BEFD-A2F0F0D5E97B}"/>
                </a:ext>
              </a:extLst>
            </p:cNvPr>
            <p:cNvSpPr/>
            <p:nvPr/>
          </p:nvSpPr>
          <p:spPr>
            <a:xfrm>
              <a:off x="4972526" y="11587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7" name="Freeform: Shape 2911">
              <a:extLst>
                <a:ext uri="{FF2B5EF4-FFF2-40B4-BE49-F238E27FC236}">
                  <a16:creationId xmlns="" xmlns:a16="http://schemas.microsoft.com/office/drawing/2014/main" id="{A8A7E564-289A-4D3E-83C3-6D589F60DBF7}"/>
                </a:ext>
              </a:extLst>
            </p:cNvPr>
            <p:cNvSpPr/>
            <p:nvPr/>
          </p:nvSpPr>
          <p:spPr>
            <a:xfrm>
              <a:off x="4980146" y="11615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8" name="Freeform: Shape 2912">
              <a:extLst>
                <a:ext uri="{FF2B5EF4-FFF2-40B4-BE49-F238E27FC236}">
                  <a16:creationId xmlns="" xmlns:a16="http://schemas.microsoft.com/office/drawing/2014/main" id="{57E5E556-E492-457F-BAA7-B61340F0B231}"/>
                </a:ext>
              </a:extLst>
            </p:cNvPr>
            <p:cNvSpPr/>
            <p:nvPr/>
          </p:nvSpPr>
          <p:spPr>
            <a:xfrm>
              <a:off x="4981099" y="1159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9" name="Freeform: Shape 2913">
              <a:extLst>
                <a:ext uri="{FF2B5EF4-FFF2-40B4-BE49-F238E27FC236}">
                  <a16:creationId xmlns="" xmlns:a16="http://schemas.microsoft.com/office/drawing/2014/main" id="{DCFF87B3-077A-4994-A086-0AC7A27672A7}"/>
                </a:ext>
              </a:extLst>
            </p:cNvPr>
            <p:cNvSpPr/>
            <p:nvPr/>
          </p:nvSpPr>
          <p:spPr>
            <a:xfrm>
              <a:off x="4992529" y="116115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8096" y="7567"/>
                  </a:cubicBezTo>
                  <a:cubicBezTo>
                    <a:pt x="8096" y="6615"/>
                    <a:pt x="7144" y="9472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0" name="Freeform: Shape 2914">
              <a:extLst>
                <a:ext uri="{FF2B5EF4-FFF2-40B4-BE49-F238E27FC236}">
                  <a16:creationId xmlns="" xmlns:a16="http://schemas.microsoft.com/office/drawing/2014/main" id="{05CD95CB-AF31-4F97-93AB-CC9951F9470A}"/>
                </a:ext>
              </a:extLst>
            </p:cNvPr>
            <p:cNvSpPr/>
            <p:nvPr/>
          </p:nvSpPr>
          <p:spPr>
            <a:xfrm>
              <a:off x="4998244" y="1159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1" name="Freeform: Shape 2915">
              <a:extLst>
                <a:ext uri="{FF2B5EF4-FFF2-40B4-BE49-F238E27FC236}">
                  <a16:creationId xmlns="" xmlns:a16="http://schemas.microsoft.com/office/drawing/2014/main" id="{76E852F6-9DFD-47BB-9519-A3FFBB6548C5}"/>
                </a:ext>
              </a:extLst>
            </p:cNvPr>
            <p:cNvSpPr/>
            <p:nvPr/>
          </p:nvSpPr>
          <p:spPr>
            <a:xfrm>
              <a:off x="5099738" y="11596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2" name="Freeform: Shape 2916">
              <a:extLst>
                <a:ext uri="{FF2B5EF4-FFF2-40B4-BE49-F238E27FC236}">
                  <a16:creationId xmlns="" xmlns:a16="http://schemas.microsoft.com/office/drawing/2014/main" id="{E2E65963-F296-44C1-BD41-BDFC387693D1}"/>
                </a:ext>
              </a:extLst>
            </p:cNvPr>
            <p:cNvSpPr/>
            <p:nvPr/>
          </p:nvSpPr>
          <p:spPr>
            <a:xfrm>
              <a:off x="5145881" y="116416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3" name="Freeform: Shape 2917">
              <a:extLst>
                <a:ext uri="{FF2B5EF4-FFF2-40B4-BE49-F238E27FC236}">
                  <a16:creationId xmlns="" xmlns:a16="http://schemas.microsoft.com/office/drawing/2014/main" id="{F0036F1F-4D01-407A-9ABD-094EC3E4B34C}"/>
                </a:ext>
              </a:extLst>
            </p:cNvPr>
            <p:cNvSpPr/>
            <p:nvPr/>
          </p:nvSpPr>
          <p:spPr>
            <a:xfrm>
              <a:off x="5170646" y="115988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4" name="Freeform: Shape 2918">
              <a:extLst>
                <a:ext uri="{FF2B5EF4-FFF2-40B4-BE49-F238E27FC236}">
                  <a16:creationId xmlns="" xmlns:a16="http://schemas.microsoft.com/office/drawing/2014/main" id="{4DFFACCB-6D32-46DF-8D39-4DBF7EE31BD3}"/>
                </a:ext>
              </a:extLst>
            </p:cNvPr>
            <p:cNvSpPr/>
            <p:nvPr/>
          </p:nvSpPr>
          <p:spPr>
            <a:xfrm>
              <a:off x="4816316" y="52530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10001" y="7144"/>
                    <a:pt x="5239" y="8096"/>
                    <a:pt x="8096" y="7144"/>
                  </a:cubicBezTo>
                  <a:cubicBezTo>
                    <a:pt x="8096" y="8096"/>
                    <a:pt x="8096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5" name="Freeform: Shape 2919">
              <a:extLst>
                <a:ext uri="{FF2B5EF4-FFF2-40B4-BE49-F238E27FC236}">
                  <a16:creationId xmlns="" xmlns:a16="http://schemas.microsoft.com/office/drawing/2014/main" id="{625263C2-DA51-48F6-83D4-E92CBAA7FEA4}"/>
                </a:ext>
              </a:extLst>
            </p:cNvPr>
            <p:cNvSpPr/>
            <p:nvPr/>
          </p:nvSpPr>
          <p:spPr>
            <a:xfrm>
              <a:off x="4712494" y="526256"/>
              <a:ext cx="104775" cy="800100"/>
            </a:xfrm>
            <a:custGeom>
              <a:avLst/>
              <a:gdLst>
                <a:gd name="connsiteX0" fmla="*/ 38576 w 104775"/>
                <a:gd name="connsiteY0" fmla="*/ 798671 h 800100"/>
                <a:gd name="connsiteX1" fmla="*/ 10954 w 104775"/>
                <a:gd name="connsiteY1" fmla="*/ 553879 h 800100"/>
                <a:gd name="connsiteX2" fmla="*/ 10954 w 104775"/>
                <a:gd name="connsiteY2" fmla="*/ 416719 h 800100"/>
                <a:gd name="connsiteX3" fmla="*/ 13811 w 104775"/>
                <a:gd name="connsiteY3" fmla="*/ 412909 h 800100"/>
                <a:gd name="connsiteX4" fmla="*/ 13811 w 104775"/>
                <a:gd name="connsiteY4" fmla="*/ 418624 h 800100"/>
                <a:gd name="connsiteX5" fmla="*/ 7144 w 104775"/>
                <a:gd name="connsiteY5" fmla="*/ 149066 h 800100"/>
                <a:gd name="connsiteX6" fmla="*/ 15716 w 104775"/>
                <a:gd name="connsiteY6" fmla="*/ 150971 h 800100"/>
                <a:gd name="connsiteX7" fmla="*/ 18574 w 104775"/>
                <a:gd name="connsiteY7" fmla="*/ 150019 h 800100"/>
                <a:gd name="connsiteX8" fmla="*/ 13811 w 104775"/>
                <a:gd name="connsiteY8" fmla="*/ 85249 h 800100"/>
                <a:gd name="connsiteX9" fmla="*/ 13811 w 104775"/>
                <a:gd name="connsiteY9" fmla="*/ 64294 h 800100"/>
                <a:gd name="connsiteX10" fmla="*/ 19526 w 104775"/>
                <a:gd name="connsiteY10" fmla="*/ 69056 h 800100"/>
                <a:gd name="connsiteX11" fmla="*/ 36671 w 104775"/>
                <a:gd name="connsiteY11" fmla="*/ 44291 h 800100"/>
                <a:gd name="connsiteX12" fmla="*/ 30004 w 104775"/>
                <a:gd name="connsiteY12" fmla="*/ 55721 h 800100"/>
                <a:gd name="connsiteX13" fmla="*/ 47149 w 104775"/>
                <a:gd name="connsiteY13" fmla="*/ 32861 h 800100"/>
                <a:gd name="connsiteX14" fmla="*/ 105251 w 104775"/>
                <a:gd name="connsiteY14" fmla="*/ 7144 h 800100"/>
                <a:gd name="connsiteX15" fmla="*/ 29051 w 104775"/>
                <a:gd name="connsiteY15" fmla="*/ 74771 h 800100"/>
                <a:gd name="connsiteX16" fmla="*/ 32861 w 104775"/>
                <a:gd name="connsiteY16" fmla="*/ 245269 h 800100"/>
                <a:gd name="connsiteX17" fmla="*/ 38576 w 104775"/>
                <a:gd name="connsiteY17" fmla="*/ 798671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775" h="800100">
                  <a:moveTo>
                    <a:pt x="38576" y="798671"/>
                  </a:moveTo>
                  <a:cubicBezTo>
                    <a:pt x="9049" y="739616"/>
                    <a:pt x="10954" y="604361"/>
                    <a:pt x="10954" y="553879"/>
                  </a:cubicBezTo>
                  <a:cubicBezTo>
                    <a:pt x="10954" y="500539"/>
                    <a:pt x="3334" y="469106"/>
                    <a:pt x="10954" y="416719"/>
                  </a:cubicBezTo>
                  <a:cubicBezTo>
                    <a:pt x="12859" y="417671"/>
                    <a:pt x="13811" y="416719"/>
                    <a:pt x="13811" y="412909"/>
                  </a:cubicBezTo>
                  <a:cubicBezTo>
                    <a:pt x="13811" y="414814"/>
                    <a:pt x="13811" y="416719"/>
                    <a:pt x="13811" y="418624"/>
                  </a:cubicBezTo>
                  <a:cubicBezTo>
                    <a:pt x="25241" y="411956"/>
                    <a:pt x="19526" y="152876"/>
                    <a:pt x="7144" y="149066"/>
                  </a:cubicBezTo>
                  <a:cubicBezTo>
                    <a:pt x="10954" y="145256"/>
                    <a:pt x="10954" y="153829"/>
                    <a:pt x="15716" y="150971"/>
                  </a:cubicBezTo>
                  <a:cubicBezTo>
                    <a:pt x="14764" y="149066"/>
                    <a:pt x="15716" y="148114"/>
                    <a:pt x="18574" y="150019"/>
                  </a:cubicBezTo>
                  <a:cubicBezTo>
                    <a:pt x="12859" y="137636"/>
                    <a:pt x="6191" y="76676"/>
                    <a:pt x="13811" y="85249"/>
                  </a:cubicBezTo>
                  <a:cubicBezTo>
                    <a:pt x="16669" y="80486"/>
                    <a:pt x="7144" y="70009"/>
                    <a:pt x="13811" y="64294"/>
                  </a:cubicBezTo>
                  <a:cubicBezTo>
                    <a:pt x="13811" y="64294"/>
                    <a:pt x="16669" y="72866"/>
                    <a:pt x="19526" y="69056"/>
                  </a:cubicBezTo>
                  <a:cubicBezTo>
                    <a:pt x="24289" y="59531"/>
                    <a:pt x="33814" y="56674"/>
                    <a:pt x="36671" y="44291"/>
                  </a:cubicBezTo>
                  <a:cubicBezTo>
                    <a:pt x="32861" y="47149"/>
                    <a:pt x="30004" y="50959"/>
                    <a:pt x="30004" y="55721"/>
                  </a:cubicBezTo>
                  <a:cubicBezTo>
                    <a:pt x="36671" y="49054"/>
                    <a:pt x="45244" y="40481"/>
                    <a:pt x="47149" y="32861"/>
                  </a:cubicBezTo>
                  <a:cubicBezTo>
                    <a:pt x="53816" y="28099"/>
                    <a:pt x="102394" y="17621"/>
                    <a:pt x="105251" y="7144"/>
                  </a:cubicBezTo>
                  <a:cubicBezTo>
                    <a:pt x="95726" y="16669"/>
                    <a:pt x="49054" y="33814"/>
                    <a:pt x="29051" y="74771"/>
                  </a:cubicBezTo>
                  <a:cubicBezTo>
                    <a:pt x="6191" y="120491"/>
                    <a:pt x="30004" y="195739"/>
                    <a:pt x="32861" y="245269"/>
                  </a:cubicBezTo>
                  <a:cubicBezTo>
                    <a:pt x="39529" y="419576"/>
                    <a:pt x="13811" y="651034"/>
                    <a:pt x="38576" y="7986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6" name="Freeform: Shape 2920">
              <a:extLst>
                <a:ext uri="{FF2B5EF4-FFF2-40B4-BE49-F238E27FC236}">
                  <a16:creationId xmlns="" xmlns:a16="http://schemas.microsoft.com/office/drawing/2014/main" id="{728601A5-674B-470F-BDAC-DD987BC7D765}"/>
                </a:ext>
              </a:extLst>
            </p:cNvPr>
            <p:cNvSpPr/>
            <p:nvPr/>
          </p:nvSpPr>
          <p:spPr>
            <a:xfrm>
              <a:off x="4809649" y="527208"/>
              <a:ext cx="9525" cy="9525"/>
            </a:xfrm>
            <a:custGeom>
              <a:avLst/>
              <a:gdLst>
                <a:gd name="connsiteX0" fmla="*/ 10001 w 9525"/>
                <a:gd name="connsiteY0" fmla="*/ 9049 h 9525"/>
                <a:gd name="connsiteX1" fmla="*/ 7144 w 9525"/>
                <a:gd name="connsiteY1" fmla="*/ 7144 h 9525"/>
                <a:gd name="connsiteX2" fmla="*/ 10001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9049"/>
                  </a:moveTo>
                  <a:cubicBezTo>
                    <a:pt x="9049" y="8096"/>
                    <a:pt x="7144" y="9049"/>
                    <a:pt x="7144" y="7144"/>
                  </a:cubicBezTo>
                  <a:cubicBezTo>
                    <a:pt x="8096" y="8096"/>
                    <a:pt x="10001" y="8096"/>
                    <a:pt x="10001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7" name="Freeform: Shape 2921">
              <a:extLst>
                <a:ext uri="{FF2B5EF4-FFF2-40B4-BE49-F238E27FC236}">
                  <a16:creationId xmlns="" xmlns:a16="http://schemas.microsoft.com/office/drawing/2014/main" id="{83D7E92A-4819-4E96-982F-BB97867345EE}"/>
                </a:ext>
              </a:extLst>
            </p:cNvPr>
            <p:cNvSpPr/>
            <p:nvPr/>
          </p:nvSpPr>
          <p:spPr>
            <a:xfrm>
              <a:off x="4757261" y="550464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7144" y="7700"/>
                    <a:pt x="7144" y="5795"/>
                    <a:pt x="71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8" name="Freeform: Shape 2922">
              <a:extLst>
                <a:ext uri="{FF2B5EF4-FFF2-40B4-BE49-F238E27FC236}">
                  <a16:creationId xmlns="" xmlns:a16="http://schemas.microsoft.com/office/drawing/2014/main" id="{30F4B86F-1492-4A33-9DA0-7059D4B6E1C3}"/>
                </a:ext>
              </a:extLst>
            </p:cNvPr>
            <p:cNvSpPr/>
            <p:nvPr/>
          </p:nvSpPr>
          <p:spPr>
            <a:xfrm>
              <a:off x="4744687" y="555783"/>
              <a:ext cx="9525" cy="19050"/>
            </a:xfrm>
            <a:custGeom>
              <a:avLst/>
              <a:gdLst>
                <a:gd name="connsiteX0" fmla="*/ 7335 w 9525"/>
                <a:gd name="connsiteY0" fmla="*/ 11906 h 19050"/>
                <a:gd name="connsiteX1" fmla="*/ 10193 w 9525"/>
                <a:gd name="connsiteY1" fmla="*/ 7144 h 19050"/>
                <a:gd name="connsiteX2" fmla="*/ 7335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335" y="11906"/>
                  </a:moveTo>
                  <a:cubicBezTo>
                    <a:pt x="6383" y="10954"/>
                    <a:pt x="9240" y="8096"/>
                    <a:pt x="10193" y="7144"/>
                  </a:cubicBezTo>
                  <a:lnTo>
                    <a:pt x="7335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9" name="Freeform: Shape 2923">
              <a:extLst>
                <a:ext uri="{FF2B5EF4-FFF2-40B4-BE49-F238E27FC236}">
                  <a16:creationId xmlns="" xmlns:a16="http://schemas.microsoft.com/office/drawing/2014/main" id="{084FCAA7-F57F-4DFA-BE3E-81B77DE9FF84}"/>
                </a:ext>
              </a:extLst>
            </p:cNvPr>
            <p:cNvSpPr/>
            <p:nvPr/>
          </p:nvSpPr>
          <p:spPr>
            <a:xfrm>
              <a:off x="4730115" y="567213"/>
              <a:ext cx="9525" cy="9525"/>
            </a:xfrm>
            <a:custGeom>
              <a:avLst/>
              <a:gdLst>
                <a:gd name="connsiteX0" fmla="*/ 8573 w 9525"/>
                <a:gd name="connsiteY0" fmla="*/ 8096 h 9525"/>
                <a:gd name="connsiteX1" fmla="*/ 8573 w 9525"/>
                <a:gd name="connsiteY1" fmla="*/ 7144 h 9525"/>
                <a:gd name="connsiteX2" fmla="*/ 8573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573" y="8096"/>
                  </a:moveTo>
                  <a:cubicBezTo>
                    <a:pt x="6667" y="8096"/>
                    <a:pt x="6667" y="8096"/>
                    <a:pt x="8573" y="7144"/>
                  </a:cubicBezTo>
                  <a:cubicBezTo>
                    <a:pt x="8573" y="7144"/>
                    <a:pt x="8573" y="8096"/>
                    <a:pt x="8573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0" name="Freeform: Shape 2924">
              <a:extLst>
                <a:ext uri="{FF2B5EF4-FFF2-40B4-BE49-F238E27FC236}">
                  <a16:creationId xmlns="" xmlns:a16="http://schemas.microsoft.com/office/drawing/2014/main" id="{73721803-AD59-4FAF-A85C-E9129B7DCA59}"/>
                </a:ext>
              </a:extLst>
            </p:cNvPr>
            <p:cNvSpPr/>
            <p:nvPr/>
          </p:nvSpPr>
          <p:spPr>
            <a:xfrm>
              <a:off x="4729639" y="570368"/>
              <a:ext cx="9525" cy="9525"/>
            </a:xfrm>
            <a:custGeom>
              <a:avLst/>
              <a:gdLst>
                <a:gd name="connsiteX0" fmla="*/ 10001 w 9525"/>
                <a:gd name="connsiteY0" fmla="*/ 7799 h 9525"/>
                <a:gd name="connsiteX1" fmla="*/ 7144 w 9525"/>
                <a:gd name="connsiteY1" fmla="*/ 8751 h 9525"/>
                <a:gd name="connsiteX2" fmla="*/ 10001 w 9525"/>
                <a:gd name="connsiteY2" fmla="*/ 779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799"/>
                  </a:moveTo>
                  <a:cubicBezTo>
                    <a:pt x="9049" y="8751"/>
                    <a:pt x="8096" y="8751"/>
                    <a:pt x="7144" y="8751"/>
                  </a:cubicBezTo>
                  <a:cubicBezTo>
                    <a:pt x="8096" y="8751"/>
                    <a:pt x="9049" y="5894"/>
                    <a:pt x="10001" y="77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1" name="Freeform: Shape 2925">
              <a:extLst>
                <a:ext uri="{FF2B5EF4-FFF2-40B4-BE49-F238E27FC236}">
                  <a16:creationId xmlns="" xmlns:a16="http://schemas.microsoft.com/office/drawing/2014/main" id="{F31EEE74-9E4C-4A90-989B-ACC015B52838}"/>
                </a:ext>
              </a:extLst>
            </p:cNvPr>
            <p:cNvSpPr/>
            <p:nvPr/>
          </p:nvSpPr>
          <p:spPr>
            <a:xfrm>
              <a:off x="4709636" y="597540"/>
              <a:ext cx="9525" cy="9525"/>
            </a:xfrm>
            <a:custGeom>
              <a:avLst/>
              <a:gdLst>
                <a:gd name="connsiteX0" fmla="*/ 9049 w 9525"/>
                <a:gd name="connsiteY0" fmla="*/ 7297 h 9525"/>
                <a:gd name="connsiteX1" fmla="*/ 7144 w 9525"/>
                <a:gd name="connsiteY1" fmla="*/ 10154 h 9525"/>
                <a:gd name="connsiteX2" fmla="*/ 9049 w 9525"/>
                <a:gd name="connsiteY2" fmla="*/ 72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297"/>
                  </a:moveTo>
                  <a:cubicBezTo>
                    <a:pt x="9049" y="8249"/>
                    <a:pt x="9049" y="10154"/>
                    <a:pt x="7144" y="10154"/>
                  </a:cubicBezTo>
                  <a:cubicBezTo>
                    <a:pt x="8096" y="10154"/>
                    <a:pt x="8096" y="6344"/>
                    <a:pt x="9049" y="72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2" name="Freeform: Shape 2926">
              <a:extLst>
                <a:ext uri="{FF2B5EF4-FFF2-40B4-BE49-F238E27FC236}">
                  <a16:creationId xmlns="" xmlns:a16="http://schemas.microsoft.com/office/drawing/2014/main" id="{1A916FBA-26FE-4F66-AE6E-A616046493F2}"/>
                </a:ext>
              </a:extLst>
            </p:cNvPr>
            <p:cNvSpPr/>
            <p:nvPr/>
          </p:nvSpPr>
          <p:spPr>
            <a:xfrm>
              <a:off x="4708260" y="6138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3" name="Freeform: Shape 2927">
              <a:extLst>
                <a:ext uri="{FF2B5EF4-FFF2-40B4-BE49-F238E27FC236}">
                  <a16:creationId xmlns="" xmlns:a16="http://schemas.microsoft.com/office/drawing/2014/main" id="{7EE4CD4F-3F30-4593-B82A-7D0387072DB6}"/>
                </a:ext>
              </a:extLst>
            </p:cNvPr>
            <p:cNvSpPr/>
            <p:nvPr/>
          </p:nvSpPr>
          <p:spPr>
            <a:xfrm>
              <a:off x="4722019" y="869257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7144" y="6090"/>
                    <a:pt x="7144" y="7042"/>
                    <a:pt x="7144" y="89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4" name="Freeform: Shape 2928">
              <a:extLst>
                <a:ext uri="{FF2B5EF4-FFF2-40B4-BE49-F238E27FC236}">
                  <a16:creationId xmlns="" xmlns:a16="http://schemas.microsoft.com/office/drawing/2014/main" id="{4BE31D9D-83D9-40ED-B3ED-249EA65C7536}"/>
                </a:ext>
              </a:extLst>
            </p:cNvPr>
            <p:cNvSpPr/>
            <p:nvPr/>
          </p:nvSpPr>
          <p:spPr>
            <a:xfrm>
              <a:off x="4713446" y="98250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9049"/>
                    <a:pt x="7144" y="8096"/>
                    <a:pt x="7144" y="8096"/>
                  </a:cubicBezTo>
                  <a:cubicBezTo>
                    <a:pt x="7144" y="7144"/>
                    <a:pt x="8096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5" name="Freeform: Shape 2929">
              <a:extLst>
                <a:ext uri="{FF2B5EF4-FFF2-40B4-BE49-F238E27FC236}">
                  <a16:creationId xmlns="" xmlns:a16="http://schemas.microsoft.com/office/drawing/2014/main" id="{03C84E82-FE6D-463E-8701-EBD1169D302C}"/>
                </a:ext>
              </a:extLst>
            </p:cNvPr>
            <p:cNvSpPr/>
            <p:nvPr/>
          </p:nvSpPr>
          <p:spPr>
            <a:xfrm>
              <a:off x="4715351" y="1042617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11906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6" name="Freeform: Shape 2930">
              <a:extLst>
                <a:ext uri="{FF2B5EF4-FFF2-40B4-BE49-F238E27FC236}">
                  <a16:creationId xmlns="" xmlns:a16="http://schemas.microsoft.com/office/drawing/2014/main" id="{8362032F-4430-4395-AD26-A8860297A181}"/>
                </a:ext>
              </a:extLst>
            </p:cNvPr>
            <p:cNvSpPr/>
            <p:nvPr/>
          </p:nvSpPr>
          <p:spPr>
            <a:xfrm>
              <a:off x="4764035" y="574833"/>
              <a:ext cx="9525" cy="9525"/>
            </a:xfrm>
            <a:custGeom>
              <a:avLst/>
              <a:gdLst>
                <a:gd name="connsiteX0" fmla="*/ 7990 w 9525"/>
                <a:gd name="connsiteY0" fmla="*/ 9049 h 9525"/>
                <a:gd name="connsiteX1" fmla="*/ 7990 w 9525"/>
                <a:gd name="connsiteY1" fmla="*/ 7144 h 9525"/>
                <a:gd name="connsiteX2" fmla="*/ 7990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990" y="9049"/>
                  </a:moveTo>
                  <a:cubicBezTo>
                    <a:pt x="7990" y="6191"/>
                    <a:pt x="6085" y="10001"/>
                    <a:pt x="7990" y="7144"/>
                  </a:cubicBezTo>
                  <a:cubicBezTo>
                    <a:pt x="7990" y="8096"/>
                    <a:pt x="7990" y="8096"/>
                    <a:pt x="7990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7" name="Freeform: Shape 2931">
              <a:extLst>
                <a:ext uri="{FF2B5EF4-FFF2-40B4-BE49-F238E27FC236}">
                  <a16:creationId xmlns="" xmlns:a16="http://schemas.microsoft.com/office/drawing/2014/main" id="{7056D5F5-2E15-4172-88D5-FE620583D479}"/>
                </a:ext>
              </a:extLst>
            </p:cNvPr>
            <p:cNvSpPr/>
            <p:nvPr/>
          </p:nvSpPr>
          <p:spPr>
            <a:xfrm>
              <a:off x="4745749" y="581501"/>
              <a:ext cx="28575" cy="723900"/>
            </a:xfrm>
            <a:custGeom>
              <a:avLst/>
              <a:gdLst>
                <a:gd name="connsiteX0" fmla="*/ 28181 w 28575"/>
                <a:gd name="connsiteY0" fmla="*/ 719614 h 723900"/>
                <a:gd name="connsiteX1" fmla="*/ 11988 w 28575"/>
                <a:gd name="connsiteY1" fmla="*/ 389096 h 723900"/>
                <a:gd name="connsiteX2" fmla="*/ 11988 w 28575"/>
                <a:gd name="connsiteY2" fmla="*/ 394811 h 723900"/>
                <a:gd name="connsiteX3" fmla="*/ 13893 w 28575"/>
                <a:gd name="connsiteY3" fmla="*/ 290036 h 723900"/>
                <a:gd name="connsiteX4" fmla="*/ 7226 w 28575"/>
                <a:gd name="connsiteY4" fmla="*/ 163354 h 723900"/>
                <a:gd name="connsiteX5" fmla="*/ 15798 w 28575"/>
                <a:gd name="connsiteY5" fmla="*/ 164306 h 723900"/>
                <a:gd name="connsiteX6" fmla="*/ 18656 w 28575"/>
                <a:gd name="connsiteY6" fmla="*/ 163354 h 723900"/>
                <a:gd name="connsiteX7" fmla="*/ 16751 w 28575"/>
                <a:gd name="connsiteY7" fmla="*/ 108109 h 723900"/>
                <a:gd name="connsiteX8" fmla="*/ 8178 w 28575"/>
                <a:gd name="connsiteY8" fmla="*/ 92869 h 723900"/>
                <a:gd name="connsiteX9" fmla="*/ 14846 w 28575"/>
                <a:gd name="connsiteY9" fmla="*/ 93821 h 723900"/>
                <a:gd name="connsiteX10" fmla="*/ 7226 w 28575"/>
                <a:gd name="connsiteY10" fmla="*/ 83344 h 723900"/>
                <a:gd name="connsiteX11" fmla="*/ 12941 w 28575"/>
                <a:gd name="connsiteY11" fmla="*/ 70009 h 723900"/>
                <a:gd name="connsiteX12" fmla="*/ 19608 w 28575"/>
                <a:gd name="connsiteY12" fmla="*/ 78581 h 723900"/>
                <a:gd name="connsiteX13" fmla="*/ 11988 w 28575"/>
                <a:gd name="connsiteY13" fmla="*/ 58579 h 723900"/>
                <a:gd name="connsiteX14" fmla="*/ 20561 w 28575"/>
                <a:gd name="connsiteY14" fmla="*/ 7144 h 723900"/>
                <a:gd name="connsiteX15" fmla="*/ 29133 w 28575"/>
                <a:gd name="connsiteY15" fmla="*/ 246221 h 723900"/>
                <a:gd name="connsiteX16" fmla="*/ 24371 w 28575"/>
                <a:gd name="connsiteY16" fmla="*/ 401479 h 723900"/>
                <a:gd name="connsiteX17" fmla="*/ 27228 w 28575"/>
                <a:gd name="connsiteY17" fmla="*/ 571024 h 723900"/>
                <a:gd name="connsiteX18" fmla="*/ 28181 w 28575"/>
                <a:gd name="connsiteY18" fmla="*/ 719614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575" h="723900">
                  <a:moveTo>
                    <a:pt x="28181" y="719614"/>
                  </a:moveTo>
                  <a:cubicBezTo>
                    <a:pt x="3416" y="676751"/>
                    <a:pt x="26276" y="387191"/>
                    <a:pt x="11988" y="389096"/>
                  </a:cubicBezTo>
                  <a:cubicBezTo>
                    <a:pt x="11988" y="391001"/>
                    <a:pt x="11988" y="392906"/>
                    <a:pt x="11988" y="394811"/>
                  </a:cubicBezTo>
                  <a:cubicBezTo>
                    <a:pt x="16751" y="391954"/>
                    <a:pt x="14846" y="292894"/>
                    <a:pt x="13893" y="290036"/>
                  </a:cubicBezTo>
                  <a:cubicBezTo>
                    <a:pt x="14846" y="292894"/>
                    <a:pt x="12941" y="165259"/>
                    <a:pt x="7226" y="163354"/>
                  </a:cubicBezTo>
                  <a:cubicBezTo>
                    <a:pt x="11988" y="159544"/>
                    <a:pt x="9131" y="169069"/>
                    <a:pt x="15798" y="164306"/>
                  </a:cubicBezTo>
                  <a:cubicBezTo>
                    <a:pt x="14846" y="162401"/>
                    <a:pt x="15798" y="162401"/>
                    <a:pt x="18656" y="163354"/>
                  </a:cubicBezTo>
                  <a:cubicBezTo>
                    <a:pt x="14846" y="156686"/>
                    <a:pt x="2463" y="100489"/>
                    <a:pt x="16751" y="108109"/>
                  </a:cubicBezTo>
                  <a:cubicBezTo>
                    <a:pt x="17703" y="106204"/>
                    <a:pt x="6273" y="95726"/>
                    <a:pt x="8178" y="92869"/>
                  </a:cubicBezTo>
                  <a:cubicBezTo>
                    <a:pt x="8178" y="93821"/>
                    <a:pt x="14846" y="96679"/>
                    <a:pt x="14846" y="93821"/>
                  </a:cubicBezTo>
                  <a:cubicBezTo>
                    <a:pt x="13893" y="86201"/>
                    <a:pt x="6273" y="91916"/>
                    <a:pt x="7226" y="83344"/>
                  </a:cubicBezTo>
                  <a:cubicBezTo>
                    <a:pt x="8178" y="83344"/>
                    <a:pt x="19608" y="77629"/>
                    <a:pt x="12941" y="70009"/>
                  </a:cubicBezTo>
                  <a:cubicBezTo>
                    <a:pt x="-394" y="79534"/>
                    <a:pt x="22466" y="77629"/>
                    <a:pt x="19608" y="78581"/>
                  </a:cubicBezTo>
                  <a:cubicBezTo>
                    <a:pt x="20561" y="75724"/>
                    <a:pt x="11988" y="58579"/>
                    <a:pt x="11988" y="58579"/>
                  </a:cubicBezTo>
                  <a:cubicBezTo>
                    <a:pt x="12941" y="52864"/>
                    <a:pt x="25323" y="14764"/>
                    <a:pt x="20561" y="7144"/>
                  </a:cubicBezTo>
                  <a:cubicBezTo>
                    <a:pt x="23418" y="44291"/>
                    <a:pt x="27228" y="171926"/>
                    <a:pt x="29133" y="246221"/>
                  </a:cubicBezTo>
                  <a:cubicBezTo>
                    <a:pt x="30086" y="300514"/>
                    <a:pt x="24371" y="350996"/>
                    <a:pt x="24371" y="401479"/>
                  </a:cubicBezTo>
                  <a:cubicBezTo>
                    <a:pt x="24371" y="450056"/>
                    <a:pt x="28181" y="519589"/>
                    <a:pt x="27228" y="571024"/>
                  </a:cubicBezTo>
                  <a:cubicBezTo>
                    <a:pt x="27228" y="611981"/>
                    <a:pt x="26276" y="708184"/>
                    <a:pt x="28181" y="7196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8" name="Freeform: Shape 2932">
              <a:extLst>
                <a:ext uri="{FF2B5EF4-FFF2-40B4-BE49-F238E27FC236}">
                  <a16:creationId xmlns="" xmlns:a16="http://schemas.microsoft.com/office/drawing/2014/main" id="{FEB32E03-6161-4BEB-81CA-50C00CF7FD9C}"/>
                </a:ext>
              </a:extLst>
            </p:cNvPr>
            <p:cNvSpPr/>
            <p:nvPr/>
          </p:nvSpPr>
          <p:spPr>
            <a:xfrm>
              <a:off x="4761071" y="579596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9049"/>
                    <a:pt x="7144" y="7144"/>
                  </a:cubicBezTo>
                  <a:cubicBezTo>
                    <a:pt x="8096" y="8096"/>
                    <a:pt x="9049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9" name="Freeform: Shape 2933">
              <a:extLst>
                <a:ext uri="{FF2B5EF4-FFF2-40B4-BE49-F238E27FC236}">
                  <a16:creationId xmlns="" xmlns:a16="http://schemas.microsoft.com/office/drawing/2014/main" id="{A5211B4F-824F-4451-8F8C-9A284F041899}"/>
                </a:ext>
              </a:extLst>
            </p:cNvPr>
            <p:cNvSpPr/>
            <p:nvPr/>
          </p:nvSpPr>
          <p:spPr>
            <a:xfrm>
              <a:off x="4745408" y="627750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0" name="Freeform: Shape 2934">
              <a:extLst>
                <a:ext uri="{FF2B5EF4-FFF2-40B4-BE49-F238E27FC236}">
                  <a16:creationId xmlns="" xmlns:a16="http://schemas.microsoft.com/office/drawing/2014/main" id="{0ACA4E59-928F-4735-93E5-D9E6FDA3B9B5}"/>
                </a:ext>
              </a:extLst>
            </p:cNvPr>
            <p:cNvSpPr/>
            <p:nvPr/>
          </p:nvSpPr>
          <p:spPr>
            <a:xfrm>
              <a:off x="4752499" y="635793"/>
              <a:ext cx="9525" cy="19050"/>
            </a:xfrm>
            <a:custGeom>
              <a:avLst/>
              <a:gdLst>
                <a:gd name="connsiteX0" fmla="*/ 8096 w 9525"/>
                <a:gd name="connsiteY0" fmla="*/ 11906 h 19050"/>
                <a:gd name="connsiteX1" fmla="*/ 7144 w 9525"/>
                <a:gd name="connsiteY1" fmla="*/ 7144 h 19050"/>
                <a:gd name="connsiteX2" fmla="*/ 8096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11906"/>
                  </a:moveTo>
                  <a:cubicBezTo>
                    <a:pt x="7144" y="11906"/>
                    <a:pt x="7144" y="9049"/>
                    <a:pt x="7144" y="7144"/>
                  </a:cubicBezTo>
                  <a:lnTo>
                    <a:pt x="8096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1" name="Freeform: Shape 2935">
              <a:extLst>
                <a:ext uri="{FF2B5EF4-FFF2-40B4-BE49-F238E27FC236}">
                  <a16:creationId xmlns="" xmlns:a16="http://schemas.microsoft.com/office/drawing/2014/main" id="{81435FE2-C462-471E-B5CE-CEEFBCAA981D}"/>
                </a:ext>
              </a:extLst>
            </p:cNvPr>
            <p:cNvSpPr/>
            <p:nvPr/>
          </p:nvSpPr>
          <p:spPr>
            <a:xfrm>
              <a:off x="4747736" y="65198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9049"/>
                    <a:pt x="7144" y="9049"/>
                    <a:pt x="7144" y="7144"/>
                  </a:cubicBezTo>
                  <a:cubicBezTo>
                    <a:pt x="8096" y="7144"/>
                    <a:pt x="8096" y="7144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2" name="Freeform: Shape 2936">
              <a:extLst>
                <a:ext uri="{FF2B5EF4-FFF2-40B4-BE49-F238E27FC236}">
                  <a16:creationId xmlns="" xmlns:a16="http://schemas.microsoft.com/office/drawing/2014/main" id="{1EBE7DDD-CB76-41D7-9143-E5975D25DCC2}"/>
                </a:ext>
              </a:extLst>
            </p:cNvPr>
            <p:cNvSpPr/>
            <p:nvPr/>
          </p:nvSpPr>
          <p:spPr>
            <a:xfrm>
              <a:off x="4749641" y="653696"/>
              <a:ext cx="9525" cy="9525"/>
            </a:xfrm>
            <a:custGeom>
              <a:avLst/>
              <a:gdLst>
                <a:gd name="connsiteX0" fmla="*/ 8096 w 9525"/>
                <a:gd name="connsiteY0" fmla="*/ 7338 h 9525"/>
                <a:gd name="connsiteX1" fmla="*/ 7144 w 9525"/>
                <a:gd name="connsiteY1" fmla="*/ 9243 h 9525"/>
                <a:gd name="connsiteX2" fmla="*/ 8096 w 9525"/>
                <a:gd name="connsiteY2" fmla="*/ 73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338"/>
                  </a:moveTo>
                  <a:cubicBezTo>
                    <a:pt x="8096" y="8291"/>
                    <a:pt x="7144" y="9243"/>
                    <a:pt x="7144" y="9243"/>
                  </a:cubicBezTo>
                  <a:cubicBezTo>
                    <a:pt x="8096" y="9243"/>
                    <a:pt x="7144" y="6386"/>
                    <a:pt x="8096" y="73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3" name="Freeform: Shape 2937">
              <a:extLst>
                <a:ext uri="{FF2B5EF4-FFF2-40B4-BE49-F238E27FC236}">
                  <a16:creationId xmlns="" xmlns:a16="http://schemas.microsoft.com/office/drawing/2014/main" id="{A633D99A-6AC3-4A52-9CB2-10F2D68B93C6}"/>
                </a:ext>
              </a:extLst>
            </p:cNvPr>
            <p:cNvSpPr/>
            <p:nvPr/>
          </p:nvSpPr>
          <p:spPr>
            <a:xfrm>
              <a:off x="4746360" y="679417"/>
              <a:ext cx="9525" cy="9525"/>
            </a:xfrm>
            <a:custGeom>
              <a:avLst/>
              <a:gdLst>
                <a:gd name="connsiteX0" fmla="*/ 7567 w 9525"/>
                <a:gd name="connsiteY0" fmla="*/ 7335 h 9525"/>
                <a:gd name="connsiteX1" fmla="*/ 7567 w 9525"/>
                <a:gd name="connsiteY1" fmla="*/ 10193 h 9525"/>
                <a:gd name="connsiteX2" fmla="*/ 7567 w 9525"/>
                <a:gd name="connsiteY2" fmla="*/ 73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335"/>
                  </a:moveTo>
                  <a:cubicBezTo>
                    <a:pt x="7567" y="8288"/>
                    <a:pt x="8520" y="9240"/>
                    <a:pt x="7567" y="10193"/>
                  </a:cubicBezTo>
                  <a:cubicBezTo>
                    <a:pt x="7567" y="9240"/>
                    <a:pt x="6615" y="6383"/>
                    <a:pt x="7567" y="73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4" name="Freeform: Shape 2938">
              <a:extLst>
                <a:ext uri="{FF2B5EF4-FFF2-40B4-BE49-F238E27FC236}">
                  <a16:creationId xmlns="" xmlns:a16="http://schemas.microsoft.com/office/drawing/2014/main" id="{5FC07C8E-929F-408D-BFD6-74AC230E880E}"/>
                </a:ext>
              </a:extLst>
            </p:cNvPr>
            <p:cNvSpPr/>
            <p:nvPr/>
          </p:nvSpPr>
          <p:spPr>
            <a:xfrm>
              <a:off x="4747313" y="69199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5" name="Freeform: Shape 2939">
              <a:extLst>
                <a:ext uri="{FF2B5EF4-FFF2-40B4-BE49-F238E27FC236}">
                  <a16:creationId xmlns="" xmlns:a16="http://schemas.microsoft.com/office/drawing/2014/main" id="{9AC2308A-8E8C-46AC-A415-F4E3C09CD882}"/>
                </a:ext>
              </a:extLst>
            </p:cNvPr>
            <p:cNvSpPr/>
            <p:nvPr/>
          </p:nvSpPr>
          <p:spPr>
            <a:xfrm>
              <a:off x="4750594" y="909262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7144" y="6090"/>
                    <a:pt x="7144" y="7042"/>
                    <a:pt x="7144" y="89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6" name="Freeform: Shape 2940">
              <a:extLst>
                <a:ext uri="{FF2B5EF4-FFF2-40B4-BE49-F238E27FC236}">
                  <a16:creationId xmlns="" xmlns:a16="http://schemas.microsoft.com/office/drawing/2014/main" id="{12AFBB9D-2D71-4C74-9D61-171099730101}"/>
                </a:ext>
              </a:extLst>
            </p:cNvPr>
            <p:cNvSpPr/>
            <p:nvPr/>
          </p:nvSpPr>
          <p:spPr>
            <a:xfrm>
              <a:off x="4747736" y="100631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7144" y="8096"/>
                    <a:pt x="7144" y="8096"/>
                  </a:cubicBezTo>
                  <a:cubicBezTo>
                    <a:pt x="7144" y="7144"/>
                    <a:pt x="9049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7" name="Freeform: Shape 2941">
              <a:extLst>
                <a:ext uri="{FF2B5EF4-FFF2-40B4-BE49-F238E27FC236}">
                  <a16:creationId xmlns="" xmlns:a16="http://schemas.microsoft.com/office/drawing/2014/main" id="{07CF1B08-1B2D-4A4A-8075-8C46872DE04D}"/>
                </a:ext>
              </a:extLst>
            </p:cNvPr>
            <p:cNvSpPr/>
            <p:nvPr/>
          </p:nvSpPr>
          <p:spPr>
            <a:xfrm>
              <a:off x="4753451" y="105732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095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8" name="Freeform: Shape 2942">
              <a:extLst>
                <a:ext uri="{FF2B5EF4-FFF2-40B4-BE49-F238E27FC236}">
                  <a16:creationId xmlns="" xmlns:a16="http://schemas.microsoft.com/office/drawing/2014/main" id="{C4CA0790-DC80-4333-880A-75B01056A85E}"/>
                </a:ext>
              </a:extLst>
            </p:cNvPr>
            <p:cNvSpPr/>
            <p:nvPr/>
          </p:nvSpPr>
          <p:spPr>
            <a:xfrm>
              <a:off x="4747736" y="132445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7144" y="7144"/>
                    <a:pt x="10001" y="9049"/>
                    <a:pt x="7144" y="8096"/>
                  </a:cubicBezTo>
                  <a:cubicBezTo>
                    <a:pt x="8096" y="7144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9" name="Freeform: Shape 2943">
              <a:extLst>
                <a:ext uri="{FF2B5EF4-FFF2-40B4-BE49-F238E27FC236}">
                  <a16:creationId xmlns="" xmlns:a16="http://schemas.microsoft.com/office/drawing/2014/main" id="{6CA99A70-C378-4897-8235-28907BA1C98D}"/>
                </a:ext>
              </a:extLst>
            </p:cNvPr>
            <p:cNvSpPr/>
            <p:nvPr/>
          </p:nvSpPr>
          <p:spPr>
            <a:xfrm>
              <a:off x="4752499" y="1248251"/>
              <a:ext cx="590550" cy="104775"/>
            </a:xfrm>
            <a:custGeom>
              <a:avLst/>
              <a:gdLst>
                <a:gd name="connsiteX0" fmla="*/ 581501 w 590550"/>
                <a:gd name="connsiteY0" fmla="*/ 7144 h 104775"/>
                <a:gd name="connsiteX1" fmla="*/ 438626 w 590550"/>
                <a:gd name="connsiteY1" fmla="*/ 90964 h 104775"/>
                <a:gd name="connsiteX2" fmla="*/ 340519 w 590550"/>
                <a:gd name="connsiteY2" fmla="*/ 92869 h 104775"/>
                <a:gd name="connsiteX3" fmla="*/ 249079 w 590550"/>
                <a:gd name="connsiteY3" fmla="*/ 92869 h 104775"/>
                <a:gd name="connsiteX4" fmla="*/ 147161 w 590550"/>
                <a:gd name="connsiteY4" fmla="*/ 98584 h 104775"/>
                <a:gd name="connsiteX5" fmla="*/ 148114 w 590550"/>
                <a:gd name="connsiteY5" fmla="*/ 90011 h 104775"/>
                <a:gd name="connsiteX6" fmla="*/ 147161 w 590550"/>
                <a:gd name="connsiteY6" fmla="*/ 87154 h 104775"/>
                <a:gd name="connsiteX7" fmla="*/ 98584 w 590550"/>
                <a:gd name="connsiteY7" fmla="*/ 90011 h 104775"/>
                <a:gd name="connsiteX8" fmla="*/ 85249 w 590550"/>
                <a:gd name="connsiteY8" fmla="*/ 99536 h 104775"/>
                <a:gd name="connsiteX9" fmla="*/ 86201 w 590550"/>
                <a:gd name="connsiteY9" fmla="*/ 92869 h 104775"/>
                <a:gd name="connsiteX10" fmla="*/ 80486 w 590550"/>
                <a:gd name="connsiteY10" fmla="*/ 100489 h 104775"/>
                <a:gd name="connsiteX11" fmla="*/ 76676 w 590550"/>
                <a:gd name="connsiteY11" fmla="*/ 101441 h 104775"/>
                <a:gd name="connsiteX12" fmla="*/ 64294 w 590550"/>
                <a:gd name="connsiteY12" fmla="*/ 96679 h 104775"/>
                <a:gd name="connsiteX13" fmla="*/ 70961 w 590550"/>
                <a:gd name="connsiteY13" fmla="*/ 89059 h 104775"/>
                <a:gd name="connsiteX14" fmla="*/ 53816 w 590550"/>
                <a:gd name="connsiteY14" fmla="*/ 98584 h 104775"/>
                <a:gd name="connsiteX15" fmla="*/ 7144 w 590550"/>
                <a:gd name="connsiteY15" fmla="*/ 88106 h 104775"/>
                <a:gd name="connsiteX16" fmla="*/ 581501 w 590550"/>
                <a:gd name="connsiteY16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104775">
                  <a:moveTo>
                    <a:pt x="581501" y="7144"/>
                  </a:moveTo>
                  <a:cubicBezTo>
                    <a:pt x="606266" y="105251"/>
                    <a:pt x="470059" y="91916"/>
                    <a:pt x="438626" y="90964"/>
                  </a:cubicBezTo>
                  <a:cubicBezTo>
                    <a:pt x="408146" y="89059"/>
                    <a:pt x="355759" y="85249"/>
                    <a:pt x="340519" y="92869"/>
                  </a:cubicBezTo>
                  <a:cubicBezTo>
                    <a:pt x="338614" y="89059"/>
                    <a:pt x="250031" y="91916"/>
                    <a:pt x="249079" y="92869"/>
                  </a:cubicBezTo>
                  <a:cubicBezTo>
                    <a:pt x="251936" y="91916"/>
                    <a:pt x="148114" y="93821"/>
                    <a:pt x="147161" y="98584"/>
                  </a:cubicBezTo>
                  <a:cubicBezTo>
                    <a:pt x="143351" y="93821"/>
                    <a:pt x="153829" y="98584"/>
                    <a:pt x="148114" y="90011"/>
                  </a:cubicBezTo>
                  <a:cubicBezTo>
                    <a:pt x="146209" y="90964"/>
                    <a:pt x="146209" y="90011"/>
                    <a:pt x="147161" y="87154"/>
                  </a:cubicBezTo>
                  <a:cubicBezTo>
                    <a:pt x="141446" y="90964"/>
                    <a:pt x="91916" y="106204"/>
                    <a:pt x="98584" y="90011"/>
                  </a:cubicBezTo>
                  <a:cubicBezTo>
                    <a:pt x="97631" y="90011"/>
                    <a:pt x="88106" y="100489"/>
                    <a:pt x="85249" y="99536"/>
                  </a:cubicBezTo>
                  <a:cubicBezTo>
                    <a:pt x="86201" y="98584"/>
                    <a:pt x="88106" y="92869"/>
                    <a:pt x="86201" y="92869"/>
                  </a:cubicBezTo>
                  <a:cubicBezTo>
                    <a:pt x="82391" y="93821"/>
                    <a:pt x="82391" y="98584"/>
                    <a:pt x="80486" y="100489"/>
                  </a:cubicBezTo>
                  <a:cubicBezTo>
                    <a:pt x="81439" y="98584"/>
                    <a:pt x="80486" y="98584"/>
                    <a:pt x="76676" y="101441"/>
                  </a:cubicBezTo>
                  <a:cubicBezTo>
                    <a:pt x="76676" y="101441"/>
                    <a:pt x="70961" y="90011"/>
                    <a:pt x="64294" y="96679"/>
                  </a:cubicBezTo>
                  <a:cubicBezTo>
                    <a:pt x="73819" y="108109"/>
                    <a:pt x="70009" y="86201"/>
                    <a:pt x="70961" y="89059"/>
                  </a:cubicBezTo>
                  <a:cubicBezTo>
                    <a:pt x="68104" y="89059"/>
                    <a:pt x="53816" y="98584"/>
                    <a:pt x="53816" y="98584"/>
                  </a:cubicBezTo>
                  <a:cubicBezTo>
                    <a:pt x="49054" y="97631"/>
                    <a:pt x="12859" y="81439"/>
                    <a:pt x="7144" y="88106"/>
                  </a:cubicBezTo>
                  <a:cubicBezTo>
                    <a:pt x="87154" y="59531"/>
                    <a:pt x="566261" y="143351"/>
                    <a:pt x="5815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0" name="Freeform: Shape 2944">
              <a:extLst>
                <a:ext uri="{FF2B5EF4-FFF2-40B4-BE49-F238E27FC236}">
                  <a16:creationId xmlns="" xmlns:a16="http://schemas.microsoft.com/office/drawing/2014/main" id="{699AD101-6752-40C5-9A8D-1BB2844C704D}"/>
                </a:ext>
              </a:extLst>
            </p:cNvPr>
            <p:cNvSpPr/>
            <p:nvPr/>
          </p:nvSpPr>
          <p:spPr>
            <a:xfrm>
              <a:off x="4752499" y="1324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1" name="Freeform: Shape 2945">
              <a:extLst>
                <a:ext uri="{FF2B5EF4-FFF2-40B4-BE49-F238E27FC236}">
                  <a16:creationId xmlns="" xmlns:a16="http://schemas.microsoft.com/office/drawing/2014/main" id="{68E329A2-3DF3-4AB1-9312-6E097E20B030}"/>
                </a:ext>
              </a:extLst>
            </p:cNvPr>
            <p:cNvSpPr/>
            <p:nvPr/>
          </p:nvSpPr>
          <p:spPr>
            <a:xfrm>
              <a:off x="4795890" y="133588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2" name="Freeform: Shape 2946">
              <a:extLst>
                <a:ext uri="{FF2B5EF4-FFF2-40B4-BE49-F238E27FC236}">
                  <a16:creationId xmlns="" xmlns:a16="http://schemas.microsoft.com/office/drawing/2014/main" id="{28AB1866-4CD2-44A3-8242-2667E95E4C38}"/>
                </a:ext>
              </a:extLst>
            </p:cNvPr>
            <p:cNvSpPr/>
            <p:nvPr/>
          </p:nvSpPr>
          <p:spPr>
            <a:xfrm>
              <a:off x="4803934" y="1335881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9049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cubicBezTo>
                    <a:pt x="10954" y="8096"/>
                    <a:pt x="8096" y="9049"/>
                    <a:pt x="7144" y="9049"/>
                  </a:cubicBezTo>
                  <a:lnTo>
                    <a:pt x="1095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3" name="Freeform: Shape 2947">
              <a:extLst>
                <a:ext uri="{FF2B5EF4-FFF2-40B4-BE49-F238E27FC236}">
                  <a16:creationId xmlns="" xmlns:a16="http://schemas.microsoft.com/office/drawing/2014/main" id="{C857E3AF-C4DD-4B5F-83C7-DC82FABC8C29}"/>
                </a:ext>
              </a:extLst>
            </p:cNvPr>
            <p:cNvSpPr/>
            <p:nvPr/>
          </p:nvSpPr>
          <p:spPr>
            <a:xfrm>
              <a:off x="4817269" y="133969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9049" y="8096"/>
                    <a:pt x="7144" y="8096"/>
                  </a:cubicBez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4" name="Freeform: Shape 2948">
              <a:extLst>
                <a:ext uri="{FF2B5EF4-FFF2-40B4-BE49-F238E27FC236}">
                  <a16:creationId xmlns="" xmlns:a16="http://schemas.microsoft.com/office/drawing/2014/main" id="{E432E9E1-08E8-4366-AA10-5AB313A139E9}"/>
                </a:ext>
              </a:extLst>
            </p:cNvPr>
            <p:cNvSpPr/>
            <p:nvPr/>
          </p:nvSpPr>
          <p:spPr>
            <a:xfrm>
              <a:off x="4819174" y="13377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9049" y="8096"/>
                  </a:cubicBezTo>
                  <a:cubicBezTo>
                    <a:pt x="9049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5" name="Freeform: Shape 2949">
              <a:extLst>
                <a:ext uri="{FF2B5EF4-FFF2-40B4-BE49-F238E27FC236}">
                  <a16:creationId xmlns="" xmlns:a16="http://schemas.microsoft.com/office/drawing/2014/main" id="{B631CDC5-D776-4C56-AB11-D1F34D7C3CCB}"/>
                </a:ext>
              </a:extLst>
            </p:cNvPr>
            <p:cNvSpPr/>
            <p:nvPr/>
          </p:nvSpPr>
          <p:spPr>
            <a:xfrm>
              <a:off x="4841839" y="1340220"/>
              <a:ext cx="9525" cy="9525"/>
            </a:xfrm>
            <a:custGeom>
              <a:avLst/>
              <a:gdLst>
                <a:gd name="connsiteX0" fmla="*/ 7338 w 9525"/>
                <a:gd name="connsiteY0" fmla="*/ 7567 h 9525"/>
                <a:gd name="connsiteX1" fmla="*/ 9243 w 9525"/>
                <a:gd name="connsiteY1" fmla="*/ 7567 h 9525"/>
                <a:gd name="connsiteX2" fmla="*/ 73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7567"/>
                  </a:moveTo>
                  <a:cubicBezTo>
                    <a:pt x="8291" y="7567"/>
                    <a:pt x="9243" y="6615"/>
                    <a:pt x="9243" y="7567"/>
                  </a:cubicBezTo>
                  <a:cubicBezTo>
                    <a:pt x="9243" y="6615"/>
                    <a:pt x="6386" y="8520"/>
                    <a:pt x="733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6" name="Freeform: Shape 2950">
              <a:extLst>
                <a:ext uri="{FF2B5EF4-FFF2-40B4-BE49-F238E27FC236}">
                  <a16:creationId xmlns="" xmlns:a16="http://schemas.microsoft.com/office/drawing/2014/main" id="{FAC2F2EB-6C9E-4911-A974-8277E769B064}"/>
                </a:ext>
              </a:extLst>
            </p:cNvPr>
            <p:cNvSpPr/>
            <p:nvPr/>
          </p:nvSpPr>
          <p:spPr>
            <a:xfrm>
              <a:off x="4852511" y="1338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7" name="Freeform: Shape 2951">
              <a:extLst>
                <a:ext uri="{FF2B5EF4-FFF2-40B4-BE49-F238E27FC236}">
                  <a16:creationId xmlns="" xmlns:a16="http://schemas.microsoft.com/office/drawing/2014/main" id="{DB9A8EC3-1239-496A-B430-4B6261969524}"/>
                </a:ext>
              </a:extLst>
            </p:cNvPr>
            <p:cNvSpPr/>
            <p:nvPr/>
          </p:nvSpPr>
          <p:spPr>
            <a:xfrm>
              <a:off x="5034291" y="133492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7144"/>
                    <a:pt x="7291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8" name="Freeform: Shape 2952">
              <a:extLst>
                <a:ext uri="{FF2B5EF4-FFF2-40B4-BE49-F238E27FC236}">
                  <a16:creationId xmlns="" xmlns:a16="http://schemas.microsoft.com/office/drawing/2014/main" id="{F4A9113E-A011-422A-BD63-064A611A3FF0}"/>
                </a:ext>
              </a:extLst>
            </p:cNvPr>
            <p:cNvSpPr/>
            <p:nvPr/>
          </p:nvSpPr>
          <p:spPr>
            <a:xfrm>
              <a:off x="5120164" y="1334662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8096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8096" y="8363"/>
                    <a:pt x="8096" y="8363"/>
                  </a:cubicBezTo>
                  <a:cubicBezTo>
                    <a:pt x="7144" y="9315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9" name="Freeform: Shape 2953">
              <a:extLst>
                <a:ext uri="{FF2B5EF4-FFF2-40B4-BE49-F238E27FC236}">
                  <a16:creationId xmlns="" xmlns:a16="http://schemas.microsoft.com/office/drawing/2014/main" id="{4DCF0603-EA84-4D84-BDBD-D139D8A42B73}"/>
                </a:ext>
              </a:extLst>
            </p:cNvPr>
            <p:cNvSpPr/>
            <p:nvPr/>
          </p:nvSpPr>
          <p:spPr>
            <a:xfrm>
              <a:off x="5164508" y="1329954"/>
              <a:ext cx="9525" cy="9525"/>
            </a:xfrm>
            <a:custGeom>
              <a:avLst/>
              <a:gdLst>
                <a:gd name="connsiteX0" fmla="*/ 7567 w 9525"/>
                <a:gd name="connsiteY0" fmla="*/ 9260 h 9525"/>
                <a:gd name="connsiteX1" fmla="*/ 7567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260"/>
                  </a:moveTo>
                  <a:cubicBezTo>
                    <a:pt x="7567" y="9260"/>
                    <a:pt x="6615" y="4498"/>
                    <a:pt x="7567" y="9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0" name="Freeform: Shape 2954">
              <a:extLst>
                <a:ext uri="{FF2B5EF4-FFF2-40B4-BE49-F238E27FC236}">
                  <a16:creationId xmlns="" xmlns:a16="http://schemas.microsoft.com/office/drawing/2014/main" id="{949819DE-DC16-47B3-9DD3-11AC1D3CF440}"/>
                </a:ext>
              </a:extLst>
            </p:cNvPr>
            <p:cNvSpPr/>
            <p:nvPr/>
          </p:nvSpPr>
          <p:spPr>
            <a:xfrm>
              <a:off x="5304949" y="1291671"/>
              <a:ext cx="9525" cy="9525"/>
            </a:xfrm>
            <a:custGeom>
              <a:avLst/>
              <a:gdLst>
                <a:gd name="connsiteX0" fmla="*/ 7144 w 9525"/>
                <a:gd name="connsiteY0" fmla="*/ 8491 h 9525"/>
                <a:gd name="connsiteX1" fmla="*/ 8096 w 9525"/>
                <a:gd name="connsiteY1" fmla="*/ 7538 h 9525"/>
                <a:gd name="connsiteX2" fmla="*/ 7144 w 9525"/>
                <a:gd name="connsiteY2" fmla="*/ 84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491"/>
                  </a:moveTo>
                  <a:cubicBezTo>
                    <a:pt x="9049" y="7538"/>
                    <a:pt x="6191" y="6586"/>
                    <a:pt x="8096" y="7538"/>
                  </a:cubicBezTo>
                  <a:cubicBezTo>
                    <a:pt x="9049" y="8491"/>
                    <a:pt x="8096" y="9443"/>
                    <a:pt x="7144" y="84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1" name="Freeform: Shape 2955">
              <a:extLst>
                <a:ext uri="{FF2B5EF4-FFF2-40B4-BE49-F238E27FC236}">
                  <a16:creationId xmlns="" xmlns:a16="http://schemas.microsoft.com/office/drawing/2014/main" id="{B47A1DBB-6B6A-41C9-8E71-048F64501C78}"/>
                </a:ext>
              </a:extLst>
            </p:cNvPr>
            <p:cNvSpPr/>
            <p:nvPr/>
          </p:nvSpPr>
          <p:spPr>
            <a:xfrm>
              <a:off x="4758214" y="1278731"/>
              <a:ext cx="552450" cy="38100"/>
            </a:xfrm>
            <a:custGeom>
              <a:avLst/>
              <a:gdLst>
                <a:gd name="connsiteX0" fmla="*/ 7144 w 552450"/>
                <a:gd name="connsiteY0" fmla="*/ 27146 h 38100"/>
                <a:gd name="connsiteX1" fmla="*/ 160496 w 552450"/>
                <a:gd name="connsiteY1" fmla="*/ 31909 h 38100"/>
                <a:gd name="connsiteX2" fmla="*/ 245269 w 552450"/>
                <a:gd name="connsiteY2" fmla="*/ 25241 h 38100"/>
                <a:gd name="connsiteX3" fmla="*/ 324326 w 552450"/>
                <a:gd name="connsiteY3" fmla="*/ 23336 h 38100"/>
                <a:gd name="connsiteX4" fmla="*/ 419576 w 552450"/>
                <a:gd name="connsiteY4" fmla="*/ 12859 h 38100"/>
                <a:gd name="connsiteX5" fmla="*/ 419576 w 552450"/>
                <a:gd name="connsiteY5" fmla="*/ 21431 h 38100"/>
                <a:gd name="connsiteX6" fmla="*/ 420529 w 552450"/>
                <a:gd name="connsiteY6" fmla="*/ 24289 h 38100"/>
                <a:gd name="connsiteX7" fmla="*/ 471964 w 552450"/>
                <a:gd name="connsiteY7" fmla="*/ 18574 h 38100"/>
                <a:gd name="connsiteX8" fmla="*/ 482441 w 552450"/>
                <a:gd name="connsiteY8" fmla="*/ 9049 h 38100"/>
                <a:gd name="connsiteX9" fmla="*/ 482441 w 552450"/>
                <a:gd name="connsiteY9" fmla="*/ 15716 h 38100"/>
                <a:gd name="connsiteX10" fmla="*/ 487204 w 552450"/>
                <a:gd name="connsiteY10" fmla="*/ 8096 h 38100"/>
                <a:gd name="connsiteX11" fmla="*/ 490061 w 552450"/>
                <a:gd name="connsiteY11" fmla="*/ 7144 h 38100"/>
                <a:gd name="connsiteX12" fmla="*/ 499586 w 552450"/>
                <a:gd name="connsiteY12" fmla="*/ 9049 h 38100"/>
                <a:gd name="connsiteX13" fmla="*/ 495776 w 552450"/>
                <a:gd name="connsiteY13" fmla="*/ 19526 h 38100"/>
                <a:gd name="connsiteX14" fmla="*/ 510064 w 552450"/>
                <a:gd name="connsiteY14" fmla="*/ 9049 h 38100"/>
                <a:gd name="connsiteX15" fmla="*/ 547211 w 552450"/>
                <a:gd name="connsiteY15" fmla="*/ 15716 h 38100"/>
                <a:gd name="connsiteX16" fmla="*/ 550069 w 552450"/>
                <a:gd name="connsiteY16" fmla="*/ 17621 h 38100"/>
                <a:gd name="connsiteX17" fmla="*/ 372904 w 552450"/>
                <a:gd name="connsiteY17" fmla="*/ 35719 h 38100"/>
                <a:gd name="connsiteX18" fmla="*/ 244316 w 552450"/>
                <a:gd name="connsiteY18" fmla="*/ 38576 h 38100"/>
                <a:gd name="connsiteX19" fmla="*/ 7144 w 552450"/>
                <a:gd name="connsiteY19" fmla="*/ 2714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52450" h="38100">
                  <a:moveTo>
                    <a:pt x="7144" y="27146"/>
                  </a:moveTo>
                  <a:cubicBezTo>
                    <a:pt x="34766" y="10001"/>
                    <a:pt x="139541" y="31909"/>
                    <a:pt x="160496" y="31909"/>
                  </a:cubicBezTo>
                  <a:cubicBezTo>
                    <a:pt x="185261" y="31909"/>
                    <a:pt x="233839" y="32861"/>
                    <a:pt x="245269" y="25241"/>
                  </a:cubicBezTo>
                  <a:cubicBezTo>
                    <a:pt x="246221" y="28099"/>
                    <a:pt x="324326" y="23336"/>
                    <a:pt x="324326" y="23336"/>
                  </a:cubicBezTo>
                  <a:cubicBezTo>
                    <a:pt x="321469" y="24289"/>
                    <a:pt x="419576" y="17621"/>
                    <a:pt x="419576" y="12859"/>
                  </a:cubicBezTo>
                  <a:cubicBezTo>
                    <a:pt x="424339" y="18574"/>
                    <a:pt x="412909" y="10954"/>
                    <a:pt x="419576" y="21431"/>
                  </a:cubicBezTo>
                  <a:cubicBezTo>
                    <a:pt x="421481" y="20479"/>
                    <a:pt x="421481" y="21431"/>
                    <a:pt x="420529" y="24289"/>
                  </a:cubicBezTo>
                  <a:cubicBezTo>
                    <a:pt x="425291" y="20479"/>
                    <a:pt x="477679" y="1429"/>
                    <a:pt x="471964" y="18574"/>
                  </a:cubicBezTo>
                  <a:cubicBezTo>
                    <a:pt x="471964" y="18574"/>
                    <a:pt x="481489" y="8096"/>
                    <a:pt x="482441" y="9049"/>
                  </a:cubicBezTo>
                  <a:cubicBezTo>
                    <a:pt x="481489" y="9049"/>
                    <a:pt x="479584" y="15716"/>
                    <a:pt x="482441" y="15716"/>
                  </a:cubicBezTo>
                  <a:cubicBezTo>
                    <a:pt x="486251" y="14764"/>
                    <a:pt x="485299" y="9049"/>
                    <a:pt x="487204" y="8096"/>
                  </a:cubicBezTo>
                  <a:cubicBezTo>
                    <a:pt x="486251" y="10001"/>
                    <a:pt x="487204" y="10001"/>
                    <a:pt x="490061" y="7144"/>
                  </a:cubicBezTo>
                  <a:cubicBezTo>
                    <a:pt x="493871" y="13811"/>
                    <a:pt x="487204" y="10954"/>
                    <a:pt x="499586" y="9049"/>
                  </a:cubicBezTo>
                  <a:cubicBezTo>
                    <a:pt x="498634" y="16669"/>
                    <a:pt x="492919" y="9049"/>
                    <a:pt x="495776" y="19526"/>
                  </a:cubicBezTo>
                  <a:cubicBezTo>
                    <a:pt x="497681" y="19526"/>
                    <a:pt x="510064" y="10001"/>
                    <a:pt x="510064" y="9049"/>
                  </a:cubicBezTo>
                  <a:cubicBezTo>
                    <a:pt x="522446" y="10954"/>
                    <a:pt x="533876" y="19526"/>
                    <a:pt x="547211" y="15716"/>
                  </a:cubicBezTo>
                  <a:cubicBezTo>
                    <a:pt x="547211" y="16669"/>
                    <a:pt x="550069" y="17621"/>
                    <a:pt x="550069" y="17621"/>
                  </a:cubicBezTo>
                  <a:cubicBezTo>
                    <a:pt x="533876" y="27146"/>
                    <a:pt x="420529" y="32861"/>
                    <a:pt x="372904" y="35719"/>
                  </a:cubicBezTo>
                  <a:cubicBezTo>
                    <a:pt x="329089" y="38576"/>
                    <a:pt x="284321" y="36671"/>
                    <a:pt x="244316" y="38576"/>
                  </a:cubicBezTo>
                  <a:cubicBezTo>
                    <a:pt x="185261" y="42386"/>
                    <a:pt x="45244" y="21431"/>
                    <a:pt x="7144" y="27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2" name="Freeform: Shape 2956">
              <a:extLst>
                <a:ext uri="{FF2B5EF4-FFF2-40B4-BE49-F238E27FC236}">
                  <a16:creationId xmlns="" xmlns:a16="http://schemas.microsoft.com/office/drawing/2014/main" id="{6A73FEFF-3D19-4DD9-B198-FDA0EE28600A}"/>
                </a:ext>
              </a:extLst>
            </p:cNvPr>
            <p:cNvSpPr/>
            <p:nvPr/>
          </p:nvSpPr>
          <p:spPr>
            <a:xfrm>
              <a:off x="5301697" y="1291113"/>
              <a:ext cx="9525" cy="9525"/>
            </a:xfrm>
            <a:custGeom>
              <a:avLst/>
              <a:gdLst>
                <a:gd name="connsiteX0" fmla="*/ 8491 w 9525"/>
                <a:gd name="connsiteY0" fmla="*/ 10001 h 9525"/>
                <a:gd name="connsiteX1" fmla="*/ 7538 w 9525"/>
                <a:gd name="connsiteY1" fmla="*/ 7144 h 9525"/>
                <a:gd name="connsiteX2" fmla="*/ 8491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10001"/>
                  </a:moveTo>
                  <a:cubicBezTo>
                    <a:pt x="7538" y="9049"/>
                    <a:pt x="6586" y="8096"/>
                    <a:pt x="7538" y="7144"/>
                  </a:cubicBezTo>
                  <a:cubicBezTo>
                    <a:pt x="7538" y="8096"/>
                    <a:pt x="8491" y="9049"/>
                    <a:pt x="8491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3" name="Freeform: Shape 2957">
              <a:extLst>
                <a:ext uri="{FF2B5EF4-FFF2-40B4-BE49-F238E27FC236}">
                  <a16:creationId xmlns="" xmlns:a16="http://schemas.microsoft.com/office/drawing/2014/main" id="{E6BF1B33-878C-40A0-A894-9A5B11D4A15A}"/>
                </a:ext>
              </a:extLst>
            </p:cNvPr>
            <p:cNvSpPr/>
            <p:nvPr/>
          </p:nvSpPr>
          <p:spPr>
            <a:xfrm>
              <a:off x="5263991" y="128402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4" name="Freeform: Shape 2958">
              <a:extLst>
                <a:ext uri="{FF2B5EF4-FFF2-40B4-BE49-F238E27FC236}">
                  <a16:creationId xmlns="" xmlns:a16="http://schemas.microsoft.com/office/drawing/2014/main" id="{2987F566-8D24-4E97-8EE0-DCBA21E88894}"/>
                </a:ext>
              </a:extLst>
            </p:cNvPr>
            <p:cNvSpPr/>
            <p:nvPr/>
          </p:nvSpPr>
          <p:spPr>
            <a:xfrm>
              <a:off x="5254466" y="128254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95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9049" y="7144"/>
                    <a:pt x="10954" y="7144"/>
                  </a:cubicBezTo>
                  <a:lnTo>
                    <a:pt x="7144" y="904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5" name="Freeform: Shape 2959">
              <a:extLst>
                <a:ext uri="{FF2B5EF4-FFF2-40B4-BE49-F238E27FC236}">
                  <a16:creationId xmlns="" xmlns:a16="http://schemas.microsoft.com/office/drawing/2014/main" id="{B46ACD63-2139-4987-A910-77DED4FA3256}"/>
                </a:ext>
              </a:extLst>
            </p:cNvPr>
            <p:cNvSpPr/>
            <p:nvPr/>
          </p:nvSpPr>
          <p:spPr>
            <a:xfrm>
              <a:off x="5244227" y="1280636"/>
              <a:ext cx="9525" cy="9525"/>
            </a:xfrm>
            <a:custGeom>
              <a:avLst/>
              <a:gdLst>
                <a:gd name="connsiteX0" fmla="*/ 7858 w 9525"/>
                <a:gd name="connsiteY0" fmla="*/ 8096 h 9525"/>
                <a:gd name="connsiteX1" fmla="*/ 7858 w 9525"/>
                <a:gd name="connsiteY1" fmla="*/ 7144 h 9525"/>
                <a:gd name="connsiteX2" fmla="*/ 7858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8096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8811" y="7144"/>
                    <a:pt x="8811" y="7144"/>
                    <a:pt x="7858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6" name="Freeform: Shape 2960">
              <a:extLst>
                <a:ext uri="{FF2B5EF4-FFF2-40B4-BE49-F238E27FC236}">
                  <a16:creationId xmlns="" xmlns:a16="http://schemas.microsoft.com/office/drawing/2014/main" id="{CACCDDE7-CDAF-46D0-87FB-753BD37749C4}"/>
                </a:ext>
              </a:extLst>
            </p:cNvPr>
            <p:cNvSpPr/>
            <p:nvPr/>
          </p:nvSpPr>
          <p:spPr>
            <a:xfrm>
              <a:off x="5243036" y="1282541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8096" y="8096"/>
                    <a:pt x="7144" y="7144"/>
                  </a:cubicBezTo>
                  <a:cubicBezTo>
                    <a:pt x="7144" y="8096"/>
                    <a:pt x="9049" y="6191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7" name="Freeform: Shape 2961">
              <a:extLst>
                <a:ext uri="{FF2B5EF4-FFF2-40B4-BE49-F238E27FC236}">
                  <a16:creationId xmlns="" xmlns:a16="http://schemas.microsoft.com/office/drawing/2014/main" id="{912BAADB-ED99-45B8-B58A-CCE3D7DAE560}"/>
                </a:ext>
              </a:extLst>
            </p:cNvPr>
            <p:cNvSpPr/>
            <p:nvPr/>
          </p:nvSpPr>
          <p:spPr>
            <a:xfrm>
              <a:off x="5223034" y="1281313"/>
              <a:ext cx="9525" cy="9525"/>
            </a:xfrm>
            <a:custGeom>
              <a:avLst/>
              <a:gdLst>
                <a:gd name="connsiteX0" fmla="*/ 9049 w 9525"/>
                <a:gd name="connsiteY0" fmla="*/ 7419 h 9525"/>
                <a:gd name="connsiteX1" fmla="*/ 7144 w 9525"/>
                <a:gd name="connsiteY1" fmla="*/ 7419 h 9525"/>
                <a:gd name="connsiteX2" fmla="*/ 9049 w 9525"/>
                <a:gd name="connsiteY2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419"/>
                  </a:moveTo>
                  <a:cubicBezTo>
                    <a:pt x="9049" y="7419"/>
                    <a:pt x="7144" y="8371"/>
                    <a:pt x="7144" y="7419"/>
                  </a:cubicBezTo>
                  <a:cubicBezTo>
                    <a:pt x="8096" y="8371"/>
                    <a:pt x="9049" y="6466"/>
                    <a:pt x="9049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8" name="Freeform: Shape 2962">
              <a:extLst>
                <a:ext uri="{FF2B5EF4-FFF2-40B4-BE49-F238E27FC236}">
                  <a16:creationId xmlns="" xmlns:a16="http://schemas.microsoft.com/office/drawing/2014/main" id="{88D667EA-4FA8-41F6-ABE0-C93A63D31DF3}"/>
                </a:ext>
              </a:extLst>
            </p:cNvPr>
            <p:cNvSpPr/>
            <p:nvPr/>
          </p:nvSpPr>
          <p:spPr>
            <a:xfrm>
              <a:off x="5215266" y="1282647"/>
              <a:ext cx="9525" cy="9525"/>
            </a:xfrm>
            <a:custGeom>
              <a:avLst/>
              <a:gdLst>
                <a:gd name="connsiteX0" fmla="*/ 8244 w 9525"/>
                <a:gd name="connsiteY0" fmla="*/ 7990 h 9525"/>
                <a:gd name="connsiteX1" fmla="*/ 82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990"/>
                  </a:moveTo>
                  <a:cubicBezTo>
                    <a:pt x="7291" y="7990"/>
                    <a:pt x="6339" y="6085"/>
                    <a:pt x="82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9" name="Freeform: Shape 2963">
              <a:extLst>
                <a:ext uri="{FF2B5EF4-FFF2-40B4-BE49-F238E27FC236}">
                  <a16:creationId xmlns="" xmlns:a16="http://schemas.microsoft.com/office/drawing/2014/main" id="{2099E0F6-4469-42EF-A725-0D8B2AACD246}"/>
                </a:ext>
              </a:extLst>
            </p:cNvPr>
            <p:cNvSpPr/>
            <p:nvPr/>
          </p:nvSpPr>
          <p:spPr>
            <a:xfrm>
              <a:off x="5040154" y="12949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0" name="Freeform: Shape 2964">
              <a:extLst>
                <a:ext uri="{FF2B5EF4-FFF2-40B4-BE49-F238E27FC236}">
                  <a16:creationId xmlns="" xmlns:a16="http://schemas.microsoft.com/office/drawing/2014/main" id="{B9E69292-8E37-48F1-83B7-143B751A5338}"/>
                </a:ext>
              </a:extLst>
            </p:cNvPr>
            <p:cNvSpPr/>
            <p:nvPr/>
          </p:nvSpPr>
          <p:spPr>
            <a:xfrm>
              <a:off x="4966811" y="1295609"/>
              <a:ext cx="9525" cy="9525"/>
            </a:xfrm>
            <a:custGeom>
              <a:avLst/>
              <a:gdLst>
                <a:gd name="connsiteX0" fmla="*/ 8096 w 9525"/>
                <a:gd name="connsiteY0" fmla="*/ 8363 h 9525"/>
                <a:gd name="connsiteX1" fmla="*/ 7144 w 9525"/>
                <a:gd name="connsiteY1" fmla="*/ 7410 h 9525"/>
                <a:gd name="connsiteX2" fmla="*/ 8096 w 9525"/>
                <a:gd name="connsiteY2" fmla="*/ 836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363"/>
                  </a:moveTo>
                  <a:cubicBezTo>
                    <a:pt x="7144" y="9315"/>
                    <a:pt x="7144" y="7410"/>
                    <a:pt x="7144" y="7410"/>
                  </a:cubicBezTo>
                  <a:cubicBezTo>
                    <a:pt x="8096" y="6458"/>
                    <a:pt x="6191" y="8363"/>
                    <a:pt x="8096" y="83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1" name="Freeform: Shape 2965">
              <a:extLst>
                <a:ext uri="{FF2B5EF4-FFF2-40B4-BE49-F238E27FC236}">
                  <a16:creationId xmlns="" xmlns:a16="http://schemas.microsoft.com/office/drawing/2014/main" id="{2641D1E6-9A01-465F-ACE2-CAB3671801EB}"/>
                </a:ext>
              </a:extLst>
            </p:cNvPr>
            <p:cNvSpPr/>
            <p:nvPr/>
          </p:nvSpPr>
          <p:spPr>
            <a:xfrm>
              <a:off x="4927759" y="13015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2" name="Freeform: Shape 2966">
              <a:extLst>
                <a:ext uri="{FF2B5EF4-FFF2-40B4-BE49-F238E27FC236}">
                  <a16:creationId xmlns="" xmlns:a16="http://schemas.microsoft.com/office/drawing/2014/main" id="{D401570D-7FCA-4F80-B7C7-33DE25062240}"/>
                </a:ext>
              </a:extLst>
            </p:cNvPr>
            <p:cNvSpPr/>
            <p:nvPr/>
          </p:nvSpPr>
          <p:spPr>
            <a:xfrm>
              <a:off x="5295424" y="1266082"/>
              <a:ext cx="9525" cy="9525"/>
            </a:xfrm>
            <a:custGeom>
              <a:avLst/>
              <a:gdLst>
                <a:gd name="connsiteX0" fmla="*/ 7144 w 9525"/>
                <a:gd name="connsiteY0" fmla="*/ 8363 h 9525"/>
                <a:gd name="connsiteX1" fmla="*/ 8096 w 9525"/>
                <a:gd name="connsiteY1" fmla="*/ 7410 h 9525"/>
                <a:gd name="connsiteX2" fmla="*/ 7144 w 9525"/>
                <a:gd name="connsiteY2" fmla="*/ 836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363"/>
                  </a:moveTo>
                  <a:cubicBezTo>
                    <a:pt x="9049" y="8363"/>
                    <a:pt x="6191" y="6458"/>
                    <a:pt x="8096" y="7410"/>
                  </a:cubicBezTo>
                  <a:cubicBezTo>
                    <a:pt x="8096" y="8363"/>
                    <a:pt x="8096" y="9315"/>
                    <a:pt x="7144" y="83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3" name="Freeform: Shape 2967">
              <a:extLst>
                <a:ext uri="{FF2B5EF4-FFF2-40B4-BE49-F238E27FC236}">
                  <a16:creationId xmlns="" xmlns:a16="http://schemas.microsoft.com/office/drawing/2014/main" id="{628A0720-DBCC-4A15-82CE-2C3FC3361768}"/>
                </a:ext>
              </a:extLst>
            </p:cNvPr>
            <p:cNvSpPr/>
            <p:nvPr/>
          </p:nvSpPr>
          <p:spPr>
            <a:xfrm>
              <a:off x="4789646" y="1250156"/>
              <a:ext cx="514350" cy="28575"/>
            </a:xfrm>
            <a:custGeom>
              <a:avLst/>
              <a:gdLst>
                <a:gd name="connsiteX0" fmla="*/ 7144 w 514350"/>
                <a:gd name="connsiteY0" fmla="*/ 23336 h 28575"/>
                <a:gd name="connsiteX1" fmla="*/ 148114 w 514350"/>
                <a:gd name="connsiteY1" fmla="*/ 20479 h 28575"/>
                <a:gd name="connsiteX2" fmla="*/ 226219 w 514350"/>
                <a:gd name="connsiteY2" fmla="*/ 15716 h 28575"/>
                <a:gd name="connsiteX3" fmla="*/ 299561 w 514350"/>
                <a:gd name="connsiteY3" fmla="*/ 15716 h 28575"/>
                <a:gd name="connsiteX4" fmla="*/ 388144 w 514350"/>
                <a:gd name="connsiteY4" fmla="*/ 10001 h 28575"/>
                <a:gd name="connsiteX5" fmla="*/ 388144 w 514350"/>
                <a:gd name="connsiteY5" fmla="*/ 21431 h 28575"/>
                <a:gd name="connsiteX6" fmla="*/ 435769 w 514350"/>
                <a:gd name="connsiteY6" fmla="*/ 18574 h 28575"/>
                <a:gd name="connsiteX7" fmla="*/ 446246 w 514350"/>
                <a:gd name="connsiteY7" fmla="*/ 9049 h 28575"/>
                <a:gd name="connsiteX8" fmla="*/ 446246 w 514350"/>
                <a:gd name="connsiteY8" fmla="*/ 15716 h 28575"/>
                <a:gd name="connsiteX9" fmla="*/ 451009 w 514350"/>
                <a:gd name="connsiteY9" fmla="*/ 8096 h 28575"/>
                <a:gd name="connsiteX10" fmla="*/ 453866 w 514350"/>
                <a:gd name="connsiteY10" fmla="*/ 7144 h 28575"/>
                <a:gd name="connsiteX11" fmla="*/ 462439 w 514350"/>
                <a:gd name="connsiteY11" fmla="*/ 9049 h 28575"/>
                <a:gd name="connsiteX12" fmla="*/ 457676 w 514350"/>
                <a:gd name="connsiteY12" fmla="*/ 18574 h 28575"/>
                <a:gd name="connsiteX13" fmla="*/ 471011 w 514350"/>
                <a:gd name="connsiteY13" fmla="*/ 9049 h 28575"/>
                <a:gd name="connsiteX14" fmla="*/ 505301 w 514350"/>
                <a:gd name="connsiteY14" fmla="*/ 17621 h 28575"/>
                <a:gd name="connsiteX15" fmla="*/ 508159 w 514350"/>
                <a:gd name="connsiteY15" fmla="*/ 19526 h 28575"/>
                <a:gd name="connsiteX16" fmla="*/ 343376 w 514350"/>
                <a:gd name="connsiteY16" fmla="*/ 30004 h 28575"/>
                <a:gd name="connsiteX17" fmla="*/ 224314 w 514350"/>
                <a:gd name="connsiteY17" fmla="*/ 29051 h 28575"/>
                <a:gd name="connsiteX18" fmla="*/ 7144 w 514350"/>
                <a:gd name="connsiteY18" fmla="*/ 2333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14350" h="28575">
                  <a:moveTo>
                    <a:pt x="7144" y="23336"/>
                  </a:moveTo>
                  <a:cubicBezTo>
                    <a:pt x="30004" y="5239"/>
                    <a:pt x="130016" y="21431"/>
                    <a:pt x="148114" y="20479"/>
                  </a:cubicBezTo>
                  <a:cubicBezTo>
                    <a:pt x="170021" y="19526"/>
                    <a:pt x="215741" y="23336"/>
                    <a:pt x="226219" y="15716"/>
                  </a:cubicBezTo>
                  <a:cubicBezTo>
                    <a:pt x="227171" y="17621"/>
                    <a:pt x="299561" y="15716"/>
                    <a:pt x="299561" y="15716"/>
                  </a:cubicBezTo>
                  <a:cubicBezTo>
                    <a:pt x="296704" y="16669"/>
                    <a:pt x="388144" y="13811"/>
                    <a:pt x="388144" y="10001"/>
                  </a:cubicBezTo>
                  <a:cubicBezTo>
                    <a:pt x="389096" y="10954"/>
                    <a:pt x="387191" y="20479"/>
                    <a:pt x="388144" y="21431"/>
                  </a:cubicBezTo>
                  <a:cubicBezTo>
                    <a:pt x="392906" y="17621"/>
                    <a:pt x="442436" y="1429"/>
                    <a:pt x="435769" y="18574"/>
                  </a:cubicBezTo>
                  <a:cubicBezTo>
                    <a:pt x="434816" y="18574"/>
                    <a:pt x="445294" y="9049"/>
                    <a:pt x="446246" y="9049"/>
                  </a:cubicBezTo>
                  <a:cubicBezTo>
                    <a:pt x="446246" y="9049"/>
                    <a:pt x="443389" y="15716"/>
                    <a:pt x="446246" y="15716"/>
                  </a:cubicBezTo>
                  <a:cubicBezTo>
                    <a:pt x="450056" y="14764"/>
                    <a:pt x="449104" y="10001"/>
                    <a:pt x="451009" y="8096"/>
                  </a:cubicBezTo>
                  <a:cubicBezTo>
                    <a:pt x="450056" y="10001"/>
                    <a:pt x="451009" y="10001"/>
                    <a:pt x="453866" y="7144"/>
                  </a:cubicBezTo>
                  <a:cubicBezTo>
                    <a:pt x="457676" y="13811"/>
                    <a:pt x="451009" y="10954"/>
                    <a:pt x="462439" y="9049"/>
                  </a:cubicBezTo>
                  <a:cubicBezTo>
                    <a:pt x="461486" y="15716"/>
                    <a:pt x="455771" y="9049"/>
                    <a:pt x="457676" y="18574"/>
                  </a:cubicBezTo>
                  <a:cubicBezTo>
                    <a:pt x="459581" y="18574"/>
                    <a:pt x="471011" y="10001"/>
                    <a:pt x="471011" y="9049"/>
                  </a:cubicBezTo>
                  <a:cubicBezTo>
                    <a:pt x="482441" y="10954"/>
                    <a:pt x="491966" y="20479"/>
                    <a:pt x="505301" y="17621"/>
                  </a:cubicBezTo>
                  <a:cubicBezTo>
                    <a:pt x="505301" y="18574"/>
                    <a:pt x="508159" y="19526"/>
                    <a:pt x="508159" y="19526"/>
                  </a:cubicBezTo>
                  <a:cubicBezTo>
                    <a:pt x="491966" y="27146"/>
                    <a:pt x="388144" y="28099"/>
                    <a:pt x="343376" y="30004"/>
                  </a:cubicBezTo>
                  <a:cubicBezTo>
                    <a:pt x="303371" y="30956"/>
                    <a:pt x="261461" y="28099"/>
                    <a:pt x="224314" y="29051"/>
                  </a:cubicBezTo>
                  <a:cubicBezTo>
                    <a:pt x="184309" y="29051"/>
                    <a:pt x="31909" y="16669"/>
                    <a:pt x="7144" y="233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4" name="Freeform: Shape 2968">
              <a:extLst>
                <a:ext uri="{FF2B5EF4-FFF2-40B4-BE49-F238E27FC236}">
                  <a16:creationId xmlns="" xmlns:a16="http://schemas.microsoft.com/office/drawing/2014/main" id="{0B0EE859-15D6-4BA2-ACA5-16643DA21A4E}"/>
                </a:ext>
              </a:extLst>
            </p:cNvPr>
            <p:cNvSpPr/>
            <p:nvPr/>
          </p:nvSpPr>
          <p:spPr>
            <a:xfrm>
              <a:off x="5292300" y="1265396"/>
              <a:ext cx="9525" cy="9525"/>
            </a:xfrm>
            <a:custGeom>
              <a:avLst/>
              <a:gdLst>
                <a:gd name="connsiteX0" fmla="*/ 8363 w 9525"/>
                <a:gd name="connsiteY0" fmla="*/ 10001 h 9525"/>
                <a:gd name="connsiteX1" fmla="*/ 7410 w 9525"/>
                <a:gd name="connsiteY1" fmla="*/ 7144 h 9525"/>
                <a:gd name="connsiteX2" fmla="*/ 8363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363" y="10001"/>
                  </a:moveTo>
                  <a:cubicBezTo>
                    <a:pt x="8363" y="9049"/>
                    <a:pt x="6458" y="8096"/>
                    <a:pt x="7410" y="7144"/>
                  </a:cubicBezTo>
                  <a:cubicBezTo>
                    <a:pt x="7410" y="7144"/>
                    <a:pt x="8363" y="9049"/>
                    <a:pt x="8363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5" name="Freeform: Shape 2969">
              <a:extLst>
                <a:ext uri="{FF2B5EF4-FFF2-40B4-BE49-F238E27FC236}">
                  <a16:creationId xmlns="" xmlns:a16="http://schemas.microsoft.com/office/drawing/2014/main" id="{273C4001-4829-495D-8460-EA22ED0E2157}"/>
                </a:ext>
              </a:extLst>
            </p:cNvPr>
            <p:cNvSpPr/>
            <p:nvPr/>
          </p:nvSpPr>
          <p:spPr>
            <a:xfrm>
              <a:off x="5258276" y="1255977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8096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6" name="Freeform: Shape 2970">
              <a:extLst>
                <a:ext uri="{FF2B5EF4-FFF2-40B4-BE49-F238E27FC236}">
                  <a16:creationId xmlns="" xmlns:a16="http://schemas.microsoft.com/office/drawing/2014/main" id="{0FC833DD-20B4-43B1-91DA-DE9546DF8C55}"/>
                </a:ext>
              </a:extLst>
            </p:cNvPr>
            <p:cNvSpPr/>
            <p:nvPr/>
          </p:nvSpPr>
          <p:spPr>
            <a:xfrm>
              <a:off x="5248751" y="125491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001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9049" y="7144"/>
                    <a:pt x="10001" y="7144"/>
                  </a:cubicBezTo>
                  <a:lnTo>
                    <a:pt x="7144" y="904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7" name="Freeform: Shape 2971">
              <a:extLst>
                <a:ext uri="{FF2B5EF4-FFF2-40B4-BE49-F238E27FC236}">
                  <a16:creationId xmlns="" xmlns:a16="http://schemas.microsoft.com/office/drawing/2014/main" id="{39506BFE-2A43-476F-A5FD-BB870728F0BA}"/>
                </a:ext>
              </a:extLst>
            </p:cNvPr>
            <p:cNvSpPr/>
            <p:nvPr/>
          </p:nvSpPr>
          <p:spPr>
            <a:xfrm>
              <a:off x="5240417" y="1251108"/>
              <a:ext cx="9525" cy="9525"/>
            </a:xfrm>
            <a:custGeom>
              <a:avLst/>
              <a:gdLst>
                <a:gd name="connsiteX0" fmla="*/ 7858 w 9525"/>
                <a:gd name="connsiteY0" fmla="*/ 8096 h 9525"/>
                <a:gd name="connsiteX1" fmla="*/ 7858 w 9525"/>
                <a:gd name="connsiteY1" fmla="*/ 7144 h 9525"/>
                <a:gd name="connsiteX2" fmla="*/ 7858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8096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7858" y="8096"/>
                    <a:pt x="7858" y="8096"/>
                    <a:pt x="7858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8" name="Freeform: Shape 2972">
              <a:extLst>
                <a:ext uri="{FF2B5EF4-FFF2-40B4-BE49-F238E27FC236}">
                  <a16:creationId xmlns="" xmlns:a16="http://schemas.microsoft.com/office/drawing/2014/main" id="{A4CBE049-21A7-46A7-B63B-D47117A4170B}"/>
                </a:ext>
              </a:extLst>
            </p:cNvPr>
            <p:cNvSpPr/>
            <p:nvPr/>
          </p:nvSpPr>
          <p:spPr>
            <a:xfrm>
              <a:off x="5239226" y="1253728"/>
              <a:ext cx="9525" cy="9525"/>
            </a:xfrm>
            <a:custGeom>
              <a:avLst/>
              <a:gdLst>
                <a:gd name="connsiteX0" fmla="*/ 8096 w 9525"/>
                <a:gd name="connsiteY0" fmla="*/ 8334 h 9525"/>
                <a:gd name="connsiteX1" fmla="*/ 7144 w 9525"/>
                <a:gd name="connsiteY1" fmla="*/ 7382 h 9525"/>
                <a:gd name="connsiteX2" fmla="*/ 8096 w 9525"/>
                <a:gd name="connsiteY2" fmla="*/ 833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334"/>
                  </a:moveTo>
                  <a:cubicBezTo>
                    <a:pt x="7144" y="8334"/>
                    <a:pt x="7144" y="7382"/>
                    <a:pt x="7144" y="7382"/>
                  </a:cubicBezTo>
                  <a:cubicBezTo>
                    <a:pt x="7144" y="7382"/>
                    <a:pt x="8096" y="6429"/>
                    <a:pt x="8096" y="83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9" name="Freeform: Shape 2973">
              <a:extLst>
                <a:ext uri="{FF2B5EF4-FFF2-40B4-BE49-F238E27FC236}">
                  <a16:creationId xmlns="" xmlns:a16="http://schemas.microsoft.com/office/drawing/2014/main" id="{43956543-2E2A-4CF0-8EFD-6BB75048E065}"/>
                </a:ext>
              </a:extLst>
            </p:cNvPr>
            <p:cNvSpPr/>
            <p:nvPr/>
          </p:nvSpPr>
          <p:spPr>
            <a:xfrm>
              <a:off x="5220176" y="1251214"/>
              <a:ext cx="9525" cy="9525"/>
            </a:xfrm>
            <a:custGeom>
              <a:avLst/>
              <a:gdLst>
                <a:gd name="connsiteX0" fmla="*/ 9049 w 9525"/>
                <a:gd name="connsiteY0" fmla="*/ 7990 h 9525"/>
                <a:gd name="connsiteX1" fmla="*/ 7144 w 9525"/>
                <a:gd name="connsiteY1" fmla="*/ 7990 h 9525"/>
                <a:gd name="connsiteX2" fmla="*/ 9049 w 9525"/>
                <a:gd name="connsiteY2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990"/>
                  </a:moveTo>
                  <a:cubicBezTo>
                    <a:pt x="9049" y="7990"/>
                    <a:pt x="8096" y="8943"/>
                    <a:pt x="7144" y="7990"/>
                  </a:cubicBezTo>
                  <a:cubicBezTo>
                    <a:pt x="8096" y="7990"/>
                    <a:pt x="9049" y="6085"/>
                    <a:pt x="9049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0" name="Freeform: Shape 2974">
              <a:extLst>
                <a:ext uri="{FF2B5EF4-FFF2-40B4-BE49-F238E27FC236}">
                  <a16:creationId xmlns="" xmlns:a16="http://schemas.microsoft.com/office/drawing/2014/main" id="{14B6E0E2-B9AD-4F62-9412-6F6188C271BA}"/>
                </a:ext>
              </a:extLst>
            </p:cNvPr>
            <p:cNvSpPr/>
            <p:nvPr/>
          </p:nvSpPr>
          <p:spPr>
            <a:xfrm>
              <a:off x="5213085" y="1252167"/>
              <a:ext cx="9525" cy="9525"/>
            </a:xfrm>
            <a:custGeom>
              <a:avLst/>
              <a:gdLst>
                <a:gd name="connsiteX0" fmla="*/ 7567 w 9525"/>
                <a:gd name="connsiteY0" fmla="*/ 7990 h 9525"/>
                <a:gd name="connsiteX1" fmla="*/ 7567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990"/>
                  </a:moveTo>
                  <a:cubicBezTo>
                    <a:pt x="7567" y="7990"/>
                    <a:pt x="6615" y="6085"/>
                    <a:pt x="7567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1" name="Freeform: Shape 2975">
              <a:extLst>
                <a:ext uri="{FF2B5EF4-FFF2-40B4-BE49-F238E27FC236}">
                  <a16:creationId xmlns="" xmlns:a16="http://schemas.microsoft.com/office/drawing/2014/main" id="{9EE0EBA8-DE84-4A45-9F3E-3759A31F42A8}"/>
                </a:ext>
              </a:extLst>
            </p:cNvPr>
            <p:cNvSpPr/>
            <p:nvPr/>
          </p:nvSpPr>
          <p:spPr>
            <a:xfrm>
              <a:off x="5049679" y="12568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2" name="Freeform: Shape 2976">
              <a:extLst>
                <a:ext uri="{FF2B5EF4-FFF2-40B4-BE49-F238E27FC236}">
                  <a16:creationId xmlns="" xmlns:a16="http://schemas.microsoft.com/office/drawing/2014/main" id="{43ADE184-A8AE-43C3-A369-EA7ECC7E1E29}"/>
                </a:ext>
              </a:extLst>
            </p:cNvPr>
            <p:cNvSpPr/>
            <p:nvPr/>
          </p:nvSpPr>
          <p:spPr>
            <a:xfrm>
              <a:off x="4982051" y="1255871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9049"/>
                    <a:pt x="7144" y="7144"/>
                    <a:pt x="7144" y="7144"/>
                  </a:cubicBezTo>
                  <a:cubicBezTo>
                    <a:pt x="8096" y="7144"/>
                    <a:pt x="6191" y="9049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3" name="Freeform: Shape 2977">
              <a:extLst>
                <a:ext uri="{FF2B5EF4-FFF2-40B4-BE49-F238E27FC236}">
                  <a16:creationId xmlns="" xmlns:a16="http://schemas.microsoft.com/office/drawing/2014/main" id="{41E28A5A-4720-4F80-AE31-953AC321838B}"/>
                </a:ext>
              </a:extLst>
            </p:cNvPr>
            <p:cNvSpPr/>
            <p:nvPr/>
          </p:nvSpPr>
          <p:spPr>
            <a:xfrm>
              <a:off x="4945856" y="12615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4" name="Freeform: Shape 2978">
              <a:extLst>
                <a:ext uri="{FF2B5EF4-FFF2-40B4-BE49-F238E27FC236}">
                  <a16:creationId xmlns="" xmlns:a16="http://schemas.microsoft.com/office/drawing/2014/main" id="{F2CB9524-6CDB-4F39-82B4-2683A6FD29CB}"/>
                </a:ext>
              </a:extLst>
            </p:cNvPr>
            <p:cNvSpPr/>
            <p:nvPr/>
          </p:nvSpPr>
          <p:spPr>
            <a:xfrm>
              <a:off x="5255419" y="57536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8520"/>
                    <a:pt x="9049" y="8520"/>
                    <a:pt x="7144" y="7567"/>
                  </a:cubicBezTo>
                  <a:cubicBezTo>
                    <a:pt x="7144" y="7567"/>
                    <a:pt x="714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5" name="Freeform: Shape 2979">
              <a:extLst>
                <a:ext uri="{FF2B5EF4-FFF2-40B4-BE49-F238E27FC236}">
                  <a16:creationId xmlns="" xmlns:a16="http://schemas.microsoft.com/office/drawing/2014/main" id="{3241B6EB-B4E4-4B4E-8AB4-D3AB72468DD3}"/>
                </a:ext>
              </a:extLst>
            </p:cNvPr>
            <p:cNvSpPr/>
            <p:nvPr/>
          </p:nvSpPr>
          <p:spPr>
            <a:xfrm>
              <a:off x="5200187" y="481636"/>
              <a:ext cx="104775" cy="104775"/>
            </a:xfrm>
            <a:custGeom>
              <a:avLst/>
              <a:gdLst>
                <a:gd name="connsiteX0" fmla="*/ 9036 w 104775"/>
                <a:gd name="connsiteY0" fmla="*/ 57479 h 104775"/>
                <a:gd name="connsiteX1" fmla="*/ 48088 w 104775"/>
                <a:gd name="connsiteY1" fmla="*/ 13664 h 104775"/>
                <a:gd name="connsiteX2" fmla="*/ 97618 w 104775"/>
                <a:gd name="connsiteY2" fmla="*/ 69861 h 104775"/>
                <a:gd name="connsiteX3" fmla="*/ 89046 w 104775"/>
                <a:gd name="connsiteY3" fmla="*/ 67956 h 104775"/>
                <a:gd name="connsiteX4" fmla="*/ 86188 w 104775"/>
                <a:gd name="connsiteY4" fmla="*/ 67956 h 104775"/>
                <a:gd name="connsiteX5" fmla="*/ 96666 w 104775"/>
                <a:gd name="connsiteY5" fmla="*/ 75576 h 104775"/>
                <a:gd name="connsiteX6" fmla="*/ 92856 w 104775"/>
                <a:gd name="connsiteY6" fmla="*/ 86054 h 104775"/>
                <a:gd name="connsiteX7" fmla="*/ 84283 w 104775"/>
                <a:gd name="connsiteY7" fmla="*/ 83196 h 104775"/>
                <a:gd name="connsiteX8" fmla="*/ 90951 w 104775"/>
                <a:gd name="connsiteY8" fmla="*/ 90816 h 104775"/>
                <a:gd name="connsiteX9" fmla="*/ 85236 w 104775"/>
                <a:gd name="connsiteY9" fmla="*/ 87006 h 104775"/>
                <a:gd name="connsiteX10" fmla="*/ 90951 w 104775"/>
                <a:gd name="connsiteY10" fmla="*/ 91769 h 104775"/>
                <a:gd name="connsiteX11" fmla="*/ 90951 w 104775"/>
                <a:gd name="connsiteY11" fmla="*/ 92721 h 104775"/>
                <a:gd name="connsiteX12" fmla="*/ 87141 w 104775"/>
                <a:gd name="connsiteY12" fmla="*/ 94626 h 104775"/>
                <a:gd name="connsiteX13" fmla="*/ 79521 w 104775"/>
                <a:gd name="connsiteY13" fmla="*/ 87959 h 104775"/>
                <a:gd name="connsiteX14" fmla="*/ 84283 w 104775"/>
                <a:gd name="connsiteY14" fmla="*/ 98436 h 104775"/>
                <a:gd name="connsiteX15" fmla="*/ 68091 w 104775"/>
                <a:gd name="connsiteY15" fmla="*/ 103199 h 104775"/>
                <a:gd name="connsiteX16" fmla="*/ 65233 w 104775"/>
                <a:gd name="connsiteY16" fmla="*/ 99389 h 104775"/>
                <a:gd name="connsiteX17" fmla="*/ 79521 w 104775"/>
                <a:gd name="connsiteY17" fmla="*/ 49859 h 104775"/>
                <a:gd name="connsiteX18" fmla="*/ 9036 w 104775"/>
                <a:gd name="connsiteY18" fmla="*/ 5747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775" h="104775">
                  <a:moveTo>
                    <a:pt x="9036" y="57479"/>
                  </a:moveTo>
                  <a:cubicBezTo>
                    <a:pt x="-2394" y="51764"/>
                    <a:pt x="41421" y="-10149"/>
                    <a:pt x="48088" y="13664"/>
                  </a:cubicBezTo>
                  <a:cubicBezTo>
                    <a:pt x="105238" y="-15864"/>
                    <a:pt x="78568" y="64146"/>
                    <a:pt x="97618" y="69861"/>
                  </a:cubicBezTo>
                  <a:cubicBezTo>
                    <a:pt x="87141" y="69861"/>
                    <a:pt x="109048" y="67956"/>
                    <a:pt x="89046" y="67956"/>
                  </a:cubicBezTo>
                  <a:cubicBezTo>
                    <a:pt x="89998" y="68909"/>
                    <a:pt x="89046" y="68909"/>
                    <a:pt x="86188" y="67956"/>
                  </a:cubicBezTo>
                  <a:cubicBezTo>
                    <a:pt x="93808" y="73671"/>
                    <a:pt x="91903" y="72719"/>
                    <a:pt x="96666" y="75576"/>
                  </a:cubicBezTo>
                  <a:cubicBezTo>
                    <a:pt x="92856" y="74624"/>
                    <a:pt x="92856" y="84149"/>
                    <a:pt x="92856" y="86054"/>
                  </a:cubicBezTo>
                  <a:cubicBezTo>
                    <a:pt x="89046" y="85101"/>
                    <a:pt x="87141" y="85101"/>
                    <a:pt x="84283" y="83196"/>
                  </a:cubicBezTo>
                  <a:cubicBezTo>
                    <a:pt x="90951" y="81291"/>
                    <a:pt x="87141" y="91769"/>
                    <a:pt x="90951" y="90816"/>
                  </a:cubicBezTo>
                  <a:cubicBezTo>
                    <a:pt x="90951" y="90816"/>
                    <a:pt x="85236" y="86054"/>
                    <a:pt x="85236" y="87006"/>
                  </a:cubicBezTo>
                  <a:cubicBezTo>
                    <a:pt x="85236" y="89864"/>
                    <a:pt x="89998" y="90816"/>
                    <a:pt x="90951" y="91769"/>
                  </a:cubicBezTo>
                  <a:cubicBezTo>
                    <a:pt x="89998" y="90816"/>
                    <a:pt x="89998" y="90816"/>
                    <a:pt x="90951" y="92721"/>
                  </a:cubicBezTo>
                  <a:cubicBezTo>
                    <a:pt x="83331" y="91769"/>
                    <a:pt x="89046" y="88911"/>
                    <a:pt x="87141" y="94626"/>
                  </a:cubicBezTo>
                  <a:cubicBezTo>
                    <a:pt x="83331" y="91769"/>
                    <a:pt x="85236" y="90816"/>
                    <a:pt x="79521" y="87959"/>
                  </a:cubicBezTo>
                  <a:cubicBezTo>
                    <a:pt x="80473" y="87959"/>
                    <a:pt x="83331" y="96531"/>
                    <a:pt x="84283" y="98436"/>
                  </a:cubicBezTo>
                  <a:cubicBezTo>
                    <a:pt x="77616" y="102246"/>
                    <a:pt x="70948" y="95579"/>
                    <a:pt x="68091" y="103199"/>
                  </a:cubicBezTo>
                  <a:cubicBezTo>
                    <a:pt x="68091" y="105104"/>
                    <a:pt x="64281" y="99389"/>
                    <a:pt x="65233" y="99389"/>
                  </a:cubicBezTo>
                  <a:cubicBezTo>
                    <a:pt x="68091" y="100341"/>
                    <a:pt x="86188" y="67004"/>
                    <a:pt x="79521" y="49859"/>
                  </a:cubicBezTo>
                  <a:cubicBezTo>
                    <a:pt x="57613" y="-1576"/>
                    <a:pt x="7131" y="53669"/>
                    <a:pt x="9036" y="57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6" name="Freeform: Shape 2980">
              <a:extLst>
                <a:ext uri="{FF2B5EF4-FFF2-40B4-BE49-F238E27FC236}">
                  <a16:creationId xmlns="" xmlns:a16="http://schemas.microsoft.com/office/drawing/2014/main" id="{BD762C5E-B729-43B6-B995-E7BB6F95D8D0}"/>
                </a:ext>
              </a:extLst>
            </p:cNvPr>
            <p:cNvSpPr/>
            <p:nvPr/>
          </p:nvSpPr>
          <p:spPr>
            <a:xfrm>
              <a:off x="5256371" y="574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9049" y="9049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7" name="Freeform: Shape 2981">
              <a:extLst>
                <a:ext uri="{FF2B5EF4-FFF2-40B4-BE49-F238E27FC236}">
                  <a16:creationId xmlns="" xmlns:a16="http://schemas.microsoft.com/office/drawing/2014/main" id="{128B3338-F07C-4E05-85F7-0CED409D9FBF}"/>
                </a:ext>
              </a:extLst>
            </p:cNvPr>
            <p:cNvSpPr/>
            <p:nvPr/>
          </p:nvSpPr>
          <p:spPr>
            <a:xfrm>
              <a:off x="5273516" y="572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8" name="Freeform: Shape 2982">
              <a:extLst>
                <a:ext uri="{FF2B5EF4-FFF2-40B4-BE49-F238E27FC236}">
                  <a16:creationId xmlns="" xmlns:a16="http://schemas.microsoft.com/office/drawing/2014/main" id="{D6D979BF-A825-4E1E-95C2-599536BA1262}"/>
                </a:ext>
              </a:extLst>
            </p:cNvPr>
            <p:cNvSpPr/>
            <p:nvPr/>
          </p:nvSpPr>
          <p:spPr>
            <a:xfrm>
              <a:off x="5276374" y="5700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8096" y="9049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9" name="Freeform: Shape 2983">
              <a:extLst>
                <a:ext uri="{FF2B5EF4-FFF2-40B4-BE49-F238E27FC236}">
                  <a16:creationId xmlns="" xmlns:a16="http://schemas.microsoft.com/office/drawing/2014/main" id="{2E507C58-CC26-412A-B692-80016C13A580}"/>
                </a:ext>
              </a:extLst>
            </p:cNvPr>
            <p:cNvSpPr/>
            <p:nvPr/>
          </p:nvSpPr>
          <p:spPr>
            <a:xfrm>
              <a:off x="5281136" y="569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0" name="Freeform: Shape 2984">
              <a:extLst>
                <a:ext uri="{FF2B5EF4-FFF2-40B4-BE49-F238E27FC236}">
                  <a16:creationId xmlns="" xmlns:a16="http://schemas.microsoft.com/office/drawing/2014/main" id="{3CB24F78-983A-4963-A43F-34337AD569D9}"/>
                </a:ext>
              </a:extLst>
            </p:cNvPr>
            <p:cNvSpPr/>
            <p:nvPr/>
          </p:nvSpPr>
          <p:spPr>
            <a:xfrm>
              <a:off x="5279231" y="5672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1" name="Freeform: Shape 2985">
              <a:extLst>
                <a:ext uri="{FF2B5EF4-FFF2-40B4-BE49-F238E27FC236}">
                  <a16:creationId xmlns="" xmlns:a16="http://schemas.microsoft.com/office/drawing/2014/main" id="{10825467-36C8-427E-8DC7-A0E7A89643A1}"/>
                </a:ext>
              </a:extLst>
            </p:cNvPr>
            <p:cNvSpPr/>
            <p:nvPr/>
          </p:nvSpPr>
          <p:spPr>
            <a:xfrm>
              <a:off x="5285475" y="561075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ubicBezTo>
                    <a:pt x="7567" y="6615"/>
                    <a:pt x="8520" y="8520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2" name="Freeform: Shape 2986">
              <a:extLst>
                <a:ext uri="{FF2B5EF4-FFF2-40B4-BE49-F238E27FC236}">
                  <a16:creationId xmlns="" xmlns:a16="http://schemas.microsoft.com/office/drawing/2014/main" id="{3071015C-1BE2-4CC1-AFB8-092F9B06E450}"/>
                </a:ext>
              </a:extLst>
            </p:cNvPr>
            <p:cNvSpPr/>
            <p:nvPr/>
          </p:nvSpPr>
          <p:spPr>
            <a:xfrm>
              <a:off x="5285899" y="5576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3" name="Freeform: Shape 2987">
              <a:extLst>
                <a:ext uri="{FF2B5EF4-FFF2-40B4-BE49-F238E27FC236}">
                  <a16:creationId xmlns="" xmlns:a16="http://schemas.microsoft.com/office/drawing/2014/main" id="{652A53AE-662C-4606-B13F-03E2EAFE4CC4}"/>
                </a:ext>
              </a:extLst>
            </p:cNvPr>
            <p:cNvSpPr/>
            <p:nvPr/>
          </p:nvSpPr>
          <p:spPr>
            <a:xfrm>
              <a:off x="5278279" y="4938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4" name="Freeform: Shape 2988">
              <a:extLst>
                <a:ext uri="{FF2B5EF4-FFF2-40B4-BE49-F238E27FC236}">
                  <a16:creationId xmlns="" xmlns:a16="http://schemas.microsoft.com/office/drawing/2014/main" id="{1D46508F-7484-426E-A6DD-07986BA031C7}"/>
                </a:ext>
              </a:extLst>
            </p:cNvPr>
            <p:cNvSpPr/>
            <p:nvPr/>
          </p:nvSpPr>
          <p:spPr>
            <a:xfrm>
              <a:off x="5251185" y="477678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cubicBezTo>
                    <a:pt x="6615" y="9049"/>
                    <a:pt x="7567" y="7144"/>
                    <a:pt x="7567" y="7144"/>
                  </a:cubicBezTo>
                  <a:cubicBezTo>
                    <a:pt x="8520" y="7144"/>
                    <a:pt x="7567" y="8096"/>
                    <a:pt x="7567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5" name="Freeform: Shape 2989">
              <a:extLst>
                <a:ext uri="{FF2B5EF4-FFF2-40B4-BE49-F238E27FC236}">
                  <a16:creationId xmlns="" xmlns:a16="http://schemas.microsoft.com/office/drawing/2014/main" id="{BB233A06-0C81-4D45-9E78-7B39B1F882D7}"/>
                </a:ext>
              </a:extLst>
            </p:cNvPr>
            <p:cNvSpPr/>
            <p:nvPr/>
          </p:nvSpPr>
          <p:spPr>
            <a:xfrm>
              <a:off x="5236369" y="4833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9049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6" name="Freeform: Shape 2990">
              <a:extLst>
                <a:ext uri="{FF2B5EF4-FFF2-40B4-BE49-F238E27FC236}">
                  <a16:creationId xmlns="" xmlns:a16="http://schemas.microsoft.com/office/drawing/2014/main" id="{5CCBB490-FB9A-453D-B625-D8A7A48EA8DA}"/>
                </a:ext>
              </a:extLst>
            </p:cNvPr>
            <p:cNvSpPr/>
            <p:nvPr/>
          </p:nvSpPr>
          <p:spPr>
            <a:xfrm>
              <a:off x="4955910" y="55387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8520" y="9049"/>
                    <a:pt x="7567" y="7144"/>
                  </a:cubicBezTo>
                  <a:cubicBezTo>
                    <a:pt x="7567" y="8096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7" name="Freeform: Shape 2991">
              <a:extLst>
                <a:ext uri="{FF2B5EF4-FFF2-40B4-BE49-F238E27FC236}">
                  <a16:creationId xmlns="" xmlns:a16="http://schemas.microsoft.com/office/drawing/2014/main" id="{3F92BD6E-9D33-4830-9657-E2327FE06ACC}"/>
                </a:ext>
              </a:extLst>
            </p:cNvPr>
            <p:cNvSpPr/>
            <p:nvPr/>
          </p:nvSpPr>
          <p:spPr>
            <a:xfrm>
              <a:off x="4901102" y="460043"/>
              <a:ext cx="104775" cy="104775"/>
            </a:xfrm>
            <a:custGeom>
              <a:avLst/>
              <a:gdLst>
                <a:gd name="connsiteX0" fmla="*/ 9036 w 104775"/>
                <a:gd name="connsiteY0" fmla="*/ 57164 h 104775"/>
                <a:gd name="connsiteX1" fmla="*/ 48088 w 104775"/>
                <a:gd name="connsiteY1" fmla="*/ 13349 h 104775"/>
                <a:gd name="connsiteX2" fmla="*/ 97618 w 104775"/>
                <a:gd name="connsiteY2" fmla="*/ 69547 h 104775"/>
                <a:gd name="connsiteX3" fmla="*/ 89046 w 104775"/>
                <a:gd name="connsiteY3" fmla="*/ 67642 h 104775"/>
                <a:gd name="connsiteX4" fmla="*/ 86188 w 104775"/>
                <a:gd name="connsiteY4" fmla="*/ 67642 h 104775"/>
                <a:gd name="connsiteX5" fmla="*/ 96666 w 104775"/>
                <a:gd name="connsiteY5" fmla="*/ 75262 h 104775"/>
                <a:gd name="connsiteX6" fmla="*/ 92856 w 104775"/>
                <a:gd name="connsiteY6" fmla="*/ 85739 h 104775"/>
                <a:gd name="connsiteX7" fmla="*/ 84283 w 104775"/>
                <a:gd name="connsiteY7" fmla="*/ 82882 h 104775"/>
                <a:gd name="connsiteX8" fmla="*/ 90951 w 104775"/>
                <a:gd name="connsiteY8" fmla="*/ 90502 h 104775"/>
                <a:gd name="connsiteX9" fmla="*/ 85236 w 104775"/>
                <a:gd name="connsiteY9" fmla="*/ 86692 h 104775"/>
                <a:gd name="connsiteX10" fmla="*/ 90951 w 104775"/>
                <a:gd name="connsiteY10" fmla="*/ 91454 h 104775"/>
                <a:gd name="connsiteX11" fmla="*/ 90951 w 104775"/>
                <a:gd name="connsiteY11" fmla="*/ 92407 h 104775"/>
                <a:gd name="connsiteX12" fmla="*/ 87141 w 104775"/>
                <a:gd name="connsiteY12" fmla="*/ 94312 h 104775"/>
                <a:gd name="connsiteX13" fmla="*/ 79521 w 104775"/>
                <a:gd name="connsiteY13" fmla="*/ 87644 h 104775"/>
                <a:gd name="connsiteX14" fmla="*/ 84283 w 104775"/>
                <a:gd name="connsiteY14" fmla="*/ 98122 h 104775"/>
                <a:gd name="connsiteX15" fmla="*/ 68091 w 104775"/>
                <a:gd name="connsiteY15" fmla="*/ 102884 h 104775"/>
                <a:gd name="connsiteX16" fmla="*/ 65233 w 104775"/>
                <a:gd name="connsiteY16" fmla="*/ 99074 h 104775"/>
                <a:gd name="connsiteX17" fmla="*/ 79521 w 104775"/>
                <a:gd name="connsiteY17" fmla="*/ 49544 h 104775"/>
                <a:gd name="connsiteX18" fmla="*/ 9036 w 104775"/>
                <a:gd name="connsiteY18" fmla="*/ 571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775" h="104775">
                  <a:moveTo>
                    <a:pt x="9036" y="57164"/>
                  </a:moveTo>
                  <a:cubicBezTo>
                    <a:pt x="-2394" y="51449"/>
                    <a:pt x="41421" y="-10463"/>
                    <a:pt x="48088" y="13349"/>
                  </a:cubicBezTo>
                  <a:cubicBezTo>
                    <a:pt x="105238" y="-15226"/>
                    <a:pt x="78568" y="63832"/>
                    <a:pt x="97618" y="69547"/>
                  </a:cubicBezTo>
                  <a:cubicBezTo>
                    <a:pt x="87141" y="69547"/>
                    <a:pt x="109048" y="67642"/>
                    <a:pt x="89046" y="67642"/>
                  </a:cubicBezTo>
                  <a:cubicBezTo>
                    <a:pt x="89998" y="68594"/>
                    <a:pt x="89046" y="68594"/>
                    <a:pt x="86188" y="67642"/>
                  </a:cubicBezTo>
                  <a:cubicBezTo>
                    <a:pt x="93808" y="73357"/>
                    <a:pt x="91903" y="72404"/>
                    <a:pt x="96666" y="75262"/>
                  </a:cubicBezTo>
                  <a:cubicBezTo>
                    <a:pt x="92856" y="74309"/>
                    <a:pt x="92856" y="83834"/>
                    <a:pt x="92856" y="85739"/>
                  </a:cubicBezTo>
                  <a:cubicBezTo>
                    <a:pt x="89046" y="84787"/>
                    <a:pt x="87141" y="84787"/>
                    <a:pt x="84283" y="82882"/>
                  </a:cubicBezTo>
                  <a:cubicBezTo>
                    <a:pt x="90951" y="80977"/>
                    <a:pt x="87141" y="91454"/>
                    <a:pt x="90951" y="90502"/>
                  </a:cubicBezTo>
                  <a:cubicBezTo>
                    <a:pt x="90951" y="90502"/>
                    <a:pt x="85236" y="85739"/>
                    <a:pt x="85236" y="86692"/>
                  </a:cubicBezTo>
                  <a:cubicBezTo>
                    <a:pt x="85236" y="89549"/>
                    <a:pt x="89998" y="90502"/>
                    <a:pt x="90951" y="91454"/>
                  </a:cubicBezTo>
                  <a:cubicBezTo>
                    <a:pt x="89998" y="90502"/>
                    <a:pt x="89998" y="90502"/>
                    <a:pt x="90951" y="92407"/>
                  </a:cubicBezTo>
                  <a:cubicBezTo>
                    <a:pt x="83331" y="91454"/>
                    <a:pt x="89046" y="88597"/>
                    <a:pt x="87141" y="94312"/>
                  </a:cubicBezTo>
                  <a:cubicBezTo>
                    <a:pt x="83331" y="91454"/>
                    <a:pt x="85236" y="90502"/>
                    <a:pt x="79521" y="87644"/>
                  </a:cubicBezTo>
                  <a:cubicBezTo>
                    <a:pt x="80473" y="87644"/>
                    <a:pt x="83331" y="96217"/>
                    <a:pt x="84283" y="98122"/>
                  </a:cubicBezTo>
                  <a:cubicBezTo>
                    <a:pt x="77616" y="101932"/>
                    <a:pt x="70948" y="95264"/>
                    <a:pt x="68091" y="102884"/>
                  </a:cubicBezTo>
                  <a:cubicBezTo>
                    <a:pt x="68091" y="104789"/>
                    <a:pt x="64281" y="99074"/>
                    <a:pt x="65233" y="99074"/>
                  </a:cubicBezTo>
                  <a:cubicBezTo>
                    <a:pt x="68091" y="100027"/>
                    <a:pt x="86188" y="66689"/>
                    <a:pt x="79521" y="49544"/>
                  </a:cubicBezTo>
                  <a:cubicBezTo>
                    <a:pt x="57613" y="-938"/>
                    <a:pt x="6178" y="53354"/>
                    <a:pt x="9036" y="57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8" name="Freeform: Shape 2992">
              <a:extLst>
                <a:ext uri="{FF2B5EF4-FFF2-40B4-BE49-F238E27FC236}">
                  <a16:creationId xmlns="" xmlns:a16="http://schemas.microsoft.com/office/drawing/2014/main" id="{D444D70E-49D5-4DF0-BC10-4353662678D2}"/>
                </a:ext>
              </a:extLst>
            </p:cNvPr>
            <p:cNvSpPr/>
            <p:nvPr/>
          </p:nvSpPr>
          <p:spPr>
            <a:xfrm>
              <a:off x="4957286" y="553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9049" y="9049"/>
                  </a:cubicBez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9" name="Freeform: Shape 2993">
              <a:extLst>
                <a:ext uri="{FF2B5EF4-FFF2-40B4-BE49-F238E27FC236}">
                  <a16:creationId xmlns="" xmlns:a16="http://schemas.microsoft.com/office/drawing/2014/main" id="{5AE45B7C-77B8-42AB-86B0-9B64B68D0779}"/>
                </a:ext>
              </a:extLst>
            </p:cNvPr>
            <p:cNvSpPr/>
            <p:nvPr/>
          </p:nvSpPr>
          <p:spPr>
            <a:xfrm>
              <a:off x="4974431" y="5510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0" name="Freeform: Shape 2994">
              <a:extLst>
                <a:ext uri="{FF2B5EF4-FFF2-40B4-BE49-F238E27FC236}">
                  <a16:creationId xmlns="" xmlns:a16="http://schemas.microsoft.com/office/drawing/2014/main" id="{F6D37FD7-197E-48C5-8C9C-C031B0DE1807}"/>
                </a:ext>
              </a:extLst>
            </p:cNvPr>
            <p:cNvSpPr/>
            <p:nvPr/>
          </p:nvSpPr>
          <p:spPr>
            <a:xfrm>
              <a:off x="4976336" y="5481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8096" y="9049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1" name="Freeform: Shape 2995">
              <a:extLst>
                <a:ext uri="{FF2B5EF4-FFF2-40B4-BE49-F238E27FC236}">
                  <a16:creationId xmlns="" xmlns:a16="http://schemas.microsoft.com/office/drawing/2014/main" id="{C79D9686-33C3-4B50-9114-0C9CD18B39C9}"/>
                </a:ext>
              </a:extLst>
            </p:cNvPr>
            <p:cNvSpPr/>
            <p:nvPr/>
          </p:nvSpPr>
          <p:spPr>
            <a:xfrm>
              <a:off x="4982051" y="5472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2" name="Freeform: Shape 2996">
              <a:extLst>
                <a:ext uri="{FF2B5EF4-FFF2-40B4-BE49-F238E27FC236}">
                  <a16:creationId xmlns="" xmlns:a16="http://schemas.microsoft.com/office/drawing/2014/main" id="{85C1FA63-AB72-407D-9C0A-3328175C99C8}"/>
                </a:ext>
              </a:extLst>
            </p:cNvPr>
            <p:cNvSpPr/>
            <p:nvPr/>
          </p:nvSpPr>
          <p:spPr>
            <a:xfrm>
              <a:off x="4980146" y="545983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8096 w 9525"/>
                <a:gd name="connsiteY1" fmla="*/ 7419 h 9525"/>
                <a:gd name="connsiteX2" fmla="*/ 7144 w 9525"/>
                <a:gd name="connsiteY2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7144" y="7419"/>
                    <a:pt x="8096" y="7419"/>
                    <a:pt x="8096" y="7419"/>
                  </a:cubicBezTo>
                  <a:cubicBezTo>
                    <a:pt x="8096" y="6466"/>
                    <a:pt x="8096" y="8371"/>
                    <a:pt x="7144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3" name="Freeform: Shape 2997">
              <a:extLst>
                <a:ext uri="{FF2B5EF4-FFF2-40B4-BE49-F238E27FC236}">
                  <a16:creationId xmlns="" xmlns:a16="http://schemas.microsoft.com/office/drawing/2014/main" id="{326B583E-EA33-4E9F-9273-8876FA026743}"/>
                </a:ext>
              </a:extLst>
            </p:cNvPr>
            <p:cNvSpPr/>
            <p:nvPr/>
          </p:nvSpPr>
          <p:spPr>
            <a:xfrm>
              <a:off x="4986390" y="540120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ubicBezTo>
                    <a:pt x="6615" y="6615"/>
                    <a:pt x="8520" y="7567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4" name="Freeform: Shape 2998">
              <a:extLst>
                <a:ext uri="{FF2B5EF4-FFF2-40B4-BE49-F238E27FC236}">
                  <a16:creationId xmlns="" xmlns:a16="http://schemas.microsoft.com/office/drawing/2014/main" id="{6AD84D85-3D91-4E19-868E-D5928376666A}"/>
                </a:ext>
              </a:extLst>
            </p:cNvPr>
            <p:cNvSpPr/>
            <p:nvPr/>
          </p:nvSpPr>
          <p:spPr>
            <a:xfrm>
              <a:off x="4986814" y="5367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5" name="Freeform: Shape 2999">
              <a:extLst>
                <a:ext uri="{FF2B5EF4-FFF2-40B4-BE49-F238E27FC236}">
                  <a16:creationId xmlns="" xmlns:a16="http://schemas.microsoft.com/office/drawing/2014/main" id="{A8AB9EC1-E4D1-4F59-85DE-CF89B8251EB9}"/>
                </a:ext>
              </a:extLst>
            </p:cNvPr>
            <p:cNvSpPr/>
            <p:nvPr/>
          </p:nvSpPr>
          <p:spPr>
            <a:xfrm>
              <a:off x="4978241" y="4719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6" name="Freeform: Shape 3000">
              <a:extLst>
                <a:ext uri="{FF2B5EF4-FFF2-40B4-BE49-F238E27FC236}">
                  <a16:creationId xmlns="" xmlns:a16="http://schemas.microsoft.com/office/drawing/2014/main" id="{4D80360A-F785-4686-BA79-8241F07CD32F}"/>
                </a:ext>
              </a:extLst>
            </p:cNvPr>
            <p:cNvSpPr/>
            <p:nvPr/>
          </p:nvSpPr>
          <p:spPr>
            <a:xfrm>
              <a:off x="4952100" y="456723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cubicBezTo>
                    <a:pt x="6615" y="9049"/>
                    <a:pt x="7567" y="7144"/>
                    <a:pt x="7567" y="7144"/>
                  </a:cubicBezTo>
                  <a:cubicBezTo>
                    <a:pt x="7567" y="7144"/>
                    <a:pt x="6615" y="8096"/>
                    <a:pt x="7567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7" name="Freeform: Shape 3001">
              <a:extLst>
                <a:ext uri="{FF2B5EF4-FFF2-40B4-BE49-F238E27FC236}">
                  <a16:creationId xmlns="" xmlns:a16="http://schemas.microsoft.com/office/drawing/2014/main" id="{986D5731-A8BB-4901-B197-593CE1044290}"/>
                </a:ext>
              </a:extLst>
            </p:cNvPr>
            <p:cNvSpPr/>
            <p:nvPr/>
          </p:nvSpPr>
          <p:spPr>
            <a:xfrm>
              <a:off x="4937284" y="4624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95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8" name="Freeform: Shape 3002">
              <a:extLst>
                <a:ext uri="{FF2B5EF4-FFF2-40B4-BE49-F238E27FC236}">
                  <a16:creationId xmlns="" xmlns:a16="http://schemas.microsoft.com/office/drawing/2014/main" id="{A21BF4EC-4A6A-486F-835F-44D6F89EF92C}"/>
                </a:ext>
              </a:extLst>
            </p:cNvPr>
            <p:cNvSpPr/>
            <p:nvPr/>
          </p:nvSpPr>
          <p:spPr>
            <a:xfrm>
              <a:off x="5112120" y="55631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8520" y="8520"/>
                    <a:pt x="7567" y="7567"/>
                  </a:cubicBez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9" name="Freeform: Shape 3003">
              <a:extLst>
                <a:ext uri="{FF2B5EF4-FFF2-40B4-BE49-F238E27FC236}">
                  <a16:creationId xmlns="" xmlns:a16="http://schemas.microsoft.com/office/drawing/2014/main" id="{D60D0E25-F038-4AAB-B650-8687CF95BD26}"/>
                </a:ext>
              </a:extLst>
            </p:cNvPr>
            <p:cNvSpPr/>
            <p:nvPr/>
          </p:nvSpPr>
          <p:spPr>
            <a:xfrm>
              <a:off x="5057312" y="461633"/>
              <a:ext cx="104775" cy="104775"/>
            </a:xfrm>
            <a:custGeom>
              <a:avLst/>
              <a:gdLst>
                <a:gd name="connsiteX0" fmla="*/ 9036 w 104775"/>
                <a:gd name="connsiteY0" fmla="*/ 57479 h 104775"/>
                <a:gd name="connsiteX1" fmla="*/ 48088 w 104775"/>
                <a:gd name="connsiteY1" fmla="*/ 13664 h 104775"/>
                <a:gd name="connsiteX2" fmla="*/ 97618 w 104775"/>
                <a:gd name="connsiteY2" fmla="*/ 69861 h 104775"/>
                <a:gd name="connsiteX3" fmla="*/ 89046 w 104775"/>
                <a:gd name="connsiteY3" fmla="*/ 67956 h 104775"/>
                <a:gd name="connsiteX4" fmla="*/ 86188 w 104775"/>
                <a:gd name="connsiteY4" fmla="*/ 67956 h 104775"/>
                <a:gd name="connsiteX5" fmla="*/ 96666 w 104775"/>
                <a:gd name="connsiteY5" fmla="*/ 75576 h 104775"/>
                <a:gd name="connsiteX6" fmla="*/ 92856 w 104775"/>
                <a:gd name="connsiteY6" fmla="*/ 86054 h 104775"/>
                <a:gd name="connsiteX7" fmla="*/ 84283 w 104775"/>
                <a:gd name="connsiteY7" fmla="*/ 83196 h 104775"/>
                <a:gd name="connsiteX8" fmla="*/ 90951 w 104775"/>
                <a:gd name="connsiteY8" fmla="*/ 90816 h 104775"/>
                <a:gd name="connsiteX9" fmla="*/ 85236 w 104775"/>
                <a:gd name="connsiteY9" fmla="*/ 87006 h 104775"/>
                <a:gd name="connsiteX10" fmla="*/ 90951 w 104775"/>
                <a:gd name="connsiteY10" fmla="*/ 91769 h 104775"/>
                <a:gd name="connsiteX11" fmla="*/ 90951 w 104775"/>
                <a:gd name="connsiteY11" fmla="*/ 92721 h 104775"/>
                <a:gd name="connsiteX12" fmla="*/ 87141 w 104775"/>
                <a:gd name="connsiteY12" fmla="*/ 94626 h 104775"/>
                <a:gd name="connsiteX13" fmla="*/ 79521 w 104775"/>
                <a:gd name="connsiteY13" fmla="*/ 87959 h 104775"/>
                <a:gd name="connsiteX14" fmla="*/ 84283 w 104775"/>
                <a:gd name="connsiteY14" fmla="*/ 98436 h 104775"/>
                <a:gd name="connsiteX15" fmla="*/ 68091 w 104775"/>
                <a:gd name="connsiteY15" fmla="*/ 103199 h 104775"/>
                <a:gd name="connsiteX16" fmla="*/ 65233 w 104775"/>
                <a:gd name="connsiteY16" fmla="*/ 99389 h 104775"/>
                <a:gd name="connsiteX17" fmla="*/ 79521 w 104775"/>
                <a:gd name="connsiteY17" fmla="*/ 49859 h 104775"/>
                <a:gd name="connsiteX18" fmla="*/ 9036 w 104775"/>
                <a:gd name="connsiteY18" fmla="*/ 5747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775" h="104775">
                  <a:moveTo>
                    <a:pt x="9036" y="57479"/>
                  </a:moveTo>
                  <a:cubicBezTo>
                    <a:pt x="-2394" y="51764"/>
                    <a:pt x="41421" y="-10149"/>
                    <a:pt x="48088" y="13664"/>
                  </a:cubicBezTo>
                  <a:cubicBezTo>
                    <a:pt x="104286" y="-15864"/>
                    <a:pt x="78568" y="64146"/>
                    <a:pt x="97618" y="69861"/>
                  </a:cubicBezTo>
                  <a:cubicBezTo>
                    <a:pt x="87141" y="69861"/>
                    <a:pt x="109048" y="67956"/>
                    <a:pt x="89046" y="67956"/>
                  </a:cubicBezTo>
                  <a:cubicBezTo>
                    <a:pt x="89998" y="68909"/>
                    <a:pt x="89046" y="68909"/>
                    <a:pt x="86188" y="67956"/>
                  </a:cubicBezTo>
                  <a:cubicBezTo>
                    <a:pt x="93808" y="73671"/>
                    <a:pt x="91903" y="72719"/>
                    <a:pt x="96666" y="75576"/>
                  </a:cubicBezTo>
                  <a:cubicBezTo>
                    <a:pt x="92856" y="74624"/>
                    <a:pt x="92856" y="84149"/>
                    <a:pt x="92856" y="86054"/>
                  </a:cubicBezTo>
                  <a:cubicBezTo>
                    <a:pt x="89046" y="85101"/>
                    <a:pt x="87141" y="85101"/>
                    <a:pt x="84283" y="83196"/>
                  </a:cubicBezTo>
                  <a:cubicBezTo>
                    <a:pt x="90951" y="81291"/>
                    <a:pt x="87141" y="91769"/>
                    <a:pt x="90951" y="90816"/>
                  </a:cubicBezTo>
                  <a:cubicBezTo>
                    <a:pt x="90951" y="90816"/>
                    <a:pt x="85236" y="86054"/>
                    <a:pt x="85236" y="87006"/>
                  </a:cubicBezTo>
                  <a:cubicBezTo>
                    <a:pt x="85236" y="89864"/>
                    <a:pt x="89998" y="90816"/>
                    <a:pt x="90951" y="91769"/>
                  </a:cubicBezTo>
                  <a:cubicBezTo>
                    <a:pt x="89998" y="90816"/>
                    <a:pt x="89998" y="90816"/>
                    <a:pt x="90951" y="92721"/>
                  </a:cubicBezTo>
                  <a:cubicBezTo>
                    <a:pt x="83331" y="91769"/>
                    <a:pt x="89046" y="88911"/>
                    <a:pt x="87141" y="94626"/>
                  </a:cubicBezTo>
                  <a:cubicBezTo>
                    <a:pt x="83331" y="91769"/>
                    <a:pt x="85236" y="90816"/>
                    <a:pt x="79521" y="87959"/>
                  </a:cubicBezTo>
                  <a:cubicBezTo>
                    <a:pt x="80473" y="87959"/>
                    <a:pt x="83331" y="96531"/>
                    <a:pt x="84283" y="98436"/>
                  </a:cubicBezTo>
                  <a:cubicBezTo>
                    <a:pt x="77616" y="102246"/>
                    <a:pt x="70948" y="95579"/>
                    <a:pt x="68091" y="103199"/>
                  </a:cubicBezTo>
                  <a:cubicBezTo>
                    <a:pt x="68091" y="105104"/>
                    <a:pt x="64281" y="99389"/>
                    <a:pt x="65233" y="99389"/>
                  </a:cubicBezTo>
                  <a:cubicBezTo>
                    <a:pt x="68091" y="100341"/>
                    <a:pt x="86188" y="67004"/>
                    <a:pt x="79521" y="49859"/>
                  </a:cubicBezTo>
                  <a:cubicBezTo>
                    <a:pt x="56661" y="-624"/>
                    <a:pt x="6178" y="54621"/>
                    <a:pt x="9036" y="57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0" name="Freeform: Shape 3004">
              <a:extLst>
                <a:ext uri="{FF2B5EF4-FFF2-40B4-BE49-F238E27FC236}">
                  <a16:creationId xmlns="" xmlns:a16="http://schemas.microsoft.com/office/drawing/2014/main" id="{052998D1-6379-417E-818D-E595343966F0}"/>
                </a:ext>
              </a:extLst>
            </p:cNvPr>
            <p:cNvSpPr/>
            <p:nvPr/>
          </p:nvSpPr>
          <p:spPr>
            <a:xfrm>
              <a:off x="5112544" y="5557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9049" y="9049"/>
                  </a:cubicBezTo>
                  <a:cubicBezTo>
                    <a:pt x="9049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1" name="Freeform: Shape 3005">
              <a:extLst>
                <a:ext uri="{FF2B5EF4-FFF2-40B4-BE49-F238E27FC236}">
                  <a16:creationId xmlns="" xmlns:a16="http://schemas.microsoft.com/office/drawing/2014/main" id="{9AFD65BC-B002-4F55-A5E7-5EB8DB4F7040}"/>
                </a:ext>
              </a:extLst>
            </p:cNvPr>
            <p:cNvSpPr/>
            <p:nvPr/>
          </p:nvSpPr>
          <p:spPr>
            <a:xfrm>
              <a:off x="5129689" y="5529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2" name="Freeform: Shape 3006">
              <a:extLst>
                <a:ext uri="{FF2B5EF4-FFF2-40B4-BE49-F238E27FC236}">
                  <a16:creationId xmlns="" xmlns:a16="http://schemas.microsoft.com/office/drawing/2014/main" id="{BDD42EFE-2D4F-4497-810A-83A71F7CFD5A}"/>
                </a:ext>
              </a:extLst>
            </p:cNvPr>
            <p:cNvSpPr/>
            <p:nvPr/>
          </p:nvSpPr>
          <p:spPr>
            <a:xfrm>
              <a:off x="5132546" y="5510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8096" y="9049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3" name="Freeform: Shape 3007">
              <a:extLst>
                <a:ext uri="{FF2B5EF4-FFF2-40B4-BE49-F238E27FC236}">
                  <a16:creationId xmlns="" xmlns:a16="http://schemas.microsoft.com/office/drawing/2014/main" id="{CE83383C-2E29-419A-A51E-6707DEDB615E}"/>
                </a:ext>
              </a:extLst>
            </p:cNvPr>
            <p:cNvSpPr/>
            <p:nvPr/>
          </p:nvSpPr>
          <p:spPr>
            <a:xfrm>
              <a:off x="5138261" y="5491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4" name="Freeform: Shape 3008">
              <a:extLst>
                <a:ext uri="{FF2B5EF4-FFF2-40B4-BE49-F238E27FC236}">
                  <a16:creationId xmlns="" xmlns:a16="http://schemas.microsoft.com/office/drawing/2014/main" id="{D77BC7EA-9A6F-42A1-BABB-A925995C19E4}"/>
                </a:ext>
              </a:extLst>
            </p:cNvPr>
            <p:cNvSpPr/>
            <p:nvPr/>
          </p:nvSpPr>
          <p:spPr>
            <a:xfrm>
              <a:off x="5136356" y="5481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5" name="Freeform: Shape 3009">
              <a:extLst>
                <a:ext uri="{FF2B5EF4-FFF2-40B4-BE49-F238E27FC236}">
                  <a16:creationId xmlns="" xmlns:a16="http://schemas.microsoft.com/office/drawing/2014/main" id="{31762832-611C-4E96-8ACE-FA1500C4C1FE}"/>
                </a:ext>
              </a:extLst>
            </p:cNvPr>
            <p:cNvSpPr/>
            <p:nvPr/>
          </p:nvSpPr>
          <p:spPr>
            <a:xfrm>
              <a:off x="5142071" y="54202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ubicBezTo>
                    <a:pt x="7144" y="6615"/>
                    <a:pt x="9049" y="8520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6" name="Freeform: Shape 3010">
              <a:extLst>
                <a:ext uri="{FF2B5EF4-FFF2-40B4-BE49-F238E27FC236}">
                  <a16:creationId xmlns="" xmlns:a16="http://schemas.microsoft.com/office/drawing/2014/main" id="{A0E400A2-6EA2-4CAF-BF9C-D6A595C9CA1C}"/>
                </a:ext>
              </a:extLst>
            </p:cNvPr>
            <p:cNvSpPr/>
            <p:nvPr/>
          </p:nvSpPr>
          <p:spPr>
            <a:xfrm>
              <a:off x="5143024" y="5386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7" name="Freeform: Shape 3011">
              <a:extLst>
                <a:ext uri="{FF2B5EF4-FFF2-40B4-BE49-F238E27FC236}">
                  <a16:creationId xmlns="" xmlns:a16="http://schemas.microsoft.com/office/drawing/2014/main" id="{01FA9FE5-B671-4953-8000-899399E1CABD}"/>
                </a:ext>
              </a:extLst>
            </p:cNvPr>
            <p:cNvSpPr/>
            <p:nvPr/>
          </p:nvSpPr>
          <p:spPr>
            <a:xfrm>
              <a:off x="5134451" y="4738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8" name="Freeform: Shape 3012">
              <a:extLst>
                <a:ext uri="{FF2B5EF4-FFF2-40B4-BE49-F238E27FC236}">
                  <a16:creationId xmlns="" xmlns:a16="http://schemas.microsoft.com/office/drawing/2014/main" id="{E3034CA9-C7D2-4F4C-82A8-64C7BB71DED1}"/>
                </a:ext>
              </a:extLst>
            </p:cNvPr>
            <p:cNvSpPr/>
            <p:nvPr/>
          </p:nvSpPr>
          <p:spPr>
            <a:xfrm>
              <a:off x="5108310" y="458628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cubicBezTo>
                    <a:pt x="6615" y="9049"/>
                    <a:pt x="7567" y="7144"/>
                    <a:pt x="7567" y="7144"/>
                  </a:cubicBezTo>
                  <a:cubicBezTo>
                    <a:pt x="7567" y="7144"/>
                    <a:pt x="6615" y="8096"/>
                    <a:pt x="7567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9" name="Freeform: Shape 3013">
              <a:extLst>
                <a:ext uri="{FF2B5EF4-FFF2-40B4-BE49-F238E27FC236}">
                  <a16:creationId xmlns="" xmlns:a16="http://schemas.microsoft.com/office/drawing/2014/main" id="{365ADE43-2791-4AD3-BA37-EED9378502D0}"/>
                </a:ext>
              </a:extLst>
            </p:cNvPr>
            <p:cNvSpPr/>
            <p:nvPr/>
          </p:nvSpPr>
          <p:spPr>
            <a:xfrm>
              <a:off x="5093494" y="4643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90" name="Group 1589">
            <a:extLst>
              <a:ext uri="{FF2B5EF4-FFF2-40B4-BE49-F238E27FC236}">
                <a16:creationId xmlns="" xmlns:a16="http://schemas.microsoft.com/office/drawing/2014/main" id="{2240C5C1-014C-4DFB-9064-A5C4D7113D73}"/>
              </a:ext>
            </a:extLst>
          </p:cNvPr>
          <p:cNvGrpSpPr/>
          <p:nvPr/>
        </p:nvGrpSpPr>
        <p:grpSpPr>
          <a:xfrm flipH="1">
            <a:off x="1252116" y="2496198"/>
            <a:ext cx="305167" cy="267260"/>
            <a:chOff x="6809793" y="1954053"/>
            <a:chExt cx="1048808" cy="918528"/>
          </a:xfrm>
          <a:solidFill>
            <a:schemeClr val="bg1"/>
          </a:solidFill>
        </p:grpSpPr>
        <p:sp>
          <p:nvSpPr>
            <p:cNvPr id="1591" name="Freeform: Shape 3015">
              <a:extLst>
                <a:ext uri="{FF2B5EF4-FFF2-40B4-BE49-F238E27FC236}">
                  <a16:creationId xmlns="" xmlns:a16="http://schemas.microsoft.com/office/drawing/2014/main" id="{33DC678C-BC9A-4DE3-918A-7EC7C00B6D35}"/>
                </a:ext>
              </a:extLst>
            </p:cNvPr>
            <p:cNvSpPr/>
            <p:nvPr/>
          </p:nvSpPr>
          <p:spPr>
            <a:xfrm>
              <a:off x="6889909" y="1954053"/>
              <a:ext cx="9525" cy="19050"/>
            </a:xfrm>
            <a:custGeom>
              <a:avLst/>
              <a:gdLst>
                <a:gd name="connsiteX0" fmla="*/ 10954 w 9525"/>
                <a:gd name="connsiteY0" fmla="*/ 11906 h 19050"/>
                <a:gd name="connsiteX1" fmla="*/ 7144 w 9525"/>
                <a:gd name="connsiteY1" fmla="*/ 7144 h 19050"/>
                <a:gd name="connsiteX2" fmla="*/ 10954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10954" y="11906"/>
                  </a:moveTo>
                  <a:cubicBezTo>
                    <a:pt x="6191" y="4286"/>
                    <a:pt x="10954" y="17621"/>
                    <a:pt x="7144" y="7144"/>
                  </a:cubicBezTo>
                  <a:cubicBezTo>
                    <a:pt x="9049" y="7144"/>
                    <a:pt x="10001" y="9049"/>
                    <a:pt x="10954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2" name="Freeform: Shape 3016">
              <a:extLst>
                <a:ext uri="{FF2B5EF4-FFF2-40B4-BE49-F238E27FC236}">
                  <a16:creationId xmlns="" xmlns:a16="http://schemas.microsoft.com/office/drawing/2014/main" id="{DCE129AD-B33F-465F-914A-8F1205F2A147}"/>
                </a:ext>
              </a:extLst>
            </p:cNvPr>
            <p:cNvSpPr/>
            <p:nvPr/>
          </p:nvSpPr>
          <p:spPr>
            <a:xfrm>
              <a:off x="6896576" y="1970359"/>
              <a:ext cx="962025" cy="676275"/>
            </a:xfrm>
            <a:custGeom>
              <a:avLst/>
              <a:gdLst>
                <a:gd name="connsiteX0" fmla="*/ 61436 w 962025"/>
                <a:gd name="connsiteY0" fmla="*/ 7983 h 676275"/>
                <a:gd name="connsiteX1" fmla="*/ 509111 w 962025"/>
                <a:gd name="connsiteY1" fmla="*/ 31795 h 676275"/>
                <a:gd name="connsiteX2" fmla="*/ 657701 w 962025"/>
                <a:gd name="connsiteY2" fmla="*/ 210865 h 676275"/>
                <a:gd name="connsiteX3" fmla="*/ 934879 w 962025"/>
                <a:gd name="connsiteY3" fmla="*/ 609010 h 676275"/>
                <a:gd name="connsiteX4" fmla="*/ 927259 w 962025"/>
                <a:gd name="connsiteY4" fmla="*/ 592818 h 676275"/>
                <a:gd name="connsiteX5" fmla="*/ 958692 w 962025"/>
                <a:gd name="connsiteY5" fmla="*/ 677590 h 676275"/>
                <a:gd name="connsiteX6" fmla="*/ 671989 w 962025"/>
                <a:gd name="connsiteY6" fmla="*/ 654730 h 676275"/>
                <a:gd name="connsiteX7" fmla="*/ 276701 w 962025"/>
                <a:gd name="connsiteY7" fmla="*/ 551860 h 676275"/>
                <a:gd name="connsiteX8" fmla="*/ 288131 w 962025"/>
                <a:gd name="connsiteY8" fmla="*/ 550908 h 676275"/>
                <a:gd name="connsiteX9" fmla="*/ 93821 w 962025"/>
                <a:gd name="connsiteY9" fmla="*/ 215628 h 676275"/>
                <a:gd name="connsiteX10" fmla="*/ 112871 w 962025"/>
                <a:gd name="connsiteY10" fmla="*/ 247060 h 676275"/>
                <a:gd name="connsiteX11" fmla="*/ 73819 w 962025"/>
                <a:gd name="connsiteY11" fmla="*/ 181338 h 676275"/>
                <a:gd name="connsiteX12" fmla="*/ 11906 w 962025"/>
                <a:gd name="connsiteY12" fmla="*/ 28938 h 676275"/>
                <a:gd name="connsiteX13" fmla="*/ 7144 w 962025"/>
                <a:gd name="connsiteY13" fmla="*/ 15603 h 676275"/>
                <a:gd name="connsiteX14" fmla="*/ 304324 w 962025"/>
                <a:gd name="connsiteY14" fmla="*/ 564243 h 676275"/>
                <a:gd name="connsiteX15" fmla="*/ 932021 w 962025"/>
                <a:gd name="connsiteY15" fmla="*/ 657588 h 676275"/>
                <a:gd name="connsiteX16" fmla="*/ 583406 w 962025"/>
                <a:gd name="connsiteY16" fmla="*/ 94660 h 676275"/>
                <a:gd name="connsiteX17" fmla="*/ 450056 w 962025"/>
                <a:gd name="connsiteY17" fmla="*/ 51798 h 676275"/>
                <a:gd name="connsiteX18" fmla="*/ 61436 w 962025"/>
                <a:gd name="connsiteY18" fmla="*/ 7983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62025" h="676275">
                  <a:moveTo>
                    <a:pt x="61436" y="7983"/>
                  </a:moveTo>
                  <a:cubicBezTo>
                    <a:pt x="138589" y="6078"/>
                    <a:pt x="437674" y="5125"/>
                    <a:pt x="509111" y="31795"/>
                  </a:cubicBezTo>
                  <a:cubicBezTo>
                    <a:pt x="595789" y="64180"/>
                    <a:pt x="621506" y="144190"/>
                    <a:pt x="657701" y="210865"/>
                  </a:cubicBezTo>
                  <a:cubicBezTo>
                    <a:pt x="678656" y="250870"/>
                    <a:pt x="939642" y="604248"/>
                    <a:pt x="934879" y="609010"/>
                  </a:cubicBezTo>
                  <a:cubicBezTo>
                    <a:pt x="932974" y="603295"/>
                    <a:pt x="930117" y="597580"/>
                    <a:pt x="927259" y="592818"/>
                  </a:cubicBezTo>
                  <a:cubicBezTo>
                    <a:pt x="926306" y="609963"/>
                    <a:pt x="954881" y="665208"/>
                    <a:pt x="958692" y="677590"/>
                  </a:cubicBezTo>
                  <a:cubicBezTo>
                    <a:pt x="946309" y="654730"/>
                    <a:pt x="706279" y="650921"/>
                    <a:pt x="671989" y="654730"/>
                  </a:cubicBezTo>
                  <a:cubicBezTo>
                    <a:pt x="625317" y="655683"/>
                    <a:pt x="298609" y="679496"/>
                    <a:pt x="276701" y="551860"/>
                  </a:cubicBezTo>
                  <a:cubicBezTo>
                    <a:pt x="276701" y="556623"/>
                    <a:pt x="290036" y="554718"/>
                    <a:pt x="288131" y="550908"/>
                  </a:cubicBezTo>
                  <a:cubicBezTo>
                    <a:pt x="206216" y="444228"/>
                    <a:pt x="157639" y="282303"/>
                    <a:pt x="93821" y="215628"/>
                  </a:cubicBezTo>
                  <a:cubicBezTo>
                    <a:pt x="98584" y="227058"/>
                    <a:pt x="105251" y="237535"/>
                    <a:pt x="112871" y="247060"/>
                  </a:cubicBezTo>
                  <a:cubicBezTo>
                    <a:pt x="103346" y="228010"/>
                    <a:pt x="74771" y="181338"/>
                    <a:pt x="73819" y="181338"/>
                  </a:cubicBezTo>
                  <a:cubicBezTo>
                    <a:pt x="54769" y="135618"/>
                    <a:pt x="33814" y="68943"/>
                    <a:pt x="11906" y="28938"/>
                  </a:cubicBezTo>
                  <a:cubicBezTo>
                    <a:pt x="14764" y="29890"/>
                    <a:pt x="7144" y="14650"/>
                    <a:pt x="7144" y="15603"/>
                  </a:cubicBezTo>
                  <a:cubicBezTo>
                    <a:pt x="49054" y="81325"/>
                    <a:pt x="181451" y="445180"/>
                    <a:pt x="304324" y="564243"/>
                  </a:cubicBezTo>
                  <a:cubicBezTo>
                    <a:pt x="391954" y="649968"/>
                    <a:pt x="913924" y="603295"/>
                    <a:pt x="932021" y="657588"/>
                  </a:cubicBezTo>
                  <a:cubicBezTo>
                    <a:pt x="878681" y="502330"/>
                    <a:pt x="691992" y="198483"/>
                    <a:pt x="583406" y="94660"/>
                  </a:cubicBezTo>
                  <a:cubicBezTo>
                    <a:pt x="517684" y="32748"/>
                    <a:pt x="561499" y="79420"/>
                    <a:pt x="450056" y="51798"/>
                  </a:cubicBezTo>
                  <a:cubicBezTo>
                    <a:pt x="370046" y="29890"/>
                    <a:pt x="51911" y="6078"/>
                    <a:pt x="61436" y="79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3" name="Freeform: Shape 3017">
              <a:extLst>
                <a:ext uri="{FF2B5EF4-FFF2-40B4-BE49-F238E27FC236}">
                  <a16:creationId xmlns="" xmlns:a16="http://schemas.microsoft.com/office/drawing/2014/main" id="{F7CF1D8D-CF52-4837-9441-A7F750735352}"/>
                </a:ext>
              </a:extLst>
            </p:cNvPr>
            <p:cNvSpPr/>
            <p:nvPr/>
          </p:nvSpPr>
          <p:spPr>
            <a:xfrm>
              <a:off x="6896576" y="1968341"/>
              <a:ext cx="9525" cy="19050"/>
            </a:xfrm>
            <a:custGeom>
              <a:avLst/>
              <a:gdLst>
                <a:gd name="connsiteX0" fmla="*/ 9049 w 9525"/>
                <a:gd name="connsiteY0" fmla="*/ 7144 h 19050"/>
                <a:gd name="connsiteX1" fmla="*/ 7144 w 9525"/>
                <a:gd name="connsiteY1" fmla="*/ 11906 h 19050"/>
                <a:gd name="connsiteX2" fmla="*/ 9049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7144"/>
                  </a:moveTo>
                  <a:cubicBezTo>
                    <a:pt x="9049" y="9049"/>
                    <a:pt x="10954" y="15716"/>
                    <a:pt x="7144" y="11906"/>
                  </a:cubicBezTo>
                  <a:cubicBezTo>
                    <a:pt x="8096" y="10001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4" name="Freeform: Shape 3018">
              <a:extLst>
                <a:ext uri="{FF2B5EF4-FFF2-40B4-BE49-F238E27FC236}">
                  <a16:creationId xmlns="" xmlns:a16="http://schemas.microsoft.com/office/drawing/2014/main" id="{C606B918-8326-4C49-917C-D9123C7FABD5}"/>
                </a:ext>
              </a:extLst>
            </p:cNvPr>
            <p:cNvSpPr/>
            <p:nvPr/>
          </p:nvSpPr>
          <p:spPr>
            <a:xfrm>
              <a:off x="6959184" y="2125186"/>
              <a:ext cx="9525" cy="9525"/>
            </a:xfrm>
            <a:custGeom>
              <a:avLst/>
              <a:gdLst>
                <a:gd name="connsiteX0" fmla="*/ 8354 w 9525"/>
                <a:gd name="connsiteY0" fmla="*/ 8414 h 9525"/>
                <a:gd name="connsiteX1" fmla="*/ 835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354" y="8414"/>
                  </a:moveTo>
                  <a:cubicBezTo>
                    <a:pt x="11211" y="8414"/>
                    <a:pt x="4544" y="5556"/>
                    <a:pt x="835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5" name="Freeform: Shape 3019">
              <a:extLst>
                <a:ext uri="{FF2B5EF4-FFF2-40B4-BE49-F238E27FC236}">
                  <a16:creationId xmlns="" xmlns:a16="http://schemas.microsoft.com/office/drawing/2014/main" id="{95DA0DAB-C5A8-4105-93EB-819B9BD1052B}"/>
                </a:ext>
              </a:extLst>
            </p:cNvPr>
            <p:cNvSpPr/>
            <p:nvPr/>
          </p:nvSpPr>
          <p:spPr>
            <a:xfrm>
              <a:off x="6970871" y="2152173"/>
              <a:ext cx="19050" cy="19050"/>
            </a:xfrm>
            <a:custGeom>
              <a:avLst/>
              <a:gdLst>
                <a:gd name="connsiteX0" fmla="*/ 15716 w 19050"/>
                <a:gd name="connsiteY0" fmla="*/ 20479 h 19050"/>
                <a:gd name="connsiteX1" fmla="*/ 7144 w 19050"/>
                <a:gd name="connsiteY1" fmla="*/ 7144 h 19050"/>
                <a:gd name="connsiteX2" fmla="*/ 15716 w 19050"/>
                <a:gd name="connsiteY2" fmla="*/ 2047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5716" y="20479"/>
                  </a:moveTo>
                  <a:cubicBezTo>
                    <a:pt x="14764" y="20479"/>
                    <a:pt x="10001" y="12859"/>
                    <a:pt x="7144" y="7144"/>
                  </a:cubicBezTo>
                  <a:lnTo>
                    <a:pt x="15716" y="204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6" name="Freeform: Shape 3020">
              <a:extLst>
                <a:ext uri="{FF2B5EF4-FFF2-40B4-BE49-F238E27FC236}">
                  <a16:creationId xmlns="" xmlns:a16="http://schemas.microsoft.com/office/drawing/2014/main" id="{4A9417A8-0242-4C29-8E8C-4450D88189D4}"/>
                </a:ext>
              </a:extLst>
            </p:cNvPr>
            <p:cNvSpPr/>
            <p:nvPr/>
          </p:nvSpPr>
          <p:spPr>
            <a:xfrm>
              <a:off x="6990874" y="2202261"/>
              <a:ext cx="9525" cy="9525"/>
            </a:xfrm>
            <a:custGeom>
              <a:avLst/>
              <a:gdLst>
                <a:gd name="connsiteX0" fmla="*/ 9049 w 9525"/>
                <a:gd name="connsiteY0" fmla="*/ 8491 h 9525"/>
                <a:gd name="connsiteX1" fmla="*/ 7144 w 9525"/>
                <a:gd name="connsiteY1" fmla="*/ 7538 h 9525"/>
                <a:gd name="connsiteX2" fmla="*/ 9049 w 9525"/>
                <a:gd name="connsiteY2" fmla="*/ 84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491"/>
                  </a:moveTo>
                  <a:cubicBezTo>
                    <a:pt x="10001" y="12301"/>
                    <a:pt x="9049" y="11348"/>
                    <a:pt x="7144" y="7538"/>
                  </a:cubicBezTo>
                  <a:cubicBezTo>
                    <a:pt x="7144" y="6586"/>
                    <a:pt x="8096" y="7538"/>
                    <a:pt x="9049" y="84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7" name="Freeform: Shape 3021">
              <a:extLst>
                <a:ext uri="{FF2B5EF4-FFF2-40B4-BE49-F238E27FC236}">
                  <a16:creationId xmlns="" xmlns:a16="http://schemas.microsoft.com/office/drawing/2014/main" id="{E5A1B81C-A997-4129-A33C-492A086661D1}"/>
                </a:ext>
              </a:extLst>
            </p:cNvPr>
            <p:cNvSpPr/>
            <p:nvPr/>
          </p:nvSpPr>
          <p:spPr>
            <a:xfrm>
              <a:off x="6995182" y="2204561"/>
              <a:ext cx="9525" cy="19050"/>
            </a:xfrm>
            <a:custGeom>
              <a:avLst/>
              <a:gdLst>
                <a:gd name="connsiteX0" fmla="*/ 7598 w 9525"/>
                <a:gd name="connsiteY0" fmla="*/ 7144 h 19050"/>
                <a:gd name="connsiteX1" fmla="*/ 9503 w 9525"/>
                <a:gd name="connsiteY1" fmla="*/ 13811 h 19050"/>
                <a:gd name="connsiteX2" fmla="*/ 7598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98" y="7144"/>
                  </a:moveTo>
                  <a:cubicBezTo>
                    <a:pt x="9503" y="10001"/>
                    <a:pt x="9503" y="11906"/>
                    <a:pt x="9503" y="13811"/>
                  </a:cubicBezTo>
                  <a:cubicBezTo>
                    <a:pt x="10455" y="13811"/>
                    <a:pt x="5693" y="7144"/>
                    <a:pt x="759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8" name="Freeform: Shape 3022">
              <a:extLst>
                <a:ext uri="{FF2B5EF4-FFF2-40B4-BE49-F238E27FC236}">
                  <a16:creationId xmlns="" xmlns:a16="http://schemas.microsoft.com/office/drawing/2014/main" id="{78CFCB64-4B4D-4909-AD0D-AA8FA8F73318}"/>
                </a:ext>
              </a:extLst>
            </p:cNvPr>
            <p:cNvSpPr/>
            <p:nvPr/>
          </p:nvSpPr>
          <p:spPr>
            <a:xfrm>
              <a:off x="7078664" y="2342567"/>
              <a:ext cx="9525" cy="19050"/>
            </a:xfrm>
            <a:custGeom>
              <a:avLst/>
              <a:gdLst>
                <a:gd name="connsiteX0" fmla="*/ 7936 w 9525"/>
                <a:gd name="connsiteY0" fmla="*/ 7250 h 19050"/>
                <a:gd name="connsiteX1" fmla="*/ 11746 w 9525"/>
                <a:gd name="connsiteY1" fmla="*/ 14870 h 19050"/>
                <a:gd name="connsiteX2" fmla="*/ 7936 w 9525"/>
                <a:gd name="connsiteY2" fmla="*/ 72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936" y="7250"/>
                  </a:moveTo>
                  <a:cubicBezTo>
                    <a:pt x="8889" y="9155"/>
                    <a:pt x="11746" y="12965"/>
                    <a:pt x="11746" y="14870"/>
                  </a:cubicBezTo>
                  <a:cubicBezTo>
                    <a:pt x="10794" y="12012"/>
                    <a:pt x="5079" y="6297"/>
                    <a:pt x="7936" y="72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9" name="Freeform: Shape 3023">
              <a:extLst>
                <a:ext uri="{FF2B5EF4-FFF2-40B4-BE49-F238E27FC236}">
                  <a16:creationId xmlns="" xmlns:a16="http://schemas.microsoft.com/office/drawing/2014/main" id="{E4653CFD-7ECB-46D8-8699-E519FB7C1CE8}"/>
                </a:ext>
              </a:extLst>
            </p:cNvPr>
            <p:cNvSpPr/>
            <p:nvPr/>
          </p:nvSpPr>
          <p:spPr>
            <a:xfrm>
              <a:off x="7098506" y="23779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12859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0" name="Freeform: Shape 3024">
              <a:extLst>
                <a:ext uri="{FF2B5EF4-FFF2-40B4-BE49-F238E27FC236}">
                  <a16:creationId xmlns="" xmlns:a16="http://schemas.microsoft.com/office/drawing/2014/main" id="{EE36B746-989E-4629-B62F-6DFB72A7147A}"/>
                </a:ext>
              </a:extLst>
            </p:cNvPr>
            <p:cNvSpPr/>
            <p:nvPr/>
          </p:nvSpPr>
          <p:spPr>
            <a:xfrm>
              <a:off x="7712564" y="2630857"/>
              <a:ext cx="9525" cy="9525"/>
            </a:xfrm>
            <a:custGeom>
              <a:avLst/>
              <a:gdLst>
                <a:gd name="connsiteX0" fmla="*/ 11258 w 9525"/>
                <a:gd name="connsiteY0" fmla="*/ 7567 h 9525"/>
                <a:gd name="connsiteX1" fmla="*/ 11258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258" y="7567"/>
                  </a:moveTo>
                  <a:cubicBezTo>
                    <a:pt x="3639" y="6615"/>
                    <a:pt x="8401" y="7567"/>
                    <a:pt x="1125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1" name="Freeform: Shape 3025">
              <a:extLst>
                <a:ext uri="{FF2B5EF4-FFF2-40B4-BE49-F238E27FC236}">
                  <a16:creationId xmlns="" xmlns:a16="http://schemas.microsoft.com/office/drawing/2014/main" id="{CD9B162B-BF56-48A3-9E34-109A2A2E7E26}"/>
                </a:ext>
              </a:extLst>
            </p:cNvPr>
            <p:cNvSpPr/>
            <p:nvPr/>
          </p:nvSpPr>
          <p:spPr>
            <a:xfrm>
              <a:off x="7747489" y="2442686"/>
              <a:ext cx="9525" cy="9525"/>
            </a:xfrm>
            <a:custGeom>
              <a:avLst/>
              <a:gdLst>
                <a:gd name="connsiteX0" fmla="*/ 8718 w 9525"/>
                <a:gd name="connsiteY0" fmla="*/ 10954 h 9525"/>
                <a:gd name="connsiteX1" fmla="*/ 7766 w 9525"/>
                <a:gd name="connsiteY1" fmla="*/ 7144 h 9525"/>
                <a:gd name="connsiteX2" fmla="*/ 8718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718" y="10954"/>
                  </a:moveTo>
                  <a:cubicBezTo>
                    <a:pt x="5861" y="8096"/>
                    <a:pt x="7766" y="8096"/>
                    <a:pt x="7766" y="7144"/>
                  </a:cubicBezTo>
                  <a:cubicBezTo>
                    <a:pt x="9671" y="10001"/>
                    <a:pt x="4908" y="6191"/>
                    <a:pt x="8718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2" name="Freeform: Shape 3026">
              <a:extLst>
                <a:ext uri="{FF2B5EF4-FFF2-40B4-BE49-F238E27FC236}">
                  <a16:creationId xmlns="" xmlns:a16="http://schemas.microsoft.com/office/drawing/2014/main" id="{79C87830-2B77-439A-B7C1-9B77277BD955}"/>
                </a:ext>
              </a:extLst>
            </p:cNvPr>
            <p:cNvSpPr/>
            <p:nvPr/>
          </p:nvSpPr>
          <p:spPr>
            <a:xfrm>
              <a:off x="7603184" y="224456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8096"/>
                    <a:pt x="6339" y="11906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3" name="Freeform: Shape 3027">
              <a:extLst>
                <a:ext uri="{FF2B5EF4-FFF2-40B4-BE49-F238E27FC236}">
                  <a16:creationId xmlns="" xmlns:a16="http://schemas.microsoft.com/office/drawing/2014/main" id="{C40E17FE-9D91-4B51-98C7-F0B5B0F3A8A0}"/>
                </a:ext>
              </a:extLst>
            </p:cNvPr>
            <p:cNvSpPr/>
            <p:nvPr/>
          </p:nvSpPr>
          <p:spPr>
            <a:xfrm>
              <a:off x="6816172" y="2212181"/>
              <a:ext cx="9525" cy="9525"/>
            </a:xfrm>
            <a:custGeom>
              <a:avLst/>
              <a:gdLst>
                <a:gd name="connsiteX0" fmla="*/ 8491 w 9525"/>
                <a:gd name="connsiteY0" fmla="*/ 9049 h 9525"/>
                <a:gd name="connsiteX1" fmla="*/ 7538 w 9525"/>
                <a:gd name="connsiteY1" fmla="*/ 7144 h 9525"/>
                <a:gd name="connsiteX2" fmla="*/ 8491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9049"/>
                  </a:moveTo>
                  <a:cubicBezTo>
                    <a:pt x="7538" y="6191"/>
                    <a:pt x="6586" y="10954"/>
                    <a:pt x="7538" y="7144"/>
                  </a:cubicBezTo>
                  <a:cubicBezTo>
                    <a:pt x="7538" y="8096"/>
                    <a:pt x="8491" y="8096"/>
                    <a:pt x="8491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4" name="Freeform: Shape 3028">
              <a:extLst>
                <a:ext uri="{FF2B5EF4-FFF2-40B4-BE49-F238E27FC236}">
                  <a16:creationId xmlns="" xmlns:a16="http://schemas.microsoft.com/office/drawing/2014/main" id="{506C5CCC-EC36-4C3D-8805-8D17823084C3}"/>
                </a:ext>
              </a:extLst>
            </p:cNvPr>
            <p:cNvSpPr/>
            <p:nvPr/>
          </p:nvSpPr>
          <p:spPr>
            <a:xfrm>
              <a:off x="6812756" y="2219801"/>
              <a:ext cx="400050" cy="561975"/>
            </a:xfrm>
            <a:custGeom>
              <a:avLst/>
              <a:gdLst>
                <a:gd name="connsiteX0" fmla="*/ 392906 w 400050"/>
                <a:gd name="connsiteY0" fmla="*/ 385286 h 561975"/>
                <a:gd name="connsiteX1" fmla="*/ 372904 w 400050"/>
                <a:gd name="connsiteY1" fmla="*/ 556736 h 561975"/>
                <a:gd name="connsiteX2" fmla="*/ 198596 w 400050"/>
                <a:gd name="connsiteY2" fmla="*/ 337661 h 561975"/>
                <a:gd name="connsiteX3" fmla="*/ 136684 w 400050"/>
                <a:gd name="connsiteY3" fmla="*/ 214789 h 561975"/>
                <a:gd name="connsiteX4" fmla="*/ 77629 w 400050"/>
                <a:gd name="connsiteY4" fmla="*/ 131921 h 561975"/>
                <a:gd name="connsiteX5" fmla="*/ 89059 w 400050"/>
                <a:gd name="connsiteY5" fmla="*/ 134779 h 561975"/>
                <a:gd name="connsiteX6" fmla="*/ 7144 w 400050"/>
                <a:gd name="connsiteY6" fmla="*/ 7144 h 561975"/>
                <a:gd name="connsiteX7" fmla="*/ 9049 w 400050"/>
                <a:gd name="connsiteY7" fmla="*/ 11906 h 561975"/>
                <a:gd name="connsiteX8" fmla="*/ 362426 w 400050"/>
                <a:gd name="connsiteY8" fmla="*/ 526256 h 561975"/>
                <a:gd name="connsiteX9" fmla="*/ 392906 w 400050"/>
                <a:gd name="connsiteY9" fmla="*/ 385286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050" h="561975">
                  <a:moveTo>
                    <a:pt x="392906" y="385286"/>
                  </a:moveTo>
                  <a:cubicBezTo>
                    <a:pt x="406241" y="414814"/>
                    <a:pt x="356711" y="547211"/>
                    <a:pt x="372904" y="556736"/>
                  </a:cubicBezTo>
                  <a:cubicBezTo>
                    <a:pt x="303371" y="493871"/>
                    <a:pt x="257651" y="369094"/>
                    <a:pt x="198596" y="337661"/>
                  </a:cubicBezTo>
                  <a:cubicBezTo>
                    <a:pt x="185261" y="317659"/>
                    <a:pt x="143351" y="235744"/>
                    <a:pt x="136684" y="214789"/>
                  </a:cubicBezTo>
                  <a:cubicBezTo>
                    <a:pt x="100489" y="195739"/>
                    <a:pt x="100489" y="138589"/>
                    <a:pt x="77629" y="131921"/>
                  </a:cubicBezTo>
                  <a:cubicBezTo>
                    <a:pt x="70961" y="149066"/>
                    <a:pt x="91916" y="132874"/>
                    <a:pt x="89059" y="134779"/>
                  </a:cubicBezTo>
                  <a:cubicBezTo>
                    <a:pt x="90011" y="138589"/>
                    <a:pt x="8096" y="7144"/>
                    <a:pt x="7144" y="7144"/>
                  </a:cubicBezTo>
                  <a:cubicBezTo>
                    <a:pt x="10954" y="13811"/>
                    <a:pt x="13811" y="6191"/>
                    <a:pt x="9049" y="11906"/>
                  </a:cubicBezTo>
                  <a:cubicBezTo>
                    <a:pt x="-476" y="22384"/>
                    <a:pt x="296704" y="474821"/>
                    <a:pt x="362426" y="526256"/>
                  </a:cubicBezTo>
                  <a:cubicBezTo>
                    <a:pt x="341471" y="504349"/>
                    <a:pt x="392906" y="382429"/>
                    <a:pt x="392906" y="385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5" name="Freeform: Shape 3029">
              <a:extLst>
                <a:ext uri="{FF2B5EF4-FFF2-40B4-BE49-F238E27FC236}">
                  <a16:creationId xmlns="" xmlns:a16="http://schemas.microsoft.com/office/drawing/2014/main" id="{6327EBCF-07E1-450D-9699-D7DD048E88DB}"/>
                </a:ext>
              </a:extLst>
            </p:cNvPr>
            <p:cNvSpPr/>
            <p:nvPr/>
          </p:nvSpPr>
          <p:spPr>
            <a:xfrm>
              <a:off x="6815614" y="221694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9049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8096"/>
                    <a:pt x="9049" y="10001"/>
                    <a:pt x="7144" y="9049"/>
                  </a:cubicBezTo>
                  <a:cubicBezTo>
                    <a:pt x="7144" y="9049"/>
                    <a:pt x="8096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6" name="Freeform: Shape 3030">
              <a:extLst>
                <a:ext uri="{FF2B5EF4-FFF2-40B4-BE49-F238E27FC236}">
                  <a16:creationId xmlns="" xmlns:a16="http://schemas.microsoft.com/office/drawing/2014/main" id="{8969F3AC-A28E-42A0-9967-D2D16E246253}"/>
                </a:ext>
              </a:extLst>
            </p:cNvPr>
            <p:cNvSpPr/>
            <p:nvPr/>
          </p:nvSpPr>
          <p:spPr>
            <a:xfrm>
              <a:off x="6827849" y="227218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7" name="Freeform: Shape 3031">
              <a:extLst>
                <a:ext uri="{FF2B5EF4-FFF2-40B4-BE49-F238E27FC236}">
                  <a16:creationId xmlns="" xmlns:a16="http://schemas.microsoft.com/office/drawing/2014/main" id="{2776410B-C4E2-45A4-A1FB-50DC40A46CBA}"/>
                </a:ext>
              </a:extLst>
            </p:cNvPr>
            <p:cNvSpPr/>
            <p:nvPr/>
          </p:nvSpPr>
          <p:spPr>
            <a:xfrm>
              <a:off x="6879431" y="2338863"/>
              <a:ext cx="9525" cy="9525"/>
            </a:xfrm>
            <a:custGeom>
              <a:avLst/>
              <a:gdLst>
                <a:gd name="connsiteX0" fmla="*/ 10954 w 9525"/>
                <a:gd name="connsiteY0" fmla="*/ 10001 h 9525"/>
                <a:gd name="connsiteX1" fmla="*/ 7144 w 9525"/>
                <a:gd name="connsiteY1" fmla="*/ 7144 h 9525"/>
                <a:gd name="connsiteX2" fmla="*/ 1095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10001"/>
                  </a:moveTo>
                  <a:cubicBezTo>
                    <a:pt x="10001" y="10001"/>
                    <a:pt x="8096" y="8096"/>
                    <a:pt x="7144" y="7144"/>
                  </a:cubicBezTo>
                  <a:lnTo>
                    <a:pt x="10954" y="100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8" name="Freeform: Shape 3032">
              <a:extLst>
                <a:ext uri="{FF2B5EF4-FFF2-40B4-BE49-F238E27FC236}">
                  <a16:creationId xmlns="" xmlns:a16="http://schemas.microsoft.com/office/drawing/2014/main" id="{53799414-B6D7-4B5C-955A-FC07C69001BF}"/>
                </a:ext>
              </a:extLst>
            </p:cNvPr>
            <p:cNvSpPr/>
            <p:nvPr/>
          </p:nvSpPr>
          <p:spPr>
            <a:xfrm>
              <a:off x="6883241" y="2354632"/>
              <a:ext cx="9525" cy="9525"/>
            </a:xfrm>
            <a:custGeom>
              <a:avLst/>
              <a:gdLst>
                <a:gd name="connsiteX0" fmla="*/ 9049 w 9525"/>
                <a:gd name="connsiteY0" fmla="*/ 7567 h 9525"/>
                <a:gd name="connsiteX1" fmla="*/ 7144 w 9525"/>
                <a:gd name="connsiteY1" fmla="*/ 7567 h 9525"/>
                <a:gd name="connsiteX2" fmla="*/ 9049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67"/>
                  </a:moveTo>
                  <a:cubicBezTo>
                    <a:pt x="9049" y="9472"/>
                    <a:pt x="8096" y="8520"/>
                    <a:pt x="7144" y="7567"/>
                  </a:cubicBezTo>
                  <a:cubicBezTo>
                    <a:pt x="8096" y="6615"/>
                    <a:pt x="8096" y="7567"/>
                    <a:pt x="9049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9" name="Freeform: Shape 3033">
              <a:extLst>
                <a:ext uri="{FF2B5EF4-FFF2-40B4-BE49-F238E27FC236}">
                  <a16:creationId xmlns="" xmlns:a16="http://schemas.microsoft.com/office/drawing/2014/main" id="{E8DC6DC3-A9D7-47FA-AA3D-763687799887}"/>
                </a:ext>
              </a:extLst>
            </p:cNvPr>
            <p:cNvSpPr/>
            <p:nvPr/>
          </p:nvSpPr>
          <p:spPr>
            <a:xfrm>
              <a:off x="6887333" y="2354103"/>
              <a:ext cx="9525" cy="9525"/>
            </a:xfrm>
            <a:custGeom>
              <a:avLst/>
              <a:gdLst>
                <a:gd name="connsiteX0" fmla="*/ 7814 w 9525"/>
                <a:gd name="connsiteY0" fmla="*/ 7144 h 9525"/>
                <a:gd name="connsiteX1" fmla="*/ 7814 w 9525"/>
                <a:gd name="connsiteY1" fmla="*/ 10001 h 9525"/>
                <a:gd name="connsiteX2" fmla="*/ 781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4" y="7144"/>
                  </a:moveTo>
                  <a:cubicBezTo>
                    <a:pt x="8767" y="8096"/>
                    <a:pt x="7814" y="9049"/>
                    <a:pt x="7814" y="10001"/>
                  </a:cubicBezTo>
                  <a:cubicBezTo>
                    <a:pt x="8767" y="9049"/>
                    <a:pt x="5910" y="8096"/>
                    <a:pt x="78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0" name="Freeform: Shape 3034">
              <a:extLst>
                <a:ext uri="{FF2B5EF4-FFF2-40B4-BE49-F238E27FC236}">
                  <a16:creationId xmlns="" xmlns:a16="http://schemas.microsoft.com/office/drawing/2014/main" id="{D51D5BBC-59EF-4FE6-B75F-C1A60C859116}"/>
                </a:ext>
              </a:extLst>
            </p:cNvPr>
            <p:cNvSpPr/>
            <p:nvPr/>
          </p:nvSpPr>
          <p:spPr>
            <a:xfrm>
              <a:off x="6898284" y="2380773"/>
              <a:ext cx="9525" cy="9525"/>
            </a:xfrm>
            <a:custGeom>
              <a:avLst/>
              <a:gdLst>
                <a:gd name="connsiteX0" fmla="*/ 7341 w 9525"/>
                <a:gd name="connsiteY0" fmla="*/ 7144 h 9525"/>
                <a:gd name="connsiteX1" fmla="*/ 8294 w 9525"/>
                <a:gd name="connsiteY1" fmla="*/ 10001 h 9525"/>
                <a:gd name="connsiteX2" fmla="*/ 734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41" y="7144"/>
                  </a:moveTo>
                  <a:cubicBezTo>
                    <a:pt x="7341" y="8096"/>
                    <a:pt x="9246" y="8096"/>
                    <a:pt x="8294" y="10001"/>
                  </a:cubicBezTo>
                  <a:cubicBezTo>
                    <a:pt x="9246" y="8096"/>
                    <a:pt x="6388" y="7144"/>
                    <a:pt x="734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1" name="Freeform: Shape 3035">
              <a:extLst>
                <a:ext uri="{FF2B5EF4-FFF2-40B4-BE49-F238E27FC236}">
                  <a16:creationId xmlns="" xmlns:a16="http://schemas.microsoft.com/office/drawing/2014/main" id="{23CB65FB-DD65-4D8F-A255-27FD53716940}"/>
                </a:ext>
              </a:extLst>
            </p:cNvPr>
            <p:cNvSpPr/>
            <p:nvPr/>
          </p:nvSpPr>
          <p:spPr>
            <a:xfrm>
              <a:off x="6906630" y="239125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2" name="Freeform: Shape 3036">
              <a:extLst>
                <a:ext uri="{FF2B5EF4-FFF2-40B4-BE49-F238E27FC236}">
                  <a16:creationId xmlns="" xmlns:a16="http://schemas.microsoft.com/office/drawing/2014/main" id="{C3906648-A92C-4986-86BD-71C65D2D10F3}"/>
                </a:ext>
              </a:extLst>
            </p:cNvPr>
            <p:cNvSpPr/>
            <p:nvPr/>
          </p:nvSpPr>
          <p:spPr>
            <a:xfrm>
              <a:off x="7026354" y="2593986"/>
              <a:ext cx="9525" cy="9525"/>
            </a:xfrm>
            <a:custGeom>
              <a:avLst/>
              <a:gdLst>
                <a:gd name="connsiteX0" fmla="*/ 7858 w 9525"/>
                <a:gd name="connsiteY0" fmla="*/ 8244 h 9525"/>
                <a:gd name="connsiteX1" fmla="*/ 7858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8244"/>
                  </a:moveTo>
                  <a:cubicBezTo>
                    <a:pt x="6906" y="6339"/>
                    <a:pt x="6906" y="7291"/>
                    <a:pt x="7858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3" name="Freeform: Shape 3037">
              <a:extLst>
                <a:ext uri="{FF2B5EF4-FFF2-40B4-BE49-F238E27FC236}">
                  <a16:creationId xmlns="" xmlns:a16="http://schemas.microsoft.com/office/drawing/2014/main" id="{8558B800-A29C-4FFE-AFF6-1AB3CCBDBC10}"/>
                </a:ext>
              </a:extLst>
            </p:cNvPr>
            <p:cNvSpPr/>
            <p:nvPr/>
          </p:nvSpPr>
          <p:spPr>
            <a:xfrm>
              <a:off x="7080691" y="2685573"/>
              <a:ext cx="9525" cy="9525"/>
            </a:xfrm>
            <a:custGeom>
              <a:avLst/>
              <a:gdLst>
                <a:gd name="connsiteX0" fmla="*/ 7815 w 9525"/>
                <a:gd name="connsiteY0" fmla="*/ 7144 h 9525"/>
                <a:gd name="connsiteX1" fmla="*/ 7815 w 9525"/>
                <a:gd name="connsiteY1" fmla="*/ 9049 h 9525"/>
                <a:gd name="connsiteX2" fmla="*/ 781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5" y="7144"/>
                  </a:moveTo>
                  <a:cubicBezTo>
                    <a:pt x="8767" y="8096"/>
                    <a:pt x="7815" y="8096"/>
                    <a:pt x="7815" y="9049"/>
                  </a:cubicBezTo>
                  <a:cubicBezTo>
                    <a:pt x="5909" y="7144"/>
                    <a:pt x="8767" y="8096"/>
                    <a:pt x="78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4" name="Freeform: Shape 3038">
              <a:extLst>
                <a:ext uri="{FF2B5EF4-FFF2-40B4-BE49-F238E27FC236}">
                  <a16:creationId xmlns="" xmlns:a16="http://schemas.microsoft.com/office/drawing/2014/main" id="{A1CC6F99-8F0F-4D04-BA4D-8A479A0DD203}"/>
                </a:ext>
              </a:extLst>
            </p:cNvPr>
            <p:cNvSpPr/>
            <p:nvPr/>
          </p:nvSpPr>
          <p:spPr>
            <a:xfrm>
              <a:off x="7119461" y="2715312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1095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5" name="Freeform: Shape 3039">
              <a:extLst>
                <a:ext uri="{FF2B5EF4-FFF2-40B4-BE49-F238E27FC236}">
                  <a16:creationId xmlns="" xmlns:a16="http://schemas.microsoft.com/office/drawing/2014/main" id="{B6EED0C2-EECF-41B5-AD2A-CB3240296CE5}"/>
                </a:ext>
              </a:extLst>
            </p:cNvPr>
            <p:cNvSpPr/>
            <p:nvPr/>
          </p:nvSpPr>
          <p:spPr>
            <a:xfrm>
              <a:off x="7174706" y="2782334"/>
              <a:ext cx="9525" cy="9525"/>
            </a:xfrm>
            <a:custGeom>
              <a:avLst/>
              <a:gdLst>
                <a:gd name="connsiteX0" fmla="*/ 9049 w 9525"/>
                <a:gd name="connsiteY0" fmla="*/ 7538 h 9525"/>
                <a:gd name="connsiteX1" fmla="*/ 7144 w 9525"/>
                <a:gd name="connsiteY1" fmla="*/ 8491 h 9525"/>
                <a:gd name="connsiteX2" fmla="*/ 9049 w 9525"/>
                <a:gd name="connsiteY2" fmla="*/ 75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38"/>
                  </a:moveTo>
                  <a:cubicBezTo>
                    <a:pt x="6191" y="7538"/>
                    <a:pt x="10001" y="9443"/>
                    <a:pt x="7144" y="8491"/>
                  </a:cubicBezTo>
                  <a:cubicBezTo>
                    <a:pt x="7144" y="7538"/>
                    <a:pt x="8096" y="6586"/>
                    <a:pt x="9049" y="7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6" name="Freeform: Shape 3040">
              <a:extLst>
                <a:ext uri="{FF2B5EF4-FFF2-40B4-BE49-F238E27FC236}">
                  <a16:creationId xmlns="" xmlns:a16="http://schemas.microsoft.com/office/drawing/2014/main" id="{D885C01F-EFCA-41E2-A87B-50C7EFFFCC5F}"/>
                </a:ext>
              </a:extLst>
            </p:cNvPr>
            <p:cNvSpPr/>
            <p:nvPr/>
          </p:nvSpPr>
          <p:spPr>
            <a:xfrm>
              <a:off x="7180412" y="2780790"/>
              <a:ext cx="628650" cy="85725"/>
            </a:xfrm>
            <a:custGeom>
              <a:avLst/>
              <a:gdLst>
                <a:gd name="connsiteX0" fmla="*/ 629136 w 628650"/>
                <a:gd name="connsiteY0" fmla="*/ 74805 h 85725"/>
                <a:gd name="connsiteX1" fmla="*/ 260518 w 628650"/>
                <a:gd name="connsiteY1" fmla="*/ 58612 h 85725"/>
                <a:gd name="connsiteX2" fmla="*/ 148123 w 628650"/>
                <a:gd name="connsiteY2" fmla="*/ 32895 h 85725"/>
                <a:gd name="connsiteX3" fmla="*/ 64303 w 628650"/>
                <a:gd name="connsiteY3" fmla="*/ 33847 h 85725"/>
                <a:gd name="connsiteX4" fmla="*/ 71923 w 628650"/>
                <a:gd name="connsiteY4" fmla="*/ 23370 h 85725"/>
                <a:gd name="connsiteX5" fmla="*/ 7153 w 628650"/>
                <a:gd name="connsiteY5" fmla="*/ 13845 h 85725"/>
                <a:gd name="connsiteX6" fmla="*/ 12868 w 628650"/>
                <a:gd name="connsiteY6" fmla="*/ 13845 h 85725"/>
                <a:gd name="connsiteX7" fmla="*/ 13821 w 628650"/>
                <a:gd name="connsiteY7" fmla="*/ 10035 h 85725"/>
                <a:gd name="connsiteX8" fmla="*/ 629136 w 628650"/>
                <a:gd name="connsiteY8" fmla="*/ 7480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650" h="85725">
                  <a:moveTo>
                    <a:pt x="629136" y="74805"/>
                  </a:moveTo>
                  <a:cubicBezTo>
                    <a:pt x="649138" y="105285"/>
                    <a:pt x="246231" y="66232"/>
                    <a:pt x="260518" y="58612"/>
                  </a:cubicBezTo>
                  <a:cubicBezTo>
                    <a:pt x="248136" y="58612"/>
                    <a:pt x="141456" y="45278"/>
                    <a:pt x="148123" y="32895"/>
                  </a:cubicBezTo>
                  <a:cubicBezTo>
                    <a:pt x="113833" y="50992"/>
                    <a:pt x="92878" y="34800"/>
                    <a:pt x="64303" y="33847"/>
                  </a:cubicBezTo>
                  <a:cubicBezTo>
                    <a:pt x="67161" y="25275"/>
                    <a:pt x="71923" y="34800"/>
                    <a:pt x="71923" y="23370"/>
                  </a:cubicBezTo>
                  <a:cubicBezTo>
                    <a:pt x="76686" y="25275"/>
                    <a:pt x="6201" y="14797"/>
                    <a:pt x="7153" y="13845"/>
                  </a:cubicBezTo>
                  <a:cubicBezTo>
                    <a:pt x="9058" y="13845"/>
                    <a:pt x="16678" y="11940"/>
                    <a:pt x="12868" y="13845"/>
                  </a:cubicBezTo>
                  <a:cubicBezTo>
                    <a:pt x="16678" y="10987"/>
                    <a:pt x="16678" y="10035"/>
                    <a:pt x="13821" y="10035"/>
                  </a:cubicBezTo>
                  <a:cubicBezTo>
                    <a:pt x="44301" y="-13778"/>
                    <a:pt x="636756" y="118620"/>
                    <a:pt x="629136" y="748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7" name="Freeform: Shape 3041">
              <a:extLst>
                <a:ext uri="{FF2B5EF4-FFF2-40B4-BE49-F238E27FC236}">
                  <a16:creationId xmlns="" xmlns:a16="http://schemas.microsoft.com/office/drawing/2014/main" id="{9379F4F0-E868-45F7-B576-1A3A866D0D9E}"/>
                </a:ext>
              </a:extLst>
            </p:cNvPr>
            <p:cNvSpPr/>
            <p:nvPr/>
          </p:nvSpPr>
          <p:spPr>
            <a:xfrm>
              <a:off x="7179469" y="27827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9049" y="9049"/>
                    <a:pt x="7144" y="10954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8" name="Freeform: Shape 3042">
              <a:extLst>
                <a:ext uri="{FF2B5EF4-FFF2-40B4-BE49-F238E27FC236}">
                  <a16:creationId xmlns="" xmlns:a16="http://schemas.microsoft.com/office/drawing/2014/main" id="{7FC55E52-4024-4B44-915C-40679475959A}"/>
                </a:ext>
              </a:extLst>
            </p:cNvPr>
            <p:cNvSpPr/>
            <p:nvPr/>
          </p:nvSpPr>
          <p:spPr>
            <a:xfrm>
              <a:off x="7221908" y="280082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9" name="Freeform: Shape 3043">
              <a:extLst>
                <a:ext uri="{FF2B5EF4-FFF2-40B4-BE49-F238E27FC236}">
                  <a16:creationId xmlns="" xmlns:a16="http://schemas.microsoft.com/office/drawing/2014/main" id="{677DC36A-C1E8-4C14-938C-3867B2BAD65A}"/>
                </a:ext>
              </a:extLst>
            </p:cNvPr>
            <p:cNvSpPr/>
            <p:nvPr/>
          </p:nvSpPr>
          <p:spPr>
            <a:xfrm>
              <a:off x="7228999" y="2802731"/>
              <a:ext cx="19050" cy="9525"/>
            </a:xfrm>
            <a:custGeom>
              <a:avLst/>
              <a:gdLst>
                <a:gd name="connsiteX0" fmla="*/ 11906 w 19050"/>
                <a:gd name="connsiteY0" fmla="*/ 7144 h 9525"/>
                <a:gd name="connsiteX1" fmla="*/ 7144 w 19050"/>
                <a:gd name="connsiteY1" fmla="*/ 9049 h 9525"/>
                <a:gd name="connsiteX2" fmla="*/ 11906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144"/>
                  </a:moveTo>
                  <a:cubicBezTo>
                    <a:pt x="11906" y="8096"/>
                    <a:pt x="9049" y="9049"/>
                    <a:pt x="7144" y="9049"/>
                  </a:cubicBezTo>
                  <a:lnTo>
                    <a:pt x="1190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0" name="Freeform: Shape 3044">
              <a:extLst>
                <a:ext uri="{FF2B5EF4-FFF2-40B4-BE49-F238E27FC236}">
                  <a16:creationId xmlns="" xmlns:a16="http://schemas.microsoft.com/office/drawing/2014/main" id="{2DE2449B-0A21-4041-AF49-3D35932D1358}"/>
                </a:ext>
              </a:extLst>
            </p:cNvPr>
            <p:cNvSpPr/>
            <p:nvPr/>
          </p:nvSpPr>
          <p:spPr>
            <a:xfrm>
              <a:off x="7243286" y="280939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8096" y="9049"/>
                    <a:pt x="7144" y="8096"/>
                  </a:cubicBezTo>
                  <a:cubicBezTo>
                    <a:pt x="7144" y="8096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1" name="Freeform: Shape 3045">
              <a:extLst>
                <a:ext uri="{FF2B5EF4-FFF2-40B4-BE49-F238E27FC236}">
                  <a16:creationId xmlns="" xmlns:a16="http://schemas.microsoft.com/office/drawing/2014/main" id="{575C13DC-B0DD-4FA7-B421-AAD5FD218B1B}"/>
                </a:ext>
              </a:extLst>
            </p:cNvPr>
            <p:cNvSpPr/>
            <p:nvPr/>
          </p:nvSpPr>
          <p:spPr>
            <a:xfrm>
              <a:off x="7244997" y="2806541"/>
              <a:ext cx="9525" cy="9525"/>
            </a:xfrm>
            <a:custGeom>
              <a:avLst/>
              <a:gdLst>
                <a:gd name="connsiteX0" fmla="*/ 7338 w 9525"/>
                <a:gd name="connsiteY0" fmla="*/ 7144 h 9525"/>
                <a:gd name="connsiteX1" fmla="*/ 9243 w 9525"/>
                <a:gd name="connsiteY1" fmla="*/ 9049 h 9525"/>
                <a:gd name="connsiteX2" fmla="*/ 733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7144"/>
                  </a:moveTo>
                  <a:cubicBezTo>
                    <a:pt x="8291" y="7144"/>
                    <a:pt x="8291" y="8096"/>
                    <a:pt x="9243" y="9049"/>
                  </a:cubicBezTo>
                  <a:cubicBezTo>
                    <a:pt x="9243" y="8096"/>
                    <a:pt x="6386" y="9049"/>
                    <a:pt x="733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2" name="Freeform: Shape 3046">
              <a:extLst>
                <a:ext uri="{FF2B5EF4-FFF2-40B4-BE49-F238E27FC236}">
                  <a16:creationId xmlns="" xmlns:a16="http://schemas.microsoft.com/office/drawing/2014/main" id="{F195F218-91E8-49A6-BEB5-538B08464AE4}"/>
                </a:ext>
              </a:extLst>
            </p:cNvPr>
            <p:cNvSpPr/>
            <p:nvPr/>
          </p:nvSpPr>
          <p:spPr>
            <a:xfrm>
              <a:off x="7267857" y="2812970"/>
              <a:ext cx="9525" cy="9525"/>
            </a:xfrm>
            <a:custGeom>
              <a:avLst/>
              <a:gdLst>
                <a:gd name="connsiteX0" fmla="*/ 7338 w 9525"/>
                <a:gd name="connsiteY0" fmla="*/ 7382 h 9525"/>
                <a:gd name="connsiteX1" fmla="*/ 9243 w 9525"/>
                <a:gd name="connsiteY1" fmla="*/ 8334 h 9525"/>
                <a:gd name="connsiteX2" fmla="*/ 7338 w 9525"/>
                <a:gd name="connsiteY2" fmla="*/ 73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7382"/>
                  </a:moveTo>
                  <a:cubicBezTo>
                    <a:pt x="8291" y="7382"/>
                    <a:pt x="9243" y="6429"/>
                    <a:pt x="9243" y="8334"/>
                  </a:cubicBezTo>
                  <a:cubicBezTo>
                    <a:pt x="9243" y="7382"/>
                    <a:pt x="6386" y="9287"/>
                    <a:pt x="7338" y="7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3" name="Freeform: Shape 3047">
              <a:extLst>
                <a:ext uri="{FF2B5EF4-FFF2-40B4-BE49-F238E27FC236}">
                  <a16:creationId xmlns="" xmlns:a16="http://schemas.microsoft.com/office/drawing/2014/main" id="{AC064BC2-5639-493B-9E3A-ECC7EB75DFC5}"/>
                </a:ext>
              </a:extLst>
            </p:cNvPr>
            <p:cNvSpPr/>
            <p:nvPr/>
          </p:nvSpPr>
          <p:spPr>
            <a:xfrm>
              <a:off x="7278529" y="28132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4" name="Freeform: Shape 3048">
              <a:extLst>
                <a:ext uri="{FF2B5EF4-FFF2-40B4-BE49-F238E27FC236}">
                  <a16:creationId xmlns="" xmlns:a16="http://schemas.microsoft.com/office/drawing/2014/main" id="{232623FB-9EBD-4A0D-B3F4-F1D14ED07F30}"/>
                </a:ext>
              </a:extLst>
            </p:cNvPr>
            <p:cNvSpPr/>
            <p:nvPr/>
          </p:nvSpPr>
          <p:spPr>
            <a:xfrm>
              <a:off x="7473644" y="2842021"/>
              <a:ext cx="9525" cy="9525"/>
            </a:xfrm>
            <a:custGeom>
              <a:avLst/>
              <a:gdLst>
                <a:gd name="connsiteX0" fmla="*/ 8244 w 9525"/>
                <a:gd name="connsiteY0" fmla="*/ 7858 h 9525"/>
                <a:gd name="connsiteX1" fmla="*/ 82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858"/>
                  </a:moveTo>
                  <a:cubicBezTo>
                    <a:pt x="6339" y="6906"/>
                    <a:pt x="7291" y="6906"/>
                    <a:pt x="82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5" name="Freeform: Shape 3049">
              <a:extLst>
                <a:ext uri="{FF2B5EF4-FFF2-40B4-BE49-F238E27FC236}">
                  <a16:creationId xmlns="" xmlns:a16="http://schemas.microsoft.com/office/drawing/2014/main" id="{B98BD442-D948-454D-8025-531EA927D8ED}"/>
                </a:ext>
              </a:extLst>
            </p:cNvPr>
            <p:cNvSpPr/>
            <p:nvPr/>
          </p:nvSpPr>
          <p:spPr>
            <a:xfrm>
              <a:off x="7559516" y="2860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8096" y="8096"/>
                  </a:cubicBezTo>
                  <a:cubicBezTo>
                    <a:pt x="7144" y="8096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6" name="Freeform: Shape 3050">
              <a:extLst>
                <a:ext uri="{FF2B5EF4-FFF2-40B4-BE49-F238E27FC236}">
                  <a16:creationId xmlns="" xmlns:a16="http://schemas.microsoft.com/office/drawing/2014/main" id="{168459AB-7E4D-45EB-80CB-F2AABA071B98}"/>
                </a:ext>
              </a:extLst>
            </p:cNvPr>
            <p:cNvSpPr/>
            <p:nvPr/>
          </p:nvSpPr>
          <p:spPr>
            <a:xfrm>
              <a:off x="7606189" y="2863056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7144" y="9684"/>
                    <a:pt x="8096" y="3969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7" name="Freeform: Shape 3051">
              <a:extLst>
                <a:ext uri="{FF2B5EF4-FFF2-40B4-BE49-F238E27FC236}">
                  <a16:creationId xmlns="" xmlns:a16="http://schemas.microsoft.com/office/drawing/2014/main" id="{AC26EBDE-5964-4500-A291-2914AA183D1B}"/>
                </a:ext>
              </a:extLst>
            </p:cNvPr>
            <p:cNvSpPr/>
            <p:nvPr/>
          </p:nvSpPr>
          <p:spPr>
            <a:xfrm>
              <a:off x="7786303" y="2669381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8956" y="7144"/>
                    <a:pt x="4194" y="8096"/>
                    <a:pt x="99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8" name="Freeform: Shape 3052">
              <a:extLst>
                <a:ext uri="{FF2B5EF4-FFF2-40B4-BE49-F238E27FC236}">
                  <a16:creationId xmlns="" xmlns:a16="http://schemas.microsoft.com/office/drawing/2014/main" id="{41558B76-B563-4E73-B452-01F6B96E52E6}"/>
                </a:ext>
              </a:extLst>
            </p:cNvPr>
            <p:cNvSpPr/>
            <p:nvPr/>
          </p:nvSpPr>
          <p:spPr>
            <a:xfrm>
              <a:off x="7782401" y="2656998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0954" y="27146"/>
                    <a:pt x="9049" y="1476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9" name="Freeform: Shape 3053">
              <a:extLst>
                <a:ext uri="{FF2B5EF4-FFF2-40B4-BE49-F238E27FC236}">
                  <a16:creationId xmlns="" xmlns:a16="http://schemas.microsoft.com/office/drawing/2014/main" id="{3F6E0CF5-0D8B-41A1-AA5C-9D8089CF8851}"/>
                </a:ext>
              </a:extLst>
            </p:cNvPr>
            <p:cNvSpPr/>
            <p:nvPr/>
          </p:nvSpPr>
          <p:spPr>
            <a:xfrm>
              <a:off x="7777776" y="2660808"/>
              <a:ext cx="9525" cy="19050"/>
            </a:xfrm>
            <a:custGeom>
              <a:avLst/>
              <a:gdLst>
                <a:gd name="connsiteX0" fmla="*/ 7959 w 9525"/>
                <a:gd name="connsiteY0" fmla="*/ 11906 h 19050"/>
                <a:gd name="connsiteX1" fmla="*/ 8911 w 9525"/>
                <a:gd name="connsiteY1" fmla="*/ 7144 h 19050"/>
                <a:gd name="connsiteX2" fmla="*/ 7959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959" y="11906"/>
                  </a:moveTo>
                  <a:cubicBezTo>
                    <a:pt x="8911" y="10001"/>
                    <a:pt x="8911" y="9049"/>
                    <a:pt x="8911" y="7144"/>
                  </a:cubicBezTo>
                  <a:cubicBezTo>
                    <a:pt x="7959" y="9049"/>
                    <a:pt x="6054" y="10954"/>
                    <a:pt x="7959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0" name="Freeform: Shape 3054">
              <a:extLst>
                <a:ext uri="{FF2B5EF4-FFF2-40B4-BE49-F238E27FC236}">
                  <a16:creationId xmlns="" xmlns:a16="http://schemas.microsoft.com/office/drawing/2014/main" id="{10C1BAB2-7DC7-4B13-8C8A-AED3BD1A6375}"/>
                </a:ext>
              </a:extLst>
            </p:cNvPr>
            <p:cNvSpPr/>
            <p:nvPr/>
          </p:nvSpPr>
          <p:spPr>
            <a:xfrm>
              <a:off x="7775258" y="2665423"/>
              <a:ext cx="9525" cy="9525"/>
            </a:xfrm>
            <a:custGeom>
              <a:avLst/>
              <a:gdLst>
                <a:gd name="connsiteX0" fmla="*/ 8573 w 9525"/>
                <a:gd name="connsiteY0" fmla="*/ 8244 h 9525"/>
                <a:gd name="connsiteX1" fmla="*/ 8573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3" y="8244"/>
                  </a:moveTo>
                  <a:cubicBezTo>
                    <a:pt x="6667" y="7291"/>
                    <a:pt x="6667" y="6339"/>
                    <a:pt x="8573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1" name="Freeform: Shape 3055">
              <a:extLst>
                <a:ext uri="{FF2B5EF4-FFF2-40B4-BE49-F238E27FC236}">
                  <a16:creationId xmlns="" xmlns:a16="http://schemas.microsoft.com/office/drawing/2014/main" id="{321B31ED-5BBD-4C4E-8032-4141159E87A8}"/>
                </a:ext>
              </a:extLst>
            </p:cNvPr>
            <p:cNvSpPr/>
            <p:nvPr/>
          </p:nvSpPr>
          <p:spPr>
            <a:xfrm>
              <a:off x="7768352" y="266461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7858" y="7144"/>
                    <a:pt x="6906" y="8096"/>
                    <a:pt x="7858" y="7144"/>
                  </a:cubicBezTo>
                  <a:cubicBezTo>
                    <a:pt x="6906" y="9049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2" name="Freeform: Shape 3056">
              <a:extLst>
                <a:ext uri="{FF2B5EF4-FFF2-40B4-BE49-F238E27FC236}">
                  <a16:creationId xmlns="" xmlns:a16="http://schemas.microsoft.com/office/drawing/2014/main" id="{A5167AEE-1AF1-4DE3-B8BB-0AA7E2D5A5C6}"/>
                </a:ext>
              </a:extLst>
            </p:cNvPr>
            <p:cNvSpPr/>
            <p:nvPr/>
          </p:nvSpPr>
          <p:spPr>
            <a:xfrm>
              <a:off x="7765256" y="2656277"/>
              <a:ext cx="19050" cy="19050"/>
            </a:xfrm>
            <a:custGeom>
              <a:avLst/>
              <a:gdLst>
                <a:gd name="connsiteX0" fmla="*/ 7144 w 19050"/>
                <a:gd name="connsiteY0" fmla="*/ 15485 h 19050"/>
                <a:gd name="connsiteX1" fmla="*/ 7144 w 19050"/>
                <a:gd name="connsiteY1" fmla="*/ 154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5485"/>
                  </a:moveTo>
                  <a:cubicBezTo>
                    <a:pt x="8096" y="20248"/>
                    <a:pt x="25241" y="-5470"/>
                    <a:pt x="7144" y="15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3" name="Freeform: Shape 3057">
              <a:extLst>
                <a:ext uri="{FF2B5EF4-FFF2-40B4-BE49-F238E27FC236}">
                  <a16:creationId xmlns="" xmlns:a16="http://schemas.microsoft.com/office/drawing/2014/main" id="{770BE2FA-E96A-4A7B-AE9D-897DD87DE332}"/>
                </a:ext>
              </a:extLst>
            </p:cNvPr>
            <p:cNvSpPr/>
            <p:nvPr/>
          </p:nvSpPr>
          <p:spPr>
            <a:xfrm>
              <a:off x="7769066" y="266419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7567"/>
                    <a:pt x="8096" y="7567"/>
                  </a:cubicBezTo>
                  <a:cubicBezTo>
                    <a:pt x="8096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4" name="Freeform: Shape 3058">
              <a:extLst>
                <a:ext uri="{FF2B5EF4-FFF2-40B4-BE49-F238E27FC236}">
                  <a16:creationId xmlns="" xmlns:a16="http://schemas.microsoft.com/office/drawing/2014/main" id="{6657030A-4E00-45FD-93B9-529B524A9609}"/>
                </a:ext>
              </a:extLst>
            </p:cNvPr>
            <p:cNvSpPr/>
            <p:nvPr/>
          </p:nvSpPr>
          <p:spPr>
            <a:xfrm>
              <a:off x="7772876" y="2663226"/>
              <a:ext cx="9525" cy="9525"/>
            </a:xfrm>
            <a:custGeom>
              <a:avLst/>
              <a:gdLst>
                <a:gd name="connsiteX0" fmla="*/ 7144 w 9525"/>
                <a:gd name="connsiteY0" fmla="*/ 9488 h 9525"/>
                <a:gd name="connsiteX1" fmla="*/ 7144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488"/>
                  </a:moveTo>
                  <a:cubicBezTo>
                    <a:pt x="7144" y="8536"/>
                    <a:pt x="10001" y="4726"/>
                    <a:pt x="7144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5" name="Freeform: Shape 3059">
              <a:extLst>
                <a:ext uri="{FF2B5EF4-FFF2-40B4-BE49-F238E27FC236}">
                  <a16:creationId xmlns="" xmlns:a16="http://schemas.microsoft.com/office/drawing/2014/main" id="{CD78B06F-83D4-407D-8140-95BB869C9802}"/>
                </a:ext>
              </a:extLst>
            </p:cNvPr>
            <p:cNvSpPr/>
            <p:nvPr/>
          </p:nvSpPr>
          <p:spPr>
            <a:xfrm>
              <a:off x="7757934" y="2655318"/>
              <a:ext cx="9525" cy="19050"/>
            </a:xfrm>
            <a:custGeom>
              <a:avLst/>
              <a:gdLst>
                <a:gd name="connsiteX0" fmla="*/ 8751 w 9525"/>
                <a:gd name="connsiteY0" fmla="*/ 16444 h 19050"/>
                <a:gd name="connsiteX1" fmla="*/ 8751 w 9525"/>
                <a:gd name="connsiteY1" fmla="*/ 164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751" y="16444"/>
                  </a:moveTo>
                  <a:cubicBezTo>
                    <a:pt x="11609" y="3109"/>
                    <a:pt x="3989" y="5014"/>
                    <a:pt x="8751" y="164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6" name="Freeform: Shape 3060">
              <a:extLst>
                <a:ext uri="{FF2B5EF4-FFF2-40B4-BE49-F238E27FC236}">
                  <a16:creationId xmlns="" xmlns:a16="http://schemas.microsoft.com/office/drawing/2014/main" id="{CA82EB21-9544-4170-BA44-14DC19A44F3C}"/>
                </a:ext>
              </a:extLst>
            </p:cNvPr>
            <p:cNvSpPr/>
            <p:nvPr/>
          </p:nvSpPr>
          <p:spPr>
            <a:xfrm>
              <a:off x="7755731" y="26493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7" name="Freeform: Shape 3061">
              <a:extLst>
                <a:ext uri="{FF2B5EF4-FFF2-40B4-BE49-F238E27FC236}">
                  <a16:creationId xmlns="" xmlns:a16="http://schemas.microsoft.com/office/drawing/2014/main" id="{95F21870-D64B-456A-B775-17A8F029BF1B}"/>
                </a:ext>
              </a:extLst>
            </p:cNvPr>
            <p:cNvSpPr/>
            <p:nvPr/>
          </p:nvSpPr>
          <p:spPr>
            <a:xfrm>
              <a:off x="7741444" y="2651640"/>
              <a:ext cx="19050" cy="19050"/>
            </a:xfrm>
            <a:custGeom>
              <a:avLst/>
              <a:gdLst>
                <a:gd name="connsiteX0" fmla="*/ 7144 w 19050"/>
                <a:gd name="connsiteY0" fmla="*/ 13455 h 19050"/>
                <a:gd name="connsiteX1" fmla="*/ 7144 w 19050"/>
                <a:gd name="connsiteY1" fmla="*/ 1345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455"/>
                  </a:moveTo>
                  <a:cubicBezTo>
                    <a:pt x="26194" y="8692"/>
                    <a:pt x="18574" y="2025"/>
                    <a:pt x="7144" y="134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8" name="Freeform: Shape 3062">
              <a:extLst>
                <a:ext uri="{FF2B5EF4-FFF2-40B4-BE49-F238E27FC236}">
                  <a16:creationId xmlns="" xmlns:a16="http://schemas.microsoft.com/office/drawing/2014/main" id="{7716E8F7-F1DA-418D-9FDF-ABBDB96E9CC7}"/>
                </a:ext>
              </a:extLst>
            </p:cNvPr>
            <p:cNvSpPr/>
            <p:nvPr/>
          </p:nvSpPr>
          <p:spPr>
            <a:xfrm>
              <a:off x="7741169" y="2648861"/>
              <a:ext cx="9525" cy="9525"/>
            </a:xfrm>
            <a:custGeom>
              <a:avLst/>
              <a:gdLst>
                <a:gd name="connsiteX0" fmla="*/ 7419 w 9525"/>
                <a:gd name="connsiteY0" fmla="*/ 9566 h 9525"/>
                <a:gd name="connsiteX1" fmla="*/ 7419 w 9525"/>
                <a:gd name="connsiteY1" fmla="*/ 956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9566"/>
                  </a:moveTo>
                  <a:cubicBezTo>
                    <a:pt x="6466" y="2898"/>
                    <a:pt x="8371" y="12423"/>
                    <a:pt x="7419" y="95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9" name="Freeform: Shape 3063">
              <a:extLst>
                <a:ext uri="{FF2B5EF4-FFF2-40B4-BE49-F238E27FC236}">
                  <a16:creationId xmlns="" xmlns:a16="http://schemas.microsoft.com/office/drawing/2014/main" id="{14FC665B-5519-4FE9-B35F-DDC9F70CF03D}"/>
                </a:ext>
              </a:extLst>
            </p:cNvPr>
            <p:cNvSpPr/>
            <p:nvPr/>
          </p:nvSpPr>
          <p:spPr>
            <a:xfrm>
              <a:off x="7731218" y="2650961"/>
              <a:ext cx="9525" cy="19050"/>
            </a:xfrm>
            <a:custGeom>
              <a:avLst/>
              <a:gdLst>
                <a:gd name="connsiteX0" fmla="*/ 9750 w 9525"/>
                <a:gd name="connsiteY0" fmla="*/ 14133 h 19050"/>
                <a:gd name="connsiteX1" fmla="*/ 9750 w 9525"/>
                <a:gd name="connsiteY1" fmla="*/ 1413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750" y="14133"/>
                  </a:moveTo>
                  <a:cubicBezTo>
                    <a:pt x="7845" y="-2059"/>
                    <a:pt x="4988" y="15086"/>
                    <a:pt x="9750" y="141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0" name="Freeform: Shape 3064">
              <a:extLst>
                <a:ext uri="{FF2B5EF4-FFF2-40B4-BE49-F238E27FC236}">
                  <a16:creationId xmlns="" xmlns:a16="http://schemas.microsoft.com/office/drawing/2014/main" id="{3E4ECE09-9BEF-44D8-A637-A96D43060FAA}"/>
                </a:ext>
              </a:extLst>
            </p:cNvPr>
            <p:cNvSpPr/>
            <p:nvPr/>
          </p:nvSpPr>
          <p:spPr>
            <a:xfrm>
              <a:off x="7737634" y="2657951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8096" y="8096"/>
                    <a:pt x="8096" y="10001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1" name="Freeform: Shape 3065">
              <a:extLst>
                <a:ext uri="{FF2B5EF4-FFF2-40B4-BE49-F238E27FC236}">
                  <a16:creationId xmlns="" xmlns:a16="http://schemas.microsoft.com/office/drawing/2014/main" id="{FE4A8F79-5A4E-47BD-899B-3517B9653C1C}"/>
                </a:ext>
              </a:extLst>
            </p:cNvPr>
            <p:cNvSpPr/>
            <p:nvPr/>
          </p:nvSpPr>
          <p:spPr>
            <a:xfrm>
              <a:off x="7726204" y="26493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2" name="Freeform: Shape 3066">
              <a:extLst>
                <a:ext uri="{FF2B5EF4-FFF2-40B4-BE49-F238E27FC236}">
                  <a16:creationId xmlns="" xmlns:a16="http://schemas.microsoft.com/office/drawing/2014/main" id="{4CDF6E35-2D1B-4E3A-97C6-F7A003456452}"/>
                </a:ext>
              </a:extLst>
            </p:cNvPr>
            <p:cNvSpPr/>
            <p:nvPr/>
          </p:nvSpPr>
          <p:spPr>
            <a:xfrm>
              <a:off x="7725040" y="2656046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8096"/>
                    <a:pt x="9260" y="8096"/>
                    <a:pt x="92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3" name="Freeform: Shape 3067">
              <a:extLst>
                <a:ext uri="{FF2B5EF4-FFF2-40B4-BE49-F238E27FC236}">
                  <a16:creationId xmlns="" xmlns:a16="http://schemas.microsoft.com/office/drawing/2014/main" id="{16D677BD-A4FE-464F-8BA8-6F84068A08EA}"/>
                </a:ext>
              </a:extLst>
            </p:cNvPr>
            <p:cNvSpPr/>
            <p:nvPr/>
          </p:nvSpPr>
          <p:spPr>
            <a:xfrm>
              <a:off x="7640479" y="2638758"/>
              <a:ext cx="95250" cy="28575"/>
            </a:xfrm>
            <a:custGeom>
              <a:avLst/>
              <a:gdLst>
                <a:gd name="connsiteX0" fmla="*/ 7144 w 95250"/>
                <a:gd name="connsiteY0" fmla="*/ 11097 h 28575"/>
                <a:gd name="connsiteX1" fmla="*/ 90011 w 95250"/>
                <a:gd name="connsiteY1" fmla="*/ 22527 h 28575"/>
                <a:gd name="connsiteX2" fmla="*/ 90011 w 95250"/>
                <a:gd name="connsiteY2" fmla="*/ 14907 h 28575"/>
                <a:gd name="connsiteX3" fmla="*/ 7144 w 95250"/>
                <a:gd name="connsiteY3" fmla="*/ 1109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28575">
                  <a:moveTo>
                    <a:pt x="7144" y="11097"/>
                  </a:moveTo>
                  <a:cubicBezTo>
                    <a:pt x="9049" y="36814"/>
                    <a:pt x="85249" y="19669"/>
                    <a:pt x="90011" y="22527"/>
                  </a:cubicBezTo>
                  <a:cubicBezTo>
                    <a:pt x="85249" y="19669"/>
                    <a:pt x="85249" y="16812"/>
                    <a:pt x="90011" y="14907"/>
                  </a:cubicBezTo>
                  <a:cubicBezTo>
                    <a:pt x="53816" y="-3191"/>
                    <a:pt x="25241" y="16812"/>
                    <a:pt x="7144" y="11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4" name="Freeform: Shape 3068">
              <a:extLst>
                <a:ext uri="{FF2B5EF4-FFF2-40B4-BE49-F238E27FC236}">
                  <a16:creationId xmlns="" xmlns:a16="http://schemas.microsoft.com/office/drawing/2014/main" id="{69F5A360-C171-4CD3-AFC8-E8B7BB70047E}"/>
                </a:ext>
              </a:extLst>
            </p:cNvPr>
            <p:cNvSpPr/>
            <p:nvPr/>
          </p:nvSpPr>
          <p:spPr>
            <a:xfrm>
              <a:off x="7650004" y="2638606"/>
              <a:ext cx="9525" cy="9525"/>
            </a:xfrm>
            <a:custGeom>
              <a:avLst/>
              <a:gdLst>
                <a:gd name="connsiteX0" fmla="*/ 7144 w 9525"/>
                <a:gd name="connsiteY0" fmla="*/ 9343 h 9525"/>
                <a:gd name="connsiteX1" fmla="*/ 7144 w 9525"/>
                <a:gd name="connsiteY1" fmla="*/ 93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343"/>
                  </a:moveTo>
                  <a:cubicBezTo>
                    <a:pt x="10001" y="5534"/>
                    <a:pt x="7144" y="7438"/>
                    <a:pt x="7144" y="93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5" name="Freeform: Shape 3069">
              <a:extLst>
                <a:ext uri="{FF2B5EF4-FFF2-40B4-BE49-F238E27FC236}">
                  <a16:creationId xmlns="" xmlns:a16="http://schemas.microsoft.com/office/drawing/2014/main" id="{FD3F65D7-C63D-439E-AA99-0CC7184A4BF7}"/>
                </a:ext>
              </a:extLst>
            </p:cNvPr>
            <p:cNvSpPr/>
            <p:nvPr/>
          </p:nvSpPr>
          <p:spPr>
            <a:xfrm>
              <a:off x="7640479" y="26427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6" name="Freeform: Shape 3070">
              <a:extLst>
                <a:ext uri="{FF2B5EF4-FFF2-40B4-BE49-F238E27FC236}">
                  <a16:creationId xmlns="" xmlns:a16="http://schemas.microsoft.com/office/drawing/2014/main" id="{74D880B2-7F91-4A73-A556-BEA501F53016}"/>
                </a:ext>
              </a:extLst>
            </p:cNvPr>
            <p:cNvSpPr/>
            <p:nvPr/>
          </p:nvSpPr>
          <p:spPr>
            <a:xfrm>
              <a:off x="7658682" y="2653993"/>
              <a:ext cx="9525" cy="9525"/>
            </a:xfrm>
            <a:custGeom>
              <a:avLst/>
              <a:gdLst>
                <a:gd name="connsiteX0" fmla="*/ 7990 w 9525"/>
                <a:gd name="connsiteY0" fmla="*/ 8244 h 9525"/>
                <a:gd name="connsiteX1" fmla="*/ 7990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8244"/>
                  </a:moveTo>
                  <a:cubicBezTo>
                    <a:pt x="7990" y="7291"/>
                    <a:pt x="6086" y="6339"/>
                    <a:pt x="7990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7" name="Freeform: Shape 3071">
              <a:extLst>
                <a:ext uri="{FF2B5EF4-FFF2-40B4-BE49-F238E27FC236}">
                  <a16:creationId xmlns="" xmlns:a16="http://schemas.microsoft.com/office/drawing/2014/main" id="{12C45D0F-8671-4F1D-BB8A-4059AA5741B4}"/>
                </a:ext>
              </a:extLst>
            </p:cNvPr>
            <p:cNvSpPr/>
            <p:nvPr/>
          </p:nvSpPr>
          <p:spPr>
            <a:xfrm>
              <a:off x="7662386" y="26398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10001" y="10954"/>
                  </a:cubicBezTo>
                  <a:cubicBezTo>
                    <a:pt x="10001" y="9049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8" name="Freeform: Shape 3072">
              <a:extLst>
                <a:ext uri="{FF2B5EF4-FFF2-40B4-BE49-F238E27FC236}">
                  <a16:creationId xmlns="" xmlns:a16="http://schemas.microsoft.com/office/drawing/2014/main" id="{950818CD-87F0-417E-8A27-77B2D5DB03EC}"/>
                </a:ext>
              </a:extLst>
            </p:cNvPr>
            <p:cNvSpPr/>
            <p:nvPr/>
          </p:nvSpPr>
          <p:spPr>
            <a:xfrm>
              <a:off x="7682716" y="2641758"/>
              <a:ext cx="9525" cy="9525"/>
            </a:xfrm>
            <a:custGeom>
              <a:avLst/>
              <a:gdLst>
                <a:gd name="connsiteX0" fmla="*/ 7769 w 9525"/>
                <a:gd name="connsiteY0" fmla="*/ 10001 h 9525"/>
                <a:gd name="connsiteX1" fmla="*/ 8722 w 9525"/>
                <a:gd name="connsiteY1" fmla="*/ 7144 h 9525"/>
                <a:gd name="connsiteX2" fmla="*/ 7769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001"/>
                  </a:moveTo>
                  <a:cubicBezTo>
                    <a:pt x="8722" y="9049"/>
                    <a:pt x="7769" y="8096"/>
                    <a:pt x="8722" y="7144"/>
                  </a:cubicBezTo>
                  <a:cubicBezTo>
                    <a:pt x="6817" y="7144"/>
                    <a:pt x="6817" y="8096"/>
                    <a:pt x="7769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9" name="Freeform: Shape 3073">
              <a:extLst>
                <a:ext uri="{FF2B5EF4-FFF2-40B4-BE49-F238E27FC236}">
                  <a16:creationId xmlns="" xmlns:a16="http://schemas.microsoft.com/office/drawing/2014/main" id="{F855A496-15C0-4794-8C6D-270104BE307B}"/>
                </a:ext>
              </a:extLst>
            </p:cNvPr>
            <p:cNvSpPr/>
            <p:nvPr/>
          </p:nvSpPr>
          <p:spPr>
            <a:xfrm>
              <a:off x="7642585" y="2639853"/>
              <a:ext cx="9525" cy="9525"/>
            </a:xfrm>
            <a:custGeom>
              <a:avLst/>
              <a:gdLst>
                <a:gd name="connsiteX0" fmla="*/ 10752 w 9525"/>
                <a:gd name="connsiteY0" fmla="*/ 7144 h 9525"/>
                <a:gd name="connsiteX1" fmla="*/ 10752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2" y="7144"/>
                  </a:moveTo>
                  <a:cubicBezTo>
                    <a:pt x="9800" y="7144"/>
                    <a:pt x="3132" y="10954"/>
                    <a:pt x="1075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0" name="Freeform: Shape 3074">
              <a:extLst>
                <a:ext uri="{FF2B5EF4-FFF2-40B4-BE49-F238E27FC236}">
                  <a16:creationId xmlns="" xmlns:a16="http://schemas.microsoft.com/office/drawing/2014/main" id="{8ED23860-0CFF-487E-A334-3D721FE659DE}"/>
                </a:ext>
              </a:extLst>
            </p:cNvPr>
            <p:cNvSpPr/>
            <p:nvPr/>
          </p:nvSpPr>
          <p:spPr>
            <a:xfrm>
              <a:off x="7594307" y="2642711"/>
              <a:ext cx="57150" cy="19050"/>
            </a:xfrm>
            <a:custGeom>
              <a:avLst/>
              <a:gdLst>
                <a:gd name="connsiteX0" fmla="*/ 7596 w 57150"/>
                <a:gd name="connsiteY0" fmla="*/ 19526 h 19050"/>
                <a:gd name="connsiteX1" fmla="*/ 49505 w 57150"/>
                <a:gd name="connsiteY1" fmla="*/ 17621 h 19050"/>
                <a:gd name="connsiteX2" fmla="*/ 50458 w 57150"/>
                <a:gd name="connsiteY2" fmla="*/ 7144 h 19050"/>
                <a:gd name="connsiteX3" fmla="*/ 44743 w 57150"/>
                <a:gd name="connsiteY3" fmla="*/ 7144 h 19050"/>
                <a:gd name="connsiteX4" fmla="*/ 7596 w 57150"/>
                <a:gd name="connsiteY4" fmla="*/ 1952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19050">
                  <a:moveTo>
                    <a:pt x="7596" y="19526"/>
                  </a:moveTo>
                  <a:cubicBezTo>
                    <a:pt x="8548" y="21431"/>
                    <a:pt x="46648" y="17621"/>
                    <a:pt x="49505" y="17621"/>
                  </a:cubicBezTo>
                  <a:cubicBezTo>
                    <a:pt x="50458" y="13811"/>
                    <a:pt x="50458" y="10954"/>
                    <a:pt x="50458" y="7144"/>
                  </a:cubicBezTo>
                  <a:cubicBezTo>
                    <a:pt x="45696" y="11906"/>
                    <a:pt x="43790" y="11906"/>
                    <a:pt x="44743" y="7144"/>
                  </a:cubicBezTo>
                  <a:cubicBezTo>
                    <a:pt x="37123" y="7144"/>
                    <a:pt x="2833" y="17621"/>
                    <a:pt x="7596" y="195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1" name="Freeform: Shape 3075">
              <a:extLst>
                <a:ext uri="{FF2B5EF4-FFF2-40B4-BE49-F238E27FC236}">
                  <a16:creationId xmlns="" xmlns:a16="http://schemas.microsoft.com/office/drawing/2014/main" id="{89CF0245-DE99-4242-AEC3-8B9125C3B2FB}"/>
                </a:ext>
              </a:extLst>
            </p:cNvPr>
            <p:cNvSpPr/>
            <p:nvPr/>
          </p:nvSpPr>
          <p:spPr>
            <a:xfrm>
              <a:off x="7625239" y="264271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8096" y="9049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2" name="Freeform: Shape 3076">
              <a:extLst>
                <a:ext uri="{FF2B5EF4-FFF2-40B4-BE49-F238E27FC236}">
                  <a16:creationId xmlns="" xmlns:a16="http://schemas.microsoft.com/office/drawing/2014/main" id="{82CAF725-5B9D-4891-87FE-46152C6C8840}"/>
                </a:ext>
              </a:extLst>
            </p:cNvPr>
            <p:cNvSpPr/>
            <p:nvPr/>
          </p:nvSpPr>
          <p:spPr>
            <a:xfrm>
              <a:off x="7560469" y="2647111"/>
              <a:ext cx="38100" cy="19050"/>
            </a:xfrm>
            <a:custGeom>
              <a:avLst/>
              <a:gdLst>
                <a:gd name="connsiteX0" fmla="*/ 27146 w 38100"/>
                <a:gd name="connsiteY0" fmla="*/ 9411 h 19050"/>
                <a:gd name="connsiteX1" fmla="*/ 7144 w 38100"/>
                <a:gd name="connsiteY1" fmla="*/ 19888 h 19050"/>
                <a:gd name="connsiteX2" fmla="*/ 27146 w 38100"/>
                <a:gd name="connsiteY2" fmla="*/ 94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9050">
                  <a:moveTo>
                    <a:pt x="27146" y="9411"/>
                  </a:moveTo>
                  <a:cubicBezTo>
                    <a:pt x="18574" y="5601"/>
                    <a:pt x="18574" y="16078"/>
                    <a:pt x="7144" y="19888"/>
                  </a:cubicBezTo>
                  <a:cubicBezTo>
                    <a:pt x="15716" y="23698"/>
                    <a:pt x="50006" y="-114"/>
                    <a:pt x="27146" y="94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3" name="Freeform: Shape 3077">
              <a:extLst>
                <a:ext uri="{FF2B5EF4-FFF2-40B4-BE49-F238E27FC236}">
                  <a16:creationId xmlns="" xmlns:a16="http://schemas.microsoft.com/office/drawing/2014/main" id="{B8DC35B1-1586-49BA-AB09-9D4A21FF3862}"/>
                </a:ext>
              </a:extLst>
            </p:cNvPr>
            <p:cNvSpPr/>
            <p:nvPr/>
          </p:nvSpPr>
          <p:spPr>
            <a:xfrm>
              <a:off x="7589573" y="26455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3811"/>
                    <a:pt x="7567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4" name="Freeform: Shape 3078">
              <a:extLst>
                <a:ext uri="{FF2B5EF4-FFF2-40B4-BE49-F238E27FC236}">
                  <a16:creationId xmlns="" xmlns:a16="http://schemas.microsoft.com/office/drawing/2014/main" id="{DE8C376C-AEC0-49D9-B46F-A67D6E181140}"/>
                </a:ext>
              </a:extLst>
            </p:cNvPr>
            <p:cNvSpPr/>
            <p:nvPr/>
          </p:nvSpPr>
          <p:spPr>
            <a:xfrm>
              <a:off x="7587466" y="2655279"/>
              <a:ext cx="9525" cy="9525"/>
            </a:xfrm>
            <a:custGeom>
              <a:avLst/>
              <a:gdLst>
                <a:gd name="connsiteX0" fmla="*/ 7769 w 9525"/>
                <a:gd name="connsiteY0" fmla="*/ 10768 h 9525"/>
                <a:gd name="connsiteX1" fmla="*/ 8722 w 9525"/>
                <a:gd name="connsiteY1" fmla="*/ 7911 h 9525"/>
                <a:gd name="connsiteX2" fmla="*/ 7769 w 9525"/>
                <a:gd name="connsiteY2" fmla="*/ 1076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768"/>
                  </a:moveTo>
                  <a:cubicBezTo>
                    <a:pt x="7769" y="9815"/>
                    <a:pt x="8722" y="8863"/>
                    <a:pt x="8722" y="7911"/>
                  </a:cubicBezTo>
                  <a:cubicBezTo>
                    <a:pt x="6817" y="6006"/>
                    <a:pt x="6817" y="7911"/>
                    <a:pt x="7769" y="107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5" name="Freeform: Shape 3079">
              <a:extLst>
                <a:ext uri="{FF2B5EF4-FFF2-40B4-BE49-F238E27FC236}">
                  <a16:creationId xmlns="" xmlns:a16="http://schemas.microsoft.com/office/drawing/2014/main" id="{9D239A5B-E3E8-4F4C-AE81-C87E709A8AF4}"/>
                </a:ext>
              </a:extLst>
            </p:cNvPr>
            <p:cNvSpPr/>
            <p:nvPr/>
          </p:nvSpPr>
          <p:spPr>
            <a:xfrm>
              <a:off x="7563032" y="2645568"/>
              <a:ext cx="9525" cy="9525"/>
            </a:xfrm>
            <a:custGeom>
              <a:avLst/>
              <a:gdLst>
                <a:gd name="connsiteX0" fmla="*/ 9343 w 9525"/>
                <a:gd name="connsiteY0" fmla="*/ 7144 h 9525"/>
                <a:gd name="connsiteX1" fmla="*/ 93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43" y="7144"/>
                  </a:moveTo>
                  <a:cubicBezTo>
                    <a:pt x="5534" y="10001"/>
                    <a:pt x="7438" y="9049"/>
                    <a:pt x="93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6" name="Freeform: Shape 3080">
              <a:extLst>
                <a:ext uri="{FF2B5EF4-FFF2-40B4-BE49-F238E27FC236}">
                  <a16:creationId xmlns="" xmlns:a16="http://schemas.microsoft.com/office/drawing/2014/main" id="{6AEDCCC9-6086-49FD-A147-B8757DFF7385}"/>
                </a:ext>
              </a:extLst>
            </p:cNvPr>
            <p:cNvSpPr/>
            <p:nvPr/>
          </p:nvSpPr>
          <p:spPr>
            <a:xfrm>
              <a:off x="7547134" y="2653774"/>
              <a:ext cx="19050" cy="19050"/>
            </a:xfrm>
            <a:custGeom>
              <a:avLst/>
              <a:gdLst>
                <a:gd name="connsiteX0" fmla="*/ 7144 w 19050"/>
                <a:gd name="connsiteY0" fmla="*/ 14178 h 19050"/>
                <a:gd name="connsiteX1" fmla="*/ 7144 w 19050"/>
                <a:gd name="connsiteY1" fmla="*/ 141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178"/>
                  </a:moveTo>
                  <a:cubicBezTo>
                    <a:pt x="25241" y="11320"/>
                    <a:pt x="11906" y="-110"/>
                    <a:pt x="7144" y="141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7" name="Freeform: Shape 3081">
              <a:extLst>
                <a:ext uri="{FF2B5EF4-FFF2-40B4-BE49-F238E27FC236}">
                  <a16:creationId xmlns="" xmlns:a16="http://schemas.microsoft.com/office/drawing/2014/main" id="{3A502195-7139-421D-A7C8-ECF62C566FCE}"/>
                </a:ext>
              </a:extLst>
            </p:cNvPr>
            <p:cNvSpPr/>
            <p:nvPr/>
          </p:nvSpPr>
          <p:spPr>
            <a:xfrm>
              <a:off x="7463314" y="2646368"/>
              <a:ext cx="85725" cy="19050"/>
            </a:xfrm>
            <a:custGeom>
              <a:avLst/>
              <a:gdLst>
                <a:gd name="connsiteX0" fmla="*/ 78581 w 85725"/>
                <a:gd name="connsiteY0" fmla="*/ 9201 h 19050"/>
                <a:gd name="connsiteX1" fmla="*/ 7144 w 85725"/>
                <a:gd name="connsiteY1" fmla="*/ 11106 h 19050"/>
                <a:gd name="connsiteX2" fmla="*/ 78581 w 85725"/>
                <a:gd name="connsiteY2" fmla="*/ 920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9050">
                  <a:moveTo>
                    <a:pt x="78581" y="9201"/>
                  </a:moveTo>
                  <a:cubicBezTo>
                    <a:pt x="61436" y="9201"/>
                    <a:pt x="24289" y="3486"/>
                    <a:pt x="7144" y="11106"/>
                  </a:cubicBezTo>
                  <a:cubicBezTo>
                    <a:pt x="53816" y="12059"/>
                    <a:pt x="77629" y="21584"/>
                    <a:pt x="78581" y="9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8" name="Freeform: Shape 3082">
              <a:extLst>
                <a:ext uri="{FF2B5EF4-FFF2-40B4-BE49-F238E27FC236}">
                  <a16:creationId xmlns="" xmlns:a16="http://schemas.microsoft.com/office/drawing/2014/main" id="{4A595327-C7DF-43E4-A375-2A4A8F47BCCB}"/>
                </a:ext>
              </a:extLst>
            </p:cNvPr>
            <p:cNvSpPr/>
            <p:nvPr/>
          </p:nvSpPr>
          <p:spPr>
            <a:xfrm>
              <a:off x="7540466" y="265795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7144"/>
                    <a:pt x="8096" y="7144"/>
                  </a:cubicBezTo>
                  <a:cubicBezTo>
                    <a:pt x="8096" y="7144"/>
                    <a:pt x="8096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9" name="Freeform: Shape 3083">
              <a:extLst>
                <a:ext uri="{FF2B5EF4-FFF2-40B4-BE49-F238E27FC236}">
                  <a16:creationId xmlns="" xmlns:a16="http://schemas.microsoft.com/office/drawing/2014/main" id="{8CB4BCE1-0BBF-4831-87DA-8CC10C134780}"/>
                </a:ext>
              </a:extLst>
            </p:cNvPr>
            <p:cNvSpPr/>
            <p:nvPr/>
          </p:nvSpPr>
          <p:spPr>
            <a:xfrm>
              <a:off x="7462361" y="265033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0" name="Freeform: Shape 3084">
              <a:extLst>
                <a:ext uri="{FF2B5EF4-FFF2-40B4-BE49-F238E27FC236}">
                  <a16:creationId xmlns="" xmlns:a16="http://schemas.microsoft.com/office/drawing/2014/main" id="{7D3B900D-FCC5-4A82-8BF7-C153F6F6C341}"/>
                </a:ext>
              </a:extLst>
            </p:cNvPr>
            <p:cNvSpPr/>
            <p:nvPr/>
          </p:nvSpPr>
          <p:spPr>
            <a:xfrm>
              <a:off x="7547134" y="26569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1" name="Freeform: Shape 3085">
              <a:extLst>
                <a:ext uri="{FF2B5EF4-FFF2-40B4-BE49-F238E27FC236}">
                  <a16:creationId xmlns="" xmlns:a16="http://schemas.microsoft.com/office/drawing/2014/main" id="{E88663DE-1DBC-4EFD-881F-0E3857E426C3}"/>
                </a:ext>
              </a:extLst>
            </p:cNvPr>
            <p:cNvSpPr/>
            <p:nvPr/>
          </p:nvSpPr>
          <p:spPr>
            <a:xfrm>
              <a:off x="7548482" y="264747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7144"/>
                    <a:pt x="5796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2" name="Freeform: Shape 3086">
              <a:extLst>
                <a:ext uri="{FF2B5EF4-FFF2-40B4-BE49-F238E27FC236}">
                  <a16:creationId xmlns="" xmlns:a16="http://schemas.microsoft.com/office/drawing/2014/main" id="{7431E577-3C90-4E23-8E94-4EC239560C36}"/>
                </a:ext>
              </a:extLst>
            </p:cNvPr>
            <p:cNvSpPr/>
            <p:nvPr/>
          </p:nvSpPr>
          <p:spPr>
            <a:xfrm>
              <a:off x="7449979" y="26455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3" name="Freeform: Shape 3087">
              <a:extLst>
                <a:ext uri="{FF2B5EF4-FFF2-40B4-BE49-F238E27FC236}">
                  <a16:creationId xmlns="" xmlns:a16="http://schemas.microsoft.com/office/drawing/2014/main" id="{9E1E6AC7-793A-4484-9F6D-E0D21E7B3FDE}"/>
                </a:ext>
              </a:extLst>
            </p:cNvPr>
            <p:cNvSpPr/>
            <p:nvPr/>
          </p:nvSpPr>
          <p:spPr>
            <a:xfrm>
              <a:off x="7413784" y="264324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4" name="Freeform: Shape 3088">
              <a:extLst>
                <a:ext uri="{FF2B5EF4-FFF2-40B4-BE49-F238E27FC236}">
                  <a16:creationId xmlns="" xmlns:a16="http://schemas.microsoft.com/office/drawing/2014/main" id="{5D340522-9C59-4EA9-BA77-2EFD736DBAF3}"/>
                </a:ext>
              </a:extLst>
            </p:cNvPr>
            <p:cNvSpPr/>
            <p:nvPr/>
          </p:nvSpPr>
          <p:spPr>
            <a:xfrm>
              <a:off x="7318234" y="2641758"/>
              <a:ext cx="152400" cy="28575"/>
            </a:xfrm>
            <a:custGeom>
              <a:avLst/>
              <a:gdLst>
                <a:gd name="connsiteX0" fmla="*/ 14111 w 152400"/>
                <a:gd name="connsiteY0" fmla="*/ 7144 h 28575"/>
                <a:gd name="connsiteX1" fmla="*/ 81739 w 152400"/>
                <a:gd name="connsiteY1" fmla="*/ 8096 h 28575"/>
                <a:gd name="connsiteX2" fmla="*/ 120791 w 152400"/>
                <a:gd name="connsiteY2" fmla="*/ 9049 h 28575"/>
                <a:gd name="connsiteX3" fmla="*/ 147461 w 152400"/>
                <a:gd name="connsiteY3" fmla="*/ 9049 h 28575"/>
                <a:gd name="connsiteX4" fmla="*/ 137936 w 152400"/>
                <a:gd name="connsiteY4" fmla="*/ 19526 h 28575"/>
                <a:gd name="connsiteX5" fmla="*/ 14111 w 152400"/>
                <a:gd name="connsiteY5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00" h="28575">
                  <a:moveTo>
                    <a:pt x="14111" y="7144"/>
                  </a:moveTo>
                  <a:cubicBezTo>
                    <a:pt x="-18274" y="19526"/>
                    <a:pt x="72214" y="10954"/>
                    <a:pt x="81739" y="8096"/>
                  </a:cubicBezTo>
                  <a:cubicBezTo>
                    <a:pt x="88406" y="29051"/>
                    <a:pt x="95074" y="14764"/>
                    <a:pt x="120791" y="9049"/>
                  </a:cubicBezTo>
                  <a:cubicBezTo>
                    <a:pt x="116981" y="2381"/>
                    <a:pt x="149366" y="45244"/>
                    <a:pt x="147461" y="9049"/>
                  </a:cubicBezTo>
                  <a:cubicBezTo>
                    <a:pt x="143651" y="11906"/>
                    <a:pt x="135079" y="16669"/>
                    <a:pt x="137936" y="19526"/>
                  </a:cubicBezTo>
                  <a:cubicBezTo>
                    <a:pt x="143651" y="13811"/>
                    <a:pt x="14111" y="10001"/>
                    <a:pt x="141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5" name="Freeform: Shape 3089">
              <a:extLst>
                <a:ext uri="{FF2B5EF4-FFF2-40B4-BE49-F238E27FC236}">
                  <a16:creationId xmlns="" xmlns:a16="http://schemas.microsoft.com/office/drawing/2014/main" id="{53F7055C-886D-4751-930A-7BEC136085A9}"/>
                </a:ext>
              </a:extLst>
            </p:cNvPr>
            <p:cNvSpPr/>
            <p:nvPr/>
          </p:nvSpPr>
          <p:spPr>
            <a:xfrm>
              <a:off x="7360761" y="2642382"/>
              <a:ext cx="9525" cy="9525"/>
            </a:xfrm>
            <a:custGeom>
              <a:avLst/>
              <a:gdLst>
                <a:gd name="connsiteX0" fmla="*/ 9684 w 9525"/>
                <a:gd name="connsiteY0" fmla="*/ 10330 h 9525"/>
                <a:gd name="connsiteX1" fmla="*/ 9684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684" y="10330"/>
                  </a:moveTo>
                  <a:cubicBezTo>
                    <a:pt x="3969" y="3663"/>
                    <a:pt x="9684" y="9378"/>
                    <a:pt x="9684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6" name="Freeform: Shape 3090">
              <a:extLst>
                <a:ext uri="{FF2B5EF4-FFF2-40B4-BE49-F238E27FC236}">
                  <a16:creationId xmlns="" xmlns:a16="http://schemas.microsoft.com/office/drawing/2014/main" id="{2B066224-80F9-4BCE-A705-95135F241F84}"/>
                </a:ext>
              </a:extLst>
            </p:cNvPr>
            <p:cNvSpPr/>
            <p:nvPr/>
          </p:nvSpPr>
          <p:spPr>
            <a:xfrm>
              <a:off x="7360296" y="264461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8096"/>
                    <a:pt x="7291" y="8096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7" name="Freeform: Shape 3091">
              <a:extLst>
                <a:ext uri="{FF2B5EF4-FFF2-40B4-BE49-F238E27FC236}">
                  <a16:creationId xmlns="" xmlns:a16="http://schemas.microsoft.com/office/drawing/2014/main" id="{E6A2C77E-48B4-48C6-8031-A6075D158C01}"/>
                </a:ext>
              </a:extLst>
            </p:cNvPr>
            <p:cNvSpPr/>
            <p:nvPr/>
          </p:nvSpPr>
          <p:spPr>
            <a:xfrm>
              <a:off x="7313771" y="2641335"/>
              <a:ext cx="9525" cy="9525"/>
            </a:xfrm>
            <a:custGeom>
              <a:avLst/>
              <a:gdLst>
                <a:gd name="connsiteX0" fmla="*/ 9049 w 9525"/>
                <a:gd name="connsiteY0" fmla="*/ 7567 h 9525"/>
                <a:gd name="connsiteX1" fmla="*/ 7144 w 9525"/>
                <a:gd name="connsiteY1" fmla="*/ 7567 h 9525"/>
                <a:gd name="connsiteX2" fmla="*/ 9049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67"/>
                  </a:moveTo>
                  <a:cubicBezTo>
                    <a:pt x="9049" y="7567"/>
                    <a:pt x="8096" y="6615"/>
                    <a:pt x="7144" y="7567"/>
                  </a:cubicBezTo>
                  <a:cubicBezTo>
                    <a:pt x="7144" y="8520"/>
                    <a:pt x="9049" y="8520"/>
                    <a:pt x="9049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8" name="Freeform: Shape 3092">
              <a:extLst>
                <a:ext uri="{FF2B5EF4-FFF2-40B4-BE49-F238E27FC236}">
                  <a16:creationId xmlns="" xmlns:a16="http://schemas.microsoft.com/office/drawing/2014/main" id="{156EC427-A34D-44F7-80A1-0579DAB7B262}"/>
                </a:ext>
              </a:extLst>
            </p:cNvPr>
            <p:cNvSpPr/>
            <p:nvPr/>
          </p:nvSpPr>
          <p:spPr>
            <a:xfrm>
              <a:off x="7312819" y="26436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9" name="Freeform: Shape 3093">
              <a:extLst>
                <a:ext uri="{FF2B5EF4-FFF2-40B4-BE49-F238E27FC236}">
                  <a16:creationId xmlns="" xmlns:a16="http://schemas.microsoft.com/office/drawing/2014/main" id="{1F3D3435-1172-4729-AE82-54CA776332CF}"/>
                </a:ext>
              </a:extLst>
            </p:cNvPr>
            <p:cNvSpPr/>
            <p:nvPr/>
          </p:nvSpPr>
          <p:spPr>
            <a:xfrm>
              <a:off x="7248033" y="2639853"/>
              <a:ext cx="76200" cy="19050"/>
            </a:xfrm>
            <a:custGeom>
              <a:avLst/>
              <a:gdLst>
                <a:gd name="connsiteX0" fmla="*/ 7160 w 76200"/>
                <a:gd name="connsiteY0" fmla="*/ 7144 h 19050"/>
                <a:gd name="connsiteX1" fmla="*/ 71930 w 76200"/>
                <a:gd name="connsiteY1" fmla="*/ 12859 h 19050"/>
                <a:gd name="connsiteX2" fmla="*/ 63357 w 76200"/>
                <a:gd name="connsiteY2" fmla="*/ 14764 h 19050"/>
                <a:gd name="connsiteX3" fmla="*/ 7160 w 76200"/>
                <a:gd name="connsiteY3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160" y="7144"/>
                  </a:moveTo>
                  <a:cubicBezTo>
                    <a:pt x="6207" y="7144"/>
                    <a:pt x="48117" y="20479"/>
                    <a:pt x="71930" y="12859"/>
                  </a:cubicBezTo>
                  <a:cubicBezTo>
                    <a:pt x="62405" y="13811"/>
                    <a:pt x="59547" y="14764"/>
                    <a:pt x="63357" y="14764"/>
                  </a:cubicBezTo>
                  <a:cubicBezTo>
                    <a:pt x="66215" y="8096"/>
                    <a:pt x="6207" y="10954"/>
                    <a:pt x="71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0" name="Freeform: Shape 3094">
              <a:extLst>
                <a:ext uri="{FF2B5EF4-FFF2-40B4-BE49-F238E27FC236}">
                  <a16:creationId xmlns="" xmlns:a16="http://schemas.microsoft.com/office/drawing/2014/main" id="{747F9E4E-3B8D-4DCB-BBFD-B258F306C630}"/>
                </a:ext>
              </a:extLst>
            </p:cNvPr>
            <p:cNvSpPr/>
            <p:nvPr/>
          </p:nvSpPr>
          <p:spPr>
            <a:xfrm>
              <a:off x="7231116" y="2640959"/>
              <a:ext cx="9525" cy="9525"/>
            </a:xfrm>
            <a:custGeom>
              <a:avLst/>
              <a:gdLst>
                <a:gd name="connsiteX0" fmla="*/ 8837 w 9525"/>
                <a:gd name="connsiteY0" fmla="*/ 8896 h 9525"/>
                <a:gd name="connsiteX1" fmla="*/ 8837 w 9525"/>
                <a:gd name="connsiteY1" fmla="*/ 88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8896"/>
                  </a:moveTo>
                  <a:cubicBezTo>
                    <a:pt x="8837" y="4133"/>
                    <a:pt x="5027" y="10800"/>
                    <a:pt x="8837" y="88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1" name="Freeform: Shape 3095">
              <a:extLst>
                <a:ext uri="{FF2B5EF4-FFF2-40B4-BE49-F238E27FC236}">
                  <a16:creationId xmlns="" xmlns:a16="http://schemas.microsoft.com/office/drawing/2014/main" id="{E264500F-A54C-4BC0-964C-0E99969B3639}"/>
                </a:ext>
              </a:extLst>
            </p:cNvPr>
            <p:cNvSpPr/>
            <p:nvPr/>
          </p:nvSpPr>
          <p:spPr>
            <a:xfrm>
              <a:off x="7206139" y="2630626"/>
              <a:ext cx="19050" cy="19050"/>
            </a:xfrm>
            <a:custGeom>
              <a:avLst/>
              <a:gdLst>
                <a:gd name="connsiteX0" fmla="*/ 7144 w 19050"/>
                <a:gd name="connsiteY0" fmla="*/ 13513 h 19050"/>
                <a:gd name="connsiteX1" fmla="*/ 7144 w 19050"/>
                <a:gd name="connsiteY1" fmla="*/ 1351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513"/>
                  </a:moveTo>
                  <a:cubicBezTo>
                    <a:pt x="23336" y="-1727"/>
                    <a:pt x="12859" y="15418"/>
                    <a:pt x="7144" y="135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2" name="Freeform: Shape 3096">
              <a:extLst>
                <a:ext uri="{FF2B5EF4-FFF2-40B4-BE49-F238E27FC236}">
                  <a16:creationId xmlns="" xmlns:a16="http://schemas.microsoft.com/office/drawing/2014/main" id="{A53D7F5B-3C89-430E-9340-2CD5C649A890}"/>
                </a:ext>
              </a:extLst>
            </p:cNvPr>
            <p:cNvSpPr/>
            <p:nvPr/>
          </p:nvSpPr>
          <p:spPr>
            <a:xfrm>
              <a:off x="7203281" y="2639536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8096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3" name="Freeform: Shape 3097">
              <a:extLst>
                <a:ext uri="{FF2B5EF4-FFF2-40B4-BE49-F238E27FC236}">
                  <a16:creationId xmlns="" xmlns:a16="http://schemas.microsoft.com/office/drawing/2014/main" id="{28ADDDCA-D86E-4885-B074-8DE8315E26FE}"/>
                </a:ext>
              </a:extLst>
            </p:cNvPr>
            <p:cNvSpPr/>
            <p:nvPr/>
          </p:nvSpPr>
          <p:spPr>
            <a:xfrm>
              <a:off x="7786724" y="2707481"/>
              <a:ext cx="9525" cy="9525"/>
            </a:xfrm>
            <a:custGeom>
              <a:avLst/>
              <a:gdLst>
                <a:gd name="connsiteX0" fmla="*/ 9488 w 9525"/>
                <a:gd name="connsiteY0" fmla="*/ 7144 h 9525"/>
                <a:gd name="connsiteX1" fmla="*/ 948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7144"/>
                  </a:moveTo>
                  <a:cubicBezTo>
                    <a:pt x="8536" y="7144"/>
                    <a:pt x="4726" y="9049"/>
                    <a:pt x="94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4" name="Freeform: Shape 3098">
              <a:extLst>
                <a:ext uri="{FF2B5EF4-FFF2-40B4-BE49-F238E27FC236}">
                  <a16:creationId xmlns="" xmlns:a16="http://schemas.microsoft.com/office/drawing/2014/main" id="{047C772E-107A-4123-8C94-421185398EA9}"/>
                </a:ext>
              </a:extLst>
            </p:cNvPr>
            <p:cNvSpPr/>
            <p:nvPr/>
          </p:nvSpPr>
          <p:spPr>
            <a:xfrm>
              <a:off x="7780496" y="2696051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3811" y="26194"/>
                    <a:pt x="10001" y="1476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5" name="Freeform: Shape 3099">
              <a:extLst>
                <a:ext uri="{FF2B5EF4-FFF2-40B4-BE49-F238E27FC236}">
                  <a16:creationId xmlns="" xmlns:a16="http://schemas.microsoft.com/office/drawing/2014/main" id="{24E84A30-442C-400F-9F12-960006F489D8}"/>
                </a:ext>
              </a:extLst>
            </p:cNvPr>
            <p:cNvSpPr/>
            <p:nvPr/>
          </p:nvSpPr>
          <p:spPr>
            <a:xfrm>
              <a:off x="7777215" y="2700813"/>
              <a:ext cx="9525" cy="19050"/>
            </a:xfrm>
            <a:custGeom>
              <a:avLst/>
              <a:gdLst>
                <a:gd name="connsiteX0" fmla="*/ 7567 w 9525"/>
                <a:gd name="connsiteY0" fmla="*/ 11906 h 19050"/>
                <a:gd name="connsiteX1" fmla="*/ 7567 w 9525"/>
                <a:gd name="connsiteY1" fmla="*/ 7144 h 19050"/>
                <a:gd name="connsiteX2" fmla="*/ 7567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67" y="11906"/>
                  </a:moveTo>
                  <a:cubicBezTo>
                    <a:pt x="7567" y="10001"/>
                    <a:pt x="8520" y="9049"/>
                    <a:pt x="7567" y="7144"/>
                  </a:cubicBezTo>
                  <a:cubicBezTo>
                    <a:pt x="7567" y="9049"/>
                    <a:pt x="6615" y="10954"/>
                    <a:pt x="7567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6" name="Freeform: Shape 3100">
              <a:extLst>
                <a:ext uri="{FF2B5EF4-FFF2-40B4-BE49-F238E27FC236}">
                  <a16:creationId xmlns="" xmlns:a16="http://schemas.microsoft.com/office/drawing/2014/main" id="{139D56D9-BB77-4E92-AE64-C7979BE26AD6}"/>
                </a:ext>
              </a:extLst>
            </p:cNvPr>
            <p:cNvSpPr/>
            <p:nvPr/>
          </p:nvSpPr>
          <p:spPr>
            <a:xfrm>
              <a:off x="7774305" y="2705682"/>
              <a:ext cx="9525" cy="9525"/>
            </a:xfrm>
            <a:custGeom>
              <a:avLst/>
              <a:gdLst>
                <a:gd name="connsiteX0" fmla="*/ 8573 w 9525"/>
                <a:gd name="connsiteY0" fmla="*/ 7990 h 9525"/>
                <a:gd name="connsiteX1" fmla="*/ 8573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3" y="7990"/>
                  </a:moveTo>
                  <a:cubicBezTo>
                    <a:pt x="6667" y="7990"/>
                    <a:pt x="6667" y="6086"/>
                    <a:pt x="8573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7" name="Freeform: Shape 3101">
              <a:extLst>
                <a:ext uri="{FF2B5EF4-FFF2-40B4-BE49-F238E27FC236}">
                  <a16:creationId xmlns="" xmlns:a16="http://schemas.microsoft.com/office/drawing/2014/main" id="{3DA1562E-CC6A-4845-8B6A-D0E492048CF6}"/>
                </a:ext>
              </a:extLst>
            </p:cNvPr>
            <p:cNvSpPr/>
            <p:nvPr/>
          </p:nvSpPr>
          <p:spPr>
            <a:xfrm>
              <a:off x="7767690" y="270652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8096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8" name="Freeform: Shape 3102">
              <a:extLst>
                <a:ext uri="{FF2B5EF4-FFF2-40B4-BE49-F238E27FC236}">
                  <a16:creationId xmlns="" xmlns:a16="http://schemas.microsoft.com/office/drawing/2014/main" id="{3B05235E-1534-41A9-928F-549E1D8947F4}"/>
                </a:ext>
              </a:extLst>
            </p:cNvPr>
            <p:cNvSpPr/>
            <p:nvPr/>
          </p:nvSpPr>
          <p:spPr>
            <a:xfrm>
              <a:off x="7764304" y="2696927"/>
              <a:ext cx="19050" cy="19050"/>
            </a:xfrm>
            <a:custGeom>
              <a:avLst/>
              <a:gdLst>
                <a:gd name="connsiteX0" fmla="*/ 7144 w 19050"/>
                <a:gd name="connsiteY0" fmla="*/ 16745 h 19050"/>
                <a:gd name="connsiteX1" fmla="*/ 7144 w 19050"/>
                <a:gd name="connsiteY1" fmla="*/ 1674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6745"/>
                  </a:moveTo>
                  <a:cubicBezTo>
                    <a:pt x="9049" y="21508"/>
                    <a:pt x="22384" y="-7067"/>
                    <a:pt x="7144" y="167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9" name="Freeform: Shape 3103">
              <a:extLst>
                <a:ext uri="{FF2B5EF4-FFF2-40B4-BE49-F238E27FC236}">
                  <a16:creationId xmlns="" xmlns:a16="http://schemas.microsoft.com/office/drawing/2014/main" id="{F72CFACE-E307-44BA-BD26-7F0545A4F561}"/>
                </a:ext>
              </a:extLst>
            </p:cNvPr>
            <p:cNvSpPr/>
            <p:nvPr/>
          </p:nvSpPr>
          <p:spPr>
            <a:xfrm>
              <a:off x="7768114" y="270581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8096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8096" y="7858"/>
                    <a:pt x="8096" y="7858"/>
                  </a:cubicBez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0" name="Freeform: Shape 3104">
              <a:extLst>
                <a:ext uri="{FF2B5EF4-FFF2-40B4-BE49-F238E27FC236}">
                  <a16:creationId xmlns="" xmlns:a16="http://schemas.microsoft.com/office/drawing/2014/main" id="{2B5DB293-8AD3-4B02-85F0-45F948D90BF3}"/>
                </a:ext>
              </a:extLst>
            </p:cNvPr>
            <p:cNvSpPr/>
            <p:nvPr/>
          </p:nvSpPr>
          <p:spPr>
            <a:xfrm>
              <a:off x="7771924" y="2703763"/>
              <a:ext cx="9525" cy="9525"/>
            </a:xfrm>
            <a:custGeom>
              <a:avLst/>
              <a:gdLst>
                <a:gd name="connsiteX0" fmla="*/ 7144 w 9525"/>
                <a:gd name="connsiteY0" fmla="*/ 9909 h 9525"/>
                <a:gd name="connsiteX1" fmla="*/ 7144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909"/>
                  </a:moveTo>
                  <a:cubicBezTo>
                    <a:pt x="8096" y="8956"/>
                    <a:pt x="9049" y="4194"/>
                    <a:pt x="7144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1" name="Freeform: Shape 3105">
              <a:extLst>
                <a:ext uri="{FF2B5EF4-FFF2-40B4-BE49-F238E27FC236}">
                  <a16:creationId xmlns="" xmlns:a16="http://schemas.microsoft.com/office/drawing/2014/main" id="{730E5176-2CF4-453C-B9D2-AF3698EB198C}"/>
                </a:ext>
              </a:extLst>
            </p:cNvPr>
            <p:cNvSpPr/>
            <p:nvPr/>
          </p:nvSpPr>
          <p:spPr>
            <a:xfrm>
              <a:off x="7756248" y="2698140"/>
              <a:ext cx="9525" cy="19050"/>
            </a:xfrm>
            <a:custGeom>
              <a:avLst/>
              <a:gdLst>
                <a:gd name="connsiteX0" fmla="*/ 9485 w 9525"/>
                <a:gd name="connsiteY0" fmla="*/ 16485 h 19050"/>
                <a:gd name="connsiteX1" fmla="*/ 9485 w 9525"/>
                <a:gd name="connsiteY1" fmla="*/ 164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5" y="16485"/>
                  </a:moveTo>
                  <a:cubicBezTo>
                    <a:pt x="10437" y="2197"/>
                    <a:pt x="3770" y="6007"/>
                    <a:pt x="9485" y="16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2" name="Freeform: Shape 3106">
              <a:extLst>
                <a:ext uri="{FF2B5EF4-FFF2-40B4-BE49-F238E27FC236}">
                  <a16:creationId xmlns="" xmlns:a16="http://schemas.microsoft.com/office/drawing/2014/main" id="{B0EFA6C9-7E01-4A70-B244-F0489DC45BD6}"/>
                </a:ext>
              </a:extLst>
            </p:cNvPr>
            <p:cNvSpPr/>
            <p:nvPr/>
          </p:nvSpPr>
          <p:spPr>
            <a:xfrm>
              <a:off x="7751921" y="269319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8096"/>
                  </a:cubicBezTo>
                  <a:cubicBezTo>
                    <a:pt x="8096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3" name="Freeform: Shape 3107">
              <a:extLst>
                <a:ext uri="{FF2B5EF4-FFF2-40B4-BE49-F238E27FC236}">
                  <a16:creationId xmlns="" xmlns:a16="http://schemas.microsoft.com/office/drawing/2014/main" id="{66A5F2D0-9590-4E86-BAF6-6AFF0BAE7D98}"/>
                </a:ext>
              </a:extLst>
            </p:cNvPr>
            <p:cNvSpPr/>
            <p:nvPr/>
          </p:nvSpPr>
          <p:spPr>
            <a:xfrm>
              <a:off x="7739539" y="2695420"/>
              <a:ext cx="19050" cy="19050"/>
            </a:xfrm>
            <a:custGeom>
              <a:avLst/>
              <a:gdLst>
                <a:gd name="connsiteX0" fmla="*/ 7144 w 19050"/>
                <a:gd name="connsiteY0" fmla="*/ 14442 h 19050"/>
                <a:gd name="connsiteX1" fmla="*/ 7144 w 19050"/>
                <a:gd name="connsiteY1" fmla="*/ 1444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442"/>
                  </a:moveTo>
                  <a:cubicBezTo>
                    <a:pt x="26194" y="7774"/>
                    <a:pt x="17621" y="2059"/>
                    <a:pt x="7144" y="144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4" name="Freeform: Shape 3108">
              <a:extLst>
                <a:ext uri="{FF2B5EF4-FFF2-40B4-BE49-F238E27FC236}">
                  <a16:creationId xmlns="" xmlns:a16="http://schemas.microsoft.com/office/drawing/2014/main" id="{388F2546-75BD-4C76-ADA1-80B2531B88BB}"/>
                </a:ext>
              </a:extLst>
            </p:cNvPr>
            <p:cNvSpPr/>
            <p:nvPr/>
          </p:nvSpPr>
          <p:spPr>
            <a:xfrm>
              <a:off x="7737916" y="2693629"/>
              <a:ext cx="9525" cy="9525"/>
            </a:xfrm>
            <a:custGeom>
              <a:avLst/>
              <a:gdLst>
                <a:gd name="connsiteX0" fmla="*/ 7815 w 9525"/>
                <a:gd name="connsiteY0" fmla="*/ 9565 h 9525"/>
                <a:gd name="connsiteX1" fmla="*/ 7815 w 9525"/>
                <a:gd name="connsiteY1" fmla="*/ 956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5" y="9565"/>
                  </a:moveTo>
                  <a:cubicBezTo>
                    <a:pt x="5909" y="2898"/>
                    <a:pt x="8767" y="12423"/>
                    <a:pt x="7815" y="95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5" name="Freeform: Shape 3109">
              <a:extLst>
                <a:ext uri="{FF2B5EF4-FFF2-40B4-BE49-F238E27FC236}">
                  <a16:creationId xmlns="" xmlns:a16="http://schemas.microsoft.com/office/drawing/2014/main" id="{F96C3A7C-5155-4160-8E68-9850FDCD879E}"/>
                </a:ext>
              </a:extLst>
            </p:cNvPr>
            <p:cNvSpPr/>
            <p:nvPr/>
          </p:nvSpPr>
          <p:spPr>
            <a:xfrm>
              <a:off x="7728694" y="2697104"/>
              <a:ext cx="9525" cy="19050"/>
            </a:xfrm>
            <a:custGeom>
              <a:avLst/>
              <a:gdLst>
                <a:gd name="connsiteX0" fmla="*/ 10368 w 9525"/>
                <a:gd name="connsiteY0" fmla="*/ 13710 h 19050"/>
                <a:gd name="connsiteX1" fmla="*/ 10368 w 9525"/>
                <a:gd name="connsiteY1" fmla="*/ 1371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368" y="13710"/>
                  </a:moveTo>
                  <a:cubicBezTo>
                    <a:pt x="6558" y="-1530"/>
                    <a:pt x="5606" y="14663"/>
                    <a:pt x="10368" y="137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6" name="Freeform: Shape 3110">
              <a:extLst>
                <a:ext uri="{FF2B5EF4-FFF2-40B4-BE49-F238E27FC236}">
                  <a16:creationId xmlns="" xmlns:a16="http://schemas.microsoft.com/office/drawing/2014/main" id="{99D0A5D1-60A3-4DC9-9E41-86F4F9BBBC6B}"/>
                </a:ext>
              </a:extLst>
            </p:cNvPr>
            <p:cNvSpPr/>
            <p:nvPr/>
          </p:nvSpPr>
          <p:spPr>
            <a:xfrm>
              <a:off x="7735729" y="2702718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8096" y="9049"/>
                    <a:pt x="8096" y="10001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7" name="Freeform: Shape 3111">
              <a:extLst>
                <a:ext uri="{FF2B5EF4-FFF2-40B4-BE49-F238E27FC236}">
                  <a16:creationId xmlns="" xmlns:a16="http://schemas.microsoft.com/office/drawing/2014/main" id="{335883AB-B453-4592-AC7D-E70D8B57F8FD}"/>
                </a:ext>
              </a:extLst>
            </p:cNvPr>
            <p:cNvSpPr/>
            <p:nvPr/>
          </p:nvSpPr>
          <p:spPr>
            <a:xfrm>
              <a:off x="7723346" y="26960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8" name="Freeform: Shape 3112">
              <a:extLst>
                <a:ext uri="{FF2B5EF4-FFF2-40B4-BE49-F238E27FC236}">
                  <a16:creationId xmlns="" xmlns:a16="http://schemas.microsoft.com/office/drawing/2014/main" id="{A64031A0-9854-4246-98FD-FAC98F257E5D}"/>
                </a:ext>
              </a:extLst>
            </p:cNvPr>
            <p:cNvSpPr/>
            <p:nvPr/>
          </p:nvSpPr>
          <p:spPr>
            <a:xfrm>
              <a:off x="7723134" y="2702718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8096"/>
                    <a:pt x="9260" y="8096"/>
                    <a:pt x="92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9" name="Freeform: Shape 3113">
              <a:extLst>
                <a:ext uri="{FF2B5EF4-FFF2-40B4-BE49-F238E27FC236}">
                  <a16:creationId xmlns="" xmlns:a16="http://schemas.microsoft.com/office/drawing/2014/main" id="{FA9F59B8-9FDA-47B5-BB99-13C0952E6618}"/>
                </a:ext>
              </a:extLst>
            </p:cNvPr>
            <p:cNvSpPr/>
            <p:nvPr/>
          </p:nvSpPr>
          <p:spPr>
            <a:xfrm>
              <a:off x="7637621" y="2688632"/>
              <a:ext cx="95250" cy="28575"/>
            </a:xfrm>
            <a:custGeom>
              <a:avLst/>
              <a:gdLst>
                <a:gd name="connsiteX0" fmla="*/ 7144 w 95250"/>
                <a:gd name="connsiteY0" fmla="*/ 12658 h 28575"/>
                <a:gd name="connsiteX1" fmla="*/ 90964 w 95250"/>
                <a:gd name="connsiteY1" fmla="*/ 19325 h 28575"/>
                <a:gd name="connsiteX2" fmla="*/ 90011 w 95250"/>
                <a:gd name="connsiteY2" fmla="*/ 12658 h 28575"/>
                <a:gd name="connsiteX3" fmla="*/ 7144 w 95250"/>
                <a:gd name="connsiteY3" fmla="*/ 1265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28575">
                  <a:moveTo>
                    <a:pt x="7144" y="12658"/>
                  </a:moveTo>
                  <a:cubicBezTo>
                    <a:pt x="9049" y="39328"/>
                    <a:pt x="86201" y="17420"/>
                    <a:pt x="90964" y="19325"/>
                  </a:cubicBezTo>
                  <a:cubicBezTo>
                    <a:pt x="86201" y="16468"/>
                    <a:pt x="86201" y="14563"/>
                    <a:pt x="90011" y="12658"/>
                  </a:cubicBezTo>
                  <a:cubicBezTo>
                    <a:pt x="47149" y="-2582"/>
                    <a:pt x="29051" y="19325"/>
                    <a:pt x="7144" y="126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0" name="Freeform: Shape 3114">
              <a:extLst>
                <a:ext uri="{FF2B5EF4-FFF2-40B4-BE49-F238E27FC236}">
                  <a16:creationId xmlns="" xmlns:a16="http://schemas.microsoft.com/office/drawing/2014/main" id="{979C878B-6870-4BFC-B2A2-626FCA380161}"/>
                </a:ext>
              </a:extLst>
            </p:cNvPr>
            <p:cNvSpPr/>
            <p:nvPr/>
          </p:nvSpPr>
          <p:spPr>
            <a:xfrm>
              <a:off x="7646946" y="2689779"/>
              <a:ext cx="9525" cy="9525"/>
            </a:xfrm>
            <a:custGeom>
              <a:avLst/>
              <a:gdLst>
                <a:gd name="connsiteX0" fmla="*/ 7344 w 9525"/>
                <a:gd name="connsiteY0" fmla="*/ 8653 h 9525"/>
                <a:gd name="connsiteX1" fmla="*/ 73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8653"/>
                  </a:moveTo>
                  <a:cubicBezTo>
                    <a:pt x="9249" y="5795"/>
                    <a:pt x="6392" y="7701"/>
                    <a:pt x="73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1" name="Freeform: Shape 3115">
              <a:extLst>
                <a:ext uri="{FF2B5EF4-FFF2-40B4-BE49-F238E27FC236}">
                  <a16:creationId xmlns="" xmlns:a16="http://schemas.microsoft.com/office/drawing/2014/main" id="{2A30288F-0BC7-4613-9228-4D0B6B08E0CA}"/>
                </a:ext>
              </a:extLst>
            </p:cNvPr>
            <p:cNvSpPr/>
            <p:nvPr/>
          </p:nvSpPr>
          <p:spPr>
            <a:xfrm>
              <a:off x="7636907" y="269414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2" name="Freeform: Shape 3116">
              <a:extLst>
                <a:ext uri="{FF2B5EF4-FFF2-40B4-BE49-F238E27FC236}">
                  <a16:creationId xmlns="" xmlns:a16="http://schemas.microsoft.com/office/drawing/2014/main" id="{D978EAB0-E6D4-4F8C-819F-E82C00B694A4}"/>
                </a:ext>
              </a:extLst>
            </p:cNvPr>
            <p:cNvSpPr/>
            <p:nvPr/>
          </p:nvSpPr>
          <p:spPr>
            <a:xfrm>
              <a:off x="7655825" y="2705152"/>
              <a:ext cx="9525" cy="9525"/>
            </a:xfrm>
            <a:custGeom>
              <a:avLst/>
              <a:gdLst>
                <a:gd name="connsiteX0" fmla="*/ 7990 w 9525"/>
                <a:gd name="connsiteY0" fmla="*/ 7567 h 9525"/>
                <a:gd name="connsiteX1" fmla="*/ 7990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67"/>
                  </a:moveTo>
                  <a:cubicBezTo>
                    <a:pt x="7990" y="7567"/>
                    <a:pt x="6085" y="6615"/>
                    <a:pt x="7990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3" name="Freeform: Shape 3117">
              <a:extLst>
                <a:ext uri="{FF2B5EF4-FFF2-40B4-BE49-F238E27FC236}">
                  <a16:creationId xmlns="" xmlns:a16="http://schemas.microsoft.com/office/drawing/2014/main" id="{4075CBEB-B4A6-44CA-A8D6-9E8A24D686A4}"/>
                </a:ext>
              </a:extLst>
            </p:cNvPr>
            <p:cNvSpPr/>
            <p:nvPr/>
          </p:nvSpPr>
          <p:spPr>
            <a:xfrm>
              <a:off x="7659529" y="26903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10001" y="10954"/>
                  </a:cubicBezTo>
                  <a:cubicBezTo>
                    <a:pt x="9049" y="10001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4" name="Freeform: Shape 3118">
              <a:extLst>
                <a:ext uri="{FF2B5EF4-FFF2-40B4-BE49-F238E27FC236}">
                  <a16:creationId xmlns="" xmlns:a16="http://schemas.microsoft.com/office/drawing/2014/main" id="{94862036-6FBB-430A-844A-47E945E8D9B6}"/>
                </a:ext>
              </a:extLst>
            </p:cNvPr>
            <p:cNvSpPr/>
            <p:nvPr/>
          </p:nvSpPr>
          <p:spPr>
            <a:xfrm>
              <a:off x="7679137" y="2691288"/>
              <a:ext cx="9525" cy="9525"/>
            </a:xfrm>
            <a:custGeom>
              <a:avLst/>
              <a:gdLst>
                <a:gd name="connsiteX0" fmla="*/ 7538 w 9525"/>
                <a:gd name="connsiteY0" fmla="*/ 10001 h 9525"/>
                <a:gd name="connsiteX1" fmla="*/ 8491 w 9525"/>
                <a:gd name="connsiteY1" fmla="*/ 7144 h 9525"/>
                <a:gd name="connsiteX2" fmla="*/ 7538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10001"/>
                  </a:moveTo>
                  <a:cubicBezTo>
                    <a:pt x="8491" y="9049"/>
                    <a:pt x="7538" y="8096"/>
                    <a:pt x="8491" y="7144"/>
                  </a:cubicBezTo>
                  <a:cubicBezTo>
                    <a:pt x="7538" y="8096"/>
                    <a:pt x="6586" y="9049"/>
                    <a:pt x="7538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5" name="Freeform: Shape 3119">
              <a:extLst>
                <a:ext uri="{FF2B5EF4-FFF2-40B4-BE49-F238E27FC236}">
                  <a16:creationId xmlns="" xmlns:a16="http://schemas.microsoft.com/office/drawing/2014/main" id="{579E1961-C275-4564-A6EC-43CA2DD46C7B}"/>
                </a:ext>
              </a:extLst>
            </p:cNvPr>
            <p:cNvSpPr/>
            <p:nvPr/>
          </p:nvSpPr>
          <p:spPr>
            <a:xfrm>
              <a:off x="7639067" y="2691288"/>
              <a:ext cx="9525" cy="9525"/>
            </a:xfrm>
            <a:custGeom>
              <a:avLst/>
              <a:gdLst>
                <a:gd name="connsiteX0" fmla="*/ 11414 w 9525"/>
                <a:gd name="connsiteY0" fmla="*/ 7144 h 9525"/>
                <a:gd name="connsiteX1" fmla="*/ 11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414" y="7144"/>
                  </a:moveTo>
                  <a:cubicBezTo>
                    <a:pt x="9508" y="7144"/>
                    <a:pt x="2841" y="10954"/>
                    <a:pt x="11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6" name="Freeform: Shape 3120">
              <a:extLst>
                <a:ext uri="{FF2B5EF4-FFF2-40B4-BE49-F238E27FC236}">
                  <a16:creationId xmlns="" xmlns:a16="http://schemas.microsoft.com/office/drawing/2014/main" id="{98413FA3-846F-4493-A7E3-E52A6F506E48}"/>
                </a:ext>
              </a:extLst>
            </p:cNvPr>
            <p:cNvSpPr/>
            <p:nvPr/>
          </p:nvSpPr>
          <p:spPr>
            <a:xfrm>
              <a:off x="7590732" y="2695042"/>
              <a:ext cx="57150" cy="28575"/>
            </a:xfrm>
            <a:custGeom>
              <a:avLst/>
              <a:gdLst>
                <a:gd name="connsiteX0" fmla="*/ 7361 w 57150"/>
                <a:gd name="connsiteY0" fmla="*/ 19582 h 28575"/>
                <a:gd name="connsiteX1" fmla="*/ 51176 w 57150"/>
                <a:gd name="connsiteY1" fmla="*/ 7200 h 28575"/>
                <a:gd name="connsiteX2" fmla="*/ 7361 w 57150"/>
                <a:gd name="connsiteY2" fmla="*/ 1958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28575">
                  <a:moveTo>
                    <a:pt x="7361" y="19582"/>
                  </a:moveTo>
                  <a:cubicBezTo>
                    <a:pt x="9266" y="23392"/>
                    <a:pt x="54033" y="24345"/>
                    <a:pt x="51176" y="7200"/>
                  </a:cubicBezTo>
                  <a:cubicBezTo>
                    <a:pt x="51176" y="6247"/>
                    <a:pt x="3551" y="17677"/>
                    <a:pt x="7361" y="195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7" name="Freeform: Shape 3121">
              <a:extLst>
                <a:ext uri="{FF2B5EF4-FFF2-40B4-BE49-F238E27FC236}">
                  <a16:creationId xmlns="" xmlns:a16="http://schemas.microsoft.com/office/drawing/2014/main" id="{96BB8A1E-4611-4990-B3FF-7BBCCF1A8120}"/>
                </a:ext>
              </a:extLst>
            </p:cNvPr>
            <p:cNvSpPr/>
            <p:nvPr/>
          </p:nvSpPr>
          <p:spPr>
            <a:xfrm>
              <a:off x="7622381" y="269414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7144" y="9049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8" name="Freeform: Shape 3122">
              <a:extLst>
                <a:ext uri="{FF2B5EF4-FFF2-40B4-BE49-F238E27FC236}">
                  <a16:creationId xmlns="" xmlns:a16="http://schemas.microsoft.com/office/drawing/2014/main" id="{1BF65046-2AE4-4EB9-9713-716CC255988E}"/>
                </a:ext>
              </a:extLst>
            </p:cNvPr>
            <p:cNvSpPr/>
            <p:nvPr/>
          </p:nvSpPr>
          <p:spPr>
            <a:xfrm>
              <a:off x="7553203" y="2692469"/>
              <a:ext cx="47625" cy="28575"/>
            </a:xfrm>
            <a:custGeom>
              <a:avLst/>
              <a:gdLst>
                <a:gd name="connsiteX0" fmla="*/ 30602 w 47625"/>
                <a:gd name="connsiteY0" fmla="*/ 15488 h 28575"/>
                <a:gd name="connsiteX1" fmla="*/ 9647 w 47625"/>
                <a:gd name="connsiteY1" fmla="*/ 25013 h 28575"/>
                <a:gd name="connsiteX2" fmla="*/ 30602 w 47625"/>
                <a:gd name="connsiteY2" fmla="*/ 154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28575">
                  <a:moveTo>
                    <a:pt x="30602" y="15488"/>
                  </a:moveTo>
                  <a:cubicBezTo>
                    <a:pt x="22029" y="11678"/>
                    <a:pt x="22029" y="22155"/>
                    <a:pt x="9647" y="25013"/>
                  </a:cubicBezTo>
                  <a:cubicBezTo>
                    <a:pt x="-8451" y="14535"/>
                    <a:pt x="79179" y="-3562"/>
                    <a:pt x="30602" y="15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9" name="Freeform: Shape 3123">
              <a:extLst>
                <a:ext uri="{FF2B5EF4-FFF2-40B4-BE49-F238E27FC236}">
                  <a16:creationId xmlns="" xmlns:a16="http://schemas.microsoft.com/office/drawing/2014/main" id="{A02E962C-D008-47BD-9B3E-02CF37D02865}"/>
                </a:ext>
              </a:extLst>
            </p:cNvPr>
            <p:cNvSpPr/>
            <p:nvPr/>
          </p:nvSpPr>
          <p:spPr>
            <a:xfrm>
              <a:off x="7585763" y="269700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3811"/>
                    <a:pt x="7567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0" name="Freeform: Shape 3124">
              <a:extLst>
                <a:ext uri="{FF2B5EF4-FFF2-40B4-BE49-F238E27FC236}">
                  <a16:creationId xmlns="" xmlns:a16="http://schemas.microsoft.com/office/drawing/2014/main" id="{914A25EE-84E2-46E0-9E21-0863A849E33A}"/>
                </a:ext>
              </a:extLst>
            </p:cNvPr>
            <p:cNvSpPr/>
            <p:nvPr/>
          </p:nvSpPr>
          <p:spPr>
            <a:xfrm>
              <a:off x="7583329" y="2707124"/>
              <a:ext cx="9525" cy="9525"/>
            </a:xfrm>
            <a:custGeom>
              <a:avLst/>
              <a:gdLst>
                <a:gd name="connsiteX0" fmla="*/ 8096 w 9525"/>
                <a:gd name="connsiteY0" fmla="*/ 10358 h 9525"/>
                <a:gd name="connsiteX1" fmla="*/ 9049 w 9525"/>
                <a:gd name="connsiteY1" fmla="*/ 7501 h 9525"/>
                <a:gd name="connsiteX2" fmla="*/ 8096 w 9525"/>
                <a:gd name="connsiteY2" fmla="*/ 103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358"/>
                  </a:moveTo>
                  <a:cubicBezTo>
                    <a:pt x="8096" y="9406"/>
                    <a:pt x="9049" y="8454"/>
                    <a:pt x="9049" y="7501"/>
                  </a:cubicBezTo>
                  <a:cubicBezTo>
                    <a:pt x="6191" y="6548"/>
                    <a:pt x="7144" y="7501"/>
                    <a:pt x="8096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1" name="Freeform: Shape 3125">
              <a:extLst>
                <a:ext uri="{FF2B5EF4-FFF2-40B4-BE49-F238E27FC236}">
                  <a16:creationId xmlns="" xmlns:a16="http://schemas.microsoft.com/office/drawing/2014/main" id="{9501A7BA-14DB-44C1-A500-F2E9BE88978F}"/>
                </a:ext>
              </a:extLst>
            </p:cNvPr>
            <p:cNvSpPr/>
            <p:nvPr/>
          </p:nvSpPr>
          <p:spPr>
            <a:xfrm>
              <a:off x="7558665" y="2697003"/>
              <a:ext cx="9525" cy="9525"/>
            </a:xfrm>
            <a:custGeom>
              <a:avLst/>
              <a:gdLst>
                <a:gd name="connsiteX0" fmla="*/ 8947 w 9525"/>
                <a:gd name="connsiteY0" fmla="*/ 7144 h 9525"/>
                <a:gd name="connsiteX1" fmla="*/ 894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7144"/>
                  </a:moveTo>
                  <a:cubicBezTo>
                    <a:pt x="6090" y="10001"/>
                    <a:pt x="7042" y="9049"/>
                    <a:pt x="894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2" name="Freeform: Shape 3126">
              <a:extLst>
                <a:ext uri="{FF2B5EF4-FFF2-40B4-BE49-F238E27FC236}">
                  <a16:creationId xmlns="" xmlns:a16="http://schemas.microsoft.com/office/drawing/2014/main" id="{F8F64E1C-AB69-4774-A267-E4BAD94DB5C7}"/>
                </a:ext>
              </a:extLst>
            </p:cNvPr>
            <p:cNvSpPr/>
            <p:nvPr/>
          </p:nvSpPr>
          <p:spPr>
            <a:xfrm>
              <a:off x="7542371" y="2695393"/>
              <a:ext cx="19050" cy="19050"/>
            </a:xfrm>
            <a:custGeom>
              <a:avLst/>
              <a:gdLst>
                <a:gd name="connsiteX0" fmla="*/ 7144 w 19050"/>
                <a:gd name="connsiteY0" fmla="*/ 13517 h 19050"/>
                <a:gd name="connsiteX1" fmla="*/ 7144 w 19050"/>
                <a:gd name="connsiteY1" fmla="*/ 1351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517"/>
                  </a:moveTo>
                  <a:cubicBezTo>
                    <a:pt x="26194" y="11612"/>
                    <a:pt x="12859" y="182"/>
                    <a:pt x="7144" y="135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3" name="Freeform: Shape 3127">
              <a:extLst>
                <a:ext uri="{FF2B5EF4-FFF2-40B4-BE49-F238E27FC236}">
                  <a16:creationId xmlns="" xmlns:a16="http://schemas.microsoft.com/office/drawing/2014/main" id="{4014773A-BF78-4184-A7EC-E3891F2646CC}"/>
                </a:ext>
              </a:extLst>
            </p:cNvPr>
            <p:cNvSpPr/>
            <p:nvPr/>
          </p:nvSpPr>
          <p:spPr>
            <a:xfrm>
              <a:off x="7457599" y="2695300"/>
              <a:ext cx="85725" cy="19050"/>
            </a:xfrm>
            <a:custGeom>
              <a:avLst/>
              <a:gdLst>
                <a:gd name="connsiteX0" fmla="*/ 79534 w 85725"/>
                <a:gd name="connsiteY0" fmla="*/ 10752 h 19050"/>
                <a:gd name="connsiteX1" fmla="*/ 7144 w 85725"/>
                <a:gd name="connsiteY1" fmla="*/ 10752 h 19050"/>
                <a:gd name="connsiteX2" fmla="*/ 79534 w 85725"/>
                <a:gd name="connsiteY2" fmla="*/ 1075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9050">
                  <a:moveTo>
                    <a:pt x="79534" y="10752"/>
                  </a:moveTo>
                  <a:cubicBezTo>
                    <a:pt x="62389" y="9800"/>
                    <a:pt x="25241" y="3132"/>
                    <a:pt x="7144" y="10752"/>
                  </a:cubicBezTo>
                  <a:cubicBezTo>
                    <a:pt x="54769" y="12657"/>
                    <a:pt x="78581" y="23135"/>
                    <a:pt x="79534" y="1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4" name="Freeform: Shape 3128">
              <a:extLst>
                <a:ext uri="{FF2B5EF4-FFF2-40B4-BE49-F238E27FC236}">
                  <a16:creationId xmlns="" xmlns:a16="http://schemas.microsoft.com/office/drawing/2014/main" id="{80EB375E-C4B1-4CB2-9DEB-2DDF2A991842}"/>
                </a:ext>
              </a:extLst>
            </p:cNvPr>
            <p:cNvSpPr/>
            <p:nvPr/>
          </p:nvSpPr>
          <p:spPr>
            <a:xfrm>
              <a:off x="7535704" y="270843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7144"/>
                    <a:pt x="8096" y="7144"/>
                  </a:cubicBezTo>
                  <a:cubicBezTo>
                    <a:pt x="8096" y="7144"/>
                    <a:pt x="8096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5" name="Freeform: Shape 3129">
              <a:extLst>
                <a:ext uri="{FF2B5EF4-FFF2-40B4-BE49-F238E27FC236}">
                  <a16:creationId xmlns="" xmlns:a16="http://schemas.microsoft.com/office/drawing/2014/main" id="{12BC25E7-5CB0-424E-B5CA-D39E4DDA2BC4}"/>
                </a:ext>
              </a:extLst>
            </p:cNvPr>
            <p:cNvSpPr/>
            <p:nvPr/>
          </p:nvSpPr>
          <p:spPr>
            <a:xfrm>
              <a:off x="7456252" y="2698908"/>
              <a:ext cx="9525" cy="9525"/>
            </a:xfrm>
            <a:custGeom>
              <a:avLst/>
              <a:gdLst>
                <a:gd name="connsiteX0" fmla="*/ 8491 w 9525"/>
                <a:gd name="connsiteY0" fmla="*/ 7144 h 9525"/>
                <a:gd name="connsiteX1" fmla="*/ 7538 w 9525"/>
                <a:gd name="connsiteY1" fmla="*/ 7144 h 9525"/>
                <a:gd name="connsiteX2" fmla="*/ 849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7144"/>
                  </a:moveTo>
                  <a:cubicBezTo>
                    <a:pt x="8491" y="7144"/>
                    <a:pt x="7538" y="7144"/>
                    <a:pt x="7538" y="7144"/>
                  </a:cubicBezTo>
                  <a:cubicBezTo>
                    <a:pt x="6586" y="8096"/>
                    <a:pt x="7538" y="7144"/>
                    <a:pt x="849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6" name="Freeform: Shape 3130">
              <a:extLst>
                <a:ext uri="{FF2B5EF4-FFF2-40B4-BE49-F238E27FC236}">
                  <a16:creationId xmlns="" xmlns:a16="http://schemas.microsoft.com/office/drawing/2014/main" id="{F5C8F3EC-9A89-4C83-8672-26E9D341FF2B}"/>
                </a:ext>
              </a:extLst>
            </p:cNvPr>
            <p:cNvSpPr/>
            <p:nvPr/>
          </p:nvSpPr>
          <p:spPr>
            <a:xfrm>
              <a:off x="7542371" y="27074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7" name="Freeform: Shape 3131">
              <a:extLst>
                <a:ext uri="{FF2B5EF4-FFF2-40B4-BE49-F238E27FC236}">
                  <a16:creationId xmlns="" xmlns:a16="http://schemas.microsoft.com/office/drawing/2014/main" id="{AE64D3D4-FD1E-45D8-8850-4A35B8C55B60}"/>
                </a:ext>
              </a:extLst>
            </p:cNvPr>
            <p:cNvSpPr/>
            <p:nvPr/>
          </p:nvSpPr>
          <p:spPr>
            <a:xfrm>
              <a:off x="7543720" y="269795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8096"/>
                    <a:pt x="5796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8" name="Freeform: Shape 3132">
              <a:extLst>
                <a:ext uri="{FF2B5EF4-FFF2-40B4-BE49-F238E27FC236}">
                  <a16:creationId xmlns="" xmlns:a16="http://schemas.microsoft.com/office/drawing/2014/main" id="{A5154E45-1112-4C70-BD95-8E1445F2ECB0}"/>
                </a:ext>
              </a:extLst>
            </p:cNvPr>
            <p:cNvSpPr/>
            <p:nvPr/>
          </p:nvSpPr>
          <p:spPr>
            <a:xfrm>
              <a:off x="7444264" y="26931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9" name="Freeform: Shape 3133">
              <a:extLst>
                <a:ext uri="{FF2B5EF4-FFF2-40B4-BE49-F238E27FC236}">
                  <a16:creationId xmlns="" xmlns:a16="http://schemas.microsoft.com/office/drawing/2014/main" id="{9E9C3B5E-59DB-439E-92DF-7BD02B9DC1EA}"/>
                </a:ext>
              </a:extLst>
            </p:cNvPr>
            <p:cNvSpPr/>
            <p:nvPr/>
          </p:nvSpPr>
          <p:spPr>
            <a:xfrm>
              <a:off x="7407116" y="268962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0" name="Freeform: Shape 3134">
              <a:extLst>
                <a:ext uri="{FF2B5EF4-FFF2-40B4-BE49-F238E27FC236}">
                  <a16:creationId xmlns="" xmlns:a16="http://schemas.microsoft.com/office/drawing/2014/main" id="{3E62661C-4F16-470B-AC16-4E52F032A94E}"/>
                </a:ext>
              </a:extLst>
            </p:cNvPr>
            <p:cNvSpPr/>
            <p:nvPr/>
          </p:nvSpPr>
          <p:spPr>
            <a:xfrm>
              <a:off x="7316629" y="2687611"/>
              <a:ext cx="142875" cy="19050"/>
            </a:xfrm>
            <a:custGeom>
              <a:avLst/>
              <a:gdLst>
                <a:gd name="connsiteX0" fmla="*/ 7144 w 142875"/>
                <a:gd name="connsiteY0" fmla="*/ 7964 h 19050"/>
                <a:gd name="connsiteX1" fmla="*/ 143351 w 142875"/>
                <a:gd name="connsiteY1" fmla="*/ 10821 h 19050"/>
                <a:gd name="connsiteX2" fmla="*/ 7144 w 142875"/>
                <a:gd name="connsiteY2" fmla="*/ 79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19050">
                  <a:moveTo>
                    <a:pt x="7144" y="7964"/>
                  </a:moveTo>
                  <a:cubicBezTo>
                    <a:pt x="22384" y="2249"/>
                    <a:pt x="143351" y="28919"/>
                    <a:pt x="143351" y="10821"/>
                  </a:cubicBezTo>
                  <a:cubicBezTo>
                    <a:pt x="133826" y="16536"/>
                    <a:pt x="11906" y="20346"/>
                    <a:pt x="7144" y="79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1" name="Freeform: Shape 3135">
              <a:extLst>
                <a:ext uri="{FF2B5EF4-FFF2-40B4-BE49-F238E27FC236}">
                  <a16:creationId xmlns="" xmlns:a16="http://schemas.microsoft.com/office/drawing/2014/main" id="{F9B0C67D-AC8E-47F0-937F-100302E8ED89}"/>
                </a:ext>
              </a:extLst>
            </p:cNvPr>
            <p:cNvSpPr/>
            <p:nvPr/>
          </p:nvSpPr>
          <p:spPr>
            <a:xfrm>
              <a:off x="7353447" y="2688102"/>
              <a:ext cx="9525" cy="9525"/>
            </a:xfrm>
            <a:custGeom>
              <a:avLst/>
              <a:gdLst>
                <a:gd name="connsiteX0" fmla="*/ 10330 w 9525"/>
                <a:gd name="connsiteY0" fmla="*/ 10330 h 9525"/>
                <a:gd name="connsiteX1" fmla="*/ 10330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330" y="10330"/>
                  </a:moveTo>
                  <a:cubicBezTo>
                    <a:pt x="3663" y="3663"/>
                    <a:pt x="9378" y="9378"/>
                    <a:pt x="10330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2" name="Freeform: Shape 3136">
              <a:extLst>
                <a:ext uri="{FF2B5EF4-FFF2-40B4-BE49-F238E27FC236}">
                  <a16:creationId xmlns="" xmlns:a16="http://schemas.microsoft.com/office/drawing/2014/main" id="{074793BF-EE89-4AED-9D74-F1697AB1D6C0}"/>
                </a:ext>
              </a:extLst>
            </p:cNvPr>
            <p:cNvSpPr/>
            <p:nvPr/>
          </p:nvSpPr>
          <p:spPr>
            <a:xfrm>
              <a:off x="7352676" y="2690336"/>
              <a:ext cx="9525" cy="9525"/>
            </a:xfrm>
            <a:custGeom>
              <a:avLst/>
              <a:gdLst>
                <a:gd name="connsiteX0" fmla="*/ 8243 w 9525"/>
                <a:gd name="connsiteY0" fmla="*/ 7144 h 9525"/>
                <a:gd name="connsiteX1" fmla="*/ 82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3" y="7144"/>
                  </a:moveTo>
                  <a:cubicBezTo>
                    <a:pt x="6339" y="9049"/>
                    <a:pt x="7291" y="9049"/>
                    <a:pt x="82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3" name="Freeform: Shape 3137">
              <a:extLst>
                <a:ext uri="{FF2B5EF4-FFF2-40B4-BE49-F238E27FC236}">
                  <a16:creationId xmlns="" xmlns:a16="http://schemas.microsoft.com/office/drawing/2014/main" id="{282803CC-73C6-4377-A4E3-75FB64B1B338}"/>
                </a:ext>
              </a:extLst>
            </p:cNvPr>
            <p:cNvSpPr/>
            <p:nvPr/>
          </p:nvSpPr>
          <p:spPr>
            <a:xfrm>
              <a:off x="7304246" y="2688960"/>
              <a:ext cx="9525" cy="9525"/>
            </a:xfrm>
            <a:custGeom>
              <a:avLst/>
              <a:gdLst>
                <a:gd name="connsiteX0" fmla="*/ 10001 w 9525"/>
                <a:gd name="connsiteY0" fmla="*/ 7567 h 9525"/>
                <a:gd name="connsiteX1" fmla="*/ 7144 w 9525"/>
                <a:gd name="connsiteY1" fmla="*/ 7567 h 9525"/>
                <a:gd name="connsiteX2" fmla="*/ 10001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567"/>
                  </a:moveTo>
                  <a:cubicBezTo>
                    <a:pt x="10001" y="7567"/>
                    <a:pt x="9049" y="6615"/>
                    <a:pt x="7144" y="7567"/>
                  </a:cubicBezTo>
                  <a:cubicBezTo>
                    <a:pt x="9049" y="7567"/>
                    <a:pt x="10001" y="8520"/>
                    <a:pt x="10001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4" name="Freeform: Shape 3138">
              <a:extLst>
                <a:ext uri="{FF2B5EF4-FFF2-40B4-BE49-F238E27FC236}">
                  <a16:creationId xmlns="" xmlns:a16="http://schemas.microsoft.com/office/drawing/2014/main" id="{8D76C1BD-63D7-4086-B98C-76B2B77F31E1}"/>
                </a:ext>
              </a:extLst>
            </p:cNvPr>
            <p:cNvSpPr/>
            <p:nvPr/>
          </p:nvSpPr>
          <p:spPr>
            <a:xfrm>
              <a:off x="7305199" y="26912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5" name="Freeform: Shape 3139">
              <a:extLst>
                <a:ext uri="{FF2B5EF4-FFF2-40B4-BE49-F238E27FC236}">
                  <a16:creationId xmlns="" xmlns:a16="http://schemas.microsoft.com/office/drawing/2014/main" id="{B161ABCF-429E-49CB-AFF0-DB60B006CF8B}"/>
                </a:ext>
              </a:extLst>
            </p:cNvPr>
            <p:cNvSpPr/>
            <p:nvPr/>
          </p:nvSpPr>
          <p:spPr>
            <a:xfrm>
              <a:off x="7238509" y="2691288"/>
              <a:ext cx="76200" cy="9525"/>
            </a:xfrm>
            <a:custGeom>
              <a:avLst/>
              <a:gdLst>
                <a:gd name="connsiteX0" fmla="*/ 7159 w 76200"/>
                <a:gd name="connsiteY0" fmla="*/ 7144 h 9525"/>
                <a:gd name="connsiteX1" fmla="*/ 72881 w 76200"/>
                <a:gd name="connsiteY1" fmla="*/ 8096 h 9525"/>
                <a:gd name="connsiteX2" fmla="*/ 64309 w 76200"/>
                <a:gd name="connsiteY2" fmla="*/ 10954 h 9525"/>
                <a:gd name="connsiteX3" fmla="*/ 7159 w 76200"/>
                <a:gd name="connsiteY3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9525">
                  <a:moveTo>
                    <a:pt x="7159" y="7144"/>
                  </a:moveTo>
                  <a:cubicBezTo>
                    <a:pt x="6206" y="7144"/>
                    <a:pt x="50022" y="15716"/>
                    <a:pt x="72881" y="8096"/>
                  </a:cubicBezTo>
                  <a:cubicBezTo>
                    <a:pt x="63356" y="9049"/>
                    <a:pt x="60499" y="10001"/>
                    <a:pt x="64309" y="10954"/>
                  </a:cubicBezTo>
                  <a:cubicBezTo>
                    <a:pt x="68119" y="3334"/>
                    <a:pt x="7159" y="10954"/>
                    <a:pt x="71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6" name="Freeform: Shape 3140">
              <a:extLst>
                <a:ext uri="{FF2B5EF4-FFF2-40B4-BE49-F238E27FC236}">
                  <a16:creationId xmlns="" xmlns:a16="http://schemas.microsoft.com/office/drawing/2014/main" id="{3EA6127B-6F55-4FCE-9BC8-5E137EAC3497}"/>
                </a:ext>
              </a:extLst>
            </p:cNvPr>
            <p:cNvSpPr/>
            <p:nvPr/>
          </p:nvSpPr>
          <p:spPr>
            <a:xfrm>
              <a:off x="7222037" y="2694299"/>
              <a:ext cx="9525" cy="9525"/>
            </a:xfrm>
            <a:custGeom>
              <a:avLst/>
              <a:gdLst>
                <a:gd name="connsiteX0" fmla="*/ 9344 w 9525"/>
                <a:gd name="connsiteY0" fmla="*/ 8896 h 9525"/>
                <a:gd name="connsiteX1" fmla="*/ 9344 w 9525"/>
                <a:gd name="connsiteY1" fmla="*/ 88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44" y="8896"/>
                  </a:moveTo>
                  <a:cubicBezTo>
                    <a:pt x="7438" y="4133"/>
                    <a:pt x="5533" y="10801"/>
                    <a:pt x="9344" y="88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7" name="Freeform: Shape 3141">
              <a:extLst>
                <a:ext uri="{FF2B5EF4-FFF2-40B4-BE49-F238E27FC236}">
                  <a16:creationId xmlns="" xmlns:a16="http://schemas.microsoft.com/office/drawing/2014/main" id="{3507DEC8-B75B-4ED3-B5D0-43600128E2D8}"/>
                </a:ext>
              </a:extLst>
            </p:cNvPr>
            <p:cNvSpPr/>
            <p:nvPr/>
          </p:nvSpPr>
          <p:spPr>
            <a:xfrm>
              <a:off x="7196614" y="2686932"/>
              <a:ext cx="19050" cy="19050"/>
            </a:xfrm>
            <a:custGeom>
              <a:avLst/>
              <a:gdLst>
                <a:gd name="connsiteX0" fmla="*/ 7144 w 19050"/>
                <a:gd name="connsiteY0" fmla="*/ 14358 h 19050"/>
                <a:gd name="connsiteX1" fmla="*/ 7144 w 19050"/>
                <a:gd name="connsiteY1" fmla="*/ 1435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358"/>
                  </a:moveTo>
                  <a:cubicBezTo>
                    <a:pt x="20479" y="-2787"/>
                    <a:pt x="12859" y="16263"/>
                    <a:pt x="7144" y="14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8" name="Freeform: Shape 3142">
              <a:extLst>
                <a:ext uri="{FF2B5EF4-FFF2-40B4-BE49-F238E27FC236}">
                  <a16:creationId xmlns="" xmlns:a16="http://schemas.microsoft.com/office/drawing/2014/main" id="{E8AF5A6A-8695-4906-861D-8AF28F50873D}"/>
                </a:ext>
              </a:extLst>
            </p:cNvPr>
            <p:cNvSpPr/>
            <p:nvPr/>
          </p:nvSpPr>
          <p:spPr>
            <a:xfrm>
              <a:off x="7194709" y="2696983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8096" y="8117"/>
                    <a:pt x="7144" y="5259"/>
                    <a:pt x="7144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9" name="Freeform: Shape 3143">
              <a:extLst>
                <a:ext uri="{FF2B5EF4-FFF2-40B4-BE49-F238E27FC236}">
                  <a16:creationId xmlns="" xmlns:a16="http://schemas.microsoft.com/office/drawing/2014/main" id="{9931E56A-C761-4D42-854F-48EDBB089D38}"/>
                </a:ext>
              </a:extLst>
            </p:cNvPr>
            <p:cNvSpPr/>
            <p:nvPr/>
          </p:nvSpPr>
          <p:spPr>
            <a:xfrm>
              <a:off x="7783867" y="2808446"/>
              <a:ext cx="9525" cy="9525"/>
            </a:xfrm>
            <a:custGeom>
              <a:avLst/>
              <a:gdLst>
                <a:gd name="connsiteX0" fmla="*/ 9488 w 9525"/>
                <a:gd name="connsiteY0" fmla="*/ 7144 h 9525"/>
                <a:gd name="connsiteX1" fmla="*/ 948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7144"/>
                  </a:moveTo>
                  <a:cubicBezTo>
                    <a:pt x="8536" y="7144"/>
                    <a:pt x="4726" y="9049"/>
                    <a:pt x="94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0" name="Freeform: Shape 3144">
              <a:extLst>
                <a:ext uri="{FF2B5EF4-FFF2-40B4-BE49-F238E27FC236}">
                  <a16:creationId xmlns="" xmlns:a16="http://schemas.microsoft.com/office/drawing/2014/main" id="{952928BD-45C3-4DEC-9CB2-588DD67D8077}"/>
                </a:ext>
              </a:extLst>
            </p:cNvPr>
            <p:cNvSpPr/>
            <p:nvPr/>
          </p:nvSpPr>
          <p:spPr>
            <a:xfrm>
              <a:off x="7775734" y="2798921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7621" y="24289"/>
                    <a:pt x="10954" y="1381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1" name="Freeform: Shape 3145">
              <a:extLst>
                <a:ext uri="{FF2B5EF4-FFF2-40B4-BE49-F238E27FC236}">
                  <a16:creationId xmlns="" xmlns:a16="http://schemas.microsoft.com/office/drawing/2014/main" id="{52549CE8-DE6C-432F-ACDF-5CFE3C3D86DC}"/>
                </a:ext>
              </a:extLst>
            </p:cNvPr>
            <p:cNvSpPr/>
            <p:nvPr/>
          </p:nvSpPr>
          <p:spPr>
            <a:xfrm>
              <a:off x="7772876" y="2804636"/>
              <a:ext cx="9525" cy="19050"/>
            </a:xfrm>
            <a:custGeom>
              <a:avLst/>
              <a:gdLst>
                <a:gd name="connsiteX0" fmla="*/ 8096 w 9525"/>
                <a:gd name="connsiteY0" fmla="*/ 11906 h 19050"/>
                <a:gd name="connsiteX1" fmla="*/ 7144 w 9525"/>
                <a:gd name="connsiteY1" fmla="*/ 7144 h 19050"/>
                <a:gd name="connsiteX2" fmla="*/ 8096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11906"/>
                  </a:moveTo>
                  <a:cubicBezTo>
                    <a:pt x="8096" y="10001"/>
                    <a:pt x="8096" y="9049"/>
                    <a:pt x="7144" y="7144"/>
                  </a:cubicBezTo>
                  <a:cubicBezTo>
                    <a:pt x="8096" y="9049"/>
                    <a:pt x="7144" y="10954"/>
                    <a:pt x="8096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2" name="Freeform: Shape 3146">
              <a:extLst>
                <a:ext uri="{FF2B5EF4-FFF2-40B4-BE49-F238E27FC236}">
                  <a16:creationId xmlns="" xmlns:a16="http://schemas.microsoft.com/office/drawing/2014/main" id="{12A7D72A-784C-4206-8E4F-2D6A040697F2}"/>
                </a:ext>
              </a:extLst>
            </p:cNvPr>
            <p:cNvSpPr/>
            <p:nvPr/>
          </p:nvSpPr>
          <p:spPr>
            <a:xfrm>
              <a:off x="7771448" y="2809927"/>
              <a:ext cx="9525" cy="9525"/>
            </a:xfrm>
            <a:custGeom>
              <a:avLst/>
              <a:gdLst>
                <a:gd name="connsiteX0" fmla="*/ 8572 w 9525"/>
                <a:gd name="connsiteY0" fmla="*/ 7567 h 9525"/>
                <a:gd name="connsiteX1" fmla="*/ 8572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2" y="7567"/>
                  </a:moveTo>
                  <a:cubicBezTo>
                    <a:pt x="6668" y="7567"/>
                    <a:pt x="6668" y="6615"/>
                    <a:pt x="8572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3" name="Freeform: Shape 3147">
              <a:extLst>
                <a:ext uri="{FF2B5EF4-FFF2-40B4-BE49-F238E27FC236}">
                  <a16:creationId xmlns="" xmlns:a16="http://schemas.microsoft.com/office/drawing/2014/main" id="{0B3830C5-B101-4672-BD40-4153F1377371}"/>
                </a:ext>
              </a:extLst>
            </p:cNvPr>
            <p:cNvSpPr/>
            <p:nvPr/>
          </p:nvSpPr>
          <p:spPr>
            <a:xfrm>
              <a:off x="7764833" y="281130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ubicBezTo>
                    <a:pt x="7567" y="9049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4" name="Freeform: Shape 3148">
              <a:extLst>
                <a:ext uri="{FF2B5EF4-FFF2-40B4-BE49-F238E27FC236}">
                  <a16:creationId xmlns="" xmlns:a16="http://schemas.microsoft.com/office/drawing/2014/main" id="{8A8DE6D0-098E-4669-B27D-6FAFA563A9BF}"/>
                </a:ext>
              </a:extLst>
            </p:cNvPr>
            <p:cNvSpPr/>
            <p:nvPr/>
          </p:nvSpPr>
          <p:spPr>
            <a:xfrm>
              <a:off x="7761446" y="2802579"/>
              <a:ext cx="19050" cy="19050"/>
            </a:xfrm>
            <a:custGeom>
              <a:avLst/>
              <a:gdLst>
                <a:gd name="connsiteX0" fmla="*/ 7144 w 19050"/>
                <a:gd name="connsiteY0" fmla="*/ 17773 h 19050"/>
                <a:gd name="connsiteX1" fmla="*/ 7144 w 19050"/>
                <a:gd name="connsiteY1" fmla="*/ 177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7773"/>
                  </a:moveTo>
                  <a:cubicBezTo>
                    <a:pt x="10001" y="21583"/>
                    <a:pt x="18574" y="-7945"/>
                    <a:pt x="7144" y="177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5" name="Freeform: Shape 3149">
              <a:extLst>
                <a:ext uri="{FF2B5EF4-FFF2-40B4-BE49-F238E27FC236}">
                  <a16:creationId xmlns="" xmlns:a16="http://schemas.microsoft.com/office/drawing/2014/main" id="{91680E4F-5AD9-4F38-8E50-D4530817782F}"/>
                </a:ext>
              </a:extLst>
            </p:cNvPr>
            <p:cNvSpPr/>
            <p:nvPr/>
          </p:nvSpPr>
          <p:spPr>
            <a:xfrm>
              <a:off x="7765256" y="281088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7567"/>
                    <a:pt x="7144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6" name="Freeform: Shape 3150">
              <a:extLst>
                <a:ext uri="{FF2B5EF4-FFF2-40B4-BE49-F238E27FC236}">
                  <a16:creationId xmlns="" xmlns:a16="http://schemas.microsoft.com/office/drawing/2014/main" id="{1C79C59B-B5F6-422D-93BD-03B611858ED7}"/>
                </a:ext>
              </a:extLst>
            </p:cNvPr>
            <p:cNvSpPr/>
            <p:nvPr/>
          </p:nvSpPr>
          <p:spPr>
            <a:xfrm>
              <a:off x="7769066" y="2808538"/>
              <a:ext cx="9525" cy="9525"/>
            </a:xfrm>
            <a:custGeom>
              <a:avLst/>
              <a:gdLst>
                <a:gd name="connsiteX0" fmla="*/ 7144 w 9525"/>
                <a:gd name="connsiteY0" fmla="*/ 9909 h 9525"/>
                <a:gd name="connsiteX1" fmla="*/ 7144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909"/>
                  </a:moveTo>
                  <a:cubicBezTo>
                    <a:pt x="7144" y="8956"/>
                    <a:pt x="8096" y="4194"/>
                    <a:pt x="7144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7" name="Freeform: Shape 3151">
              <a:extLst>
                <a:ext uri="{FF2B5EF4-FFF2-40B4-BE49-F238E27FC236}">
                  <a16:creationId xmlns="" xmlns:a16="http://schemas.microsoft.com/office/drawing/2014/main" id="{78EE4553-BE2F-438B-8412-EFE22BAD7B83}"/>
                </a:ext>
              </a:extLst>
            </p:cNvPr>
            <p:cNvSpPr/>
            <p:nvPr/>
          </p:nvSpPr>
          <p:spPr>
            <a:xfrm>
              <a:off x="7752545" y="2805850"/>
              <a:ext cx="9525" cy="19050"/>
            </a:xfrm>
            <a:custGeom>
              <a:avLst/>
              <a:gdLst>
                <a:gd name="connsiteX0" fmla="*/ 10330 w 9525"/>
                <a:gd name="connsiteY0" fmla="*/ 15454 h 19050"/>
                <a:gd name="connsiteX1" fmla="*/ 10330 w 9525"/>
                <a:gd name="connsiteY1" fmla="*/ 154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330" y="15454"/>
                  </a:moveTo>
                  <a:cubicBezTo>
                    <a:pt x="9378" y="2119"/>
                    <a:pt x="3663" y="6881"/>
                    <a:pt x="10330" y="154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8" name="Freeform: Shape 3152">
              <a:extLst>
                <a:ext uri="{FF2B5EF4-FFF2-40B4-BE49-F238E27FC236}">
                  <a16:creationId xmlns="" xmlns:a16="http://schemas.microsoft.com/office/drawing/2014/main" id="{F410FCFC-CA25-41DA-A40B-FC10E92A27E5}"/>
                </a:ext>
              </a:extLst>
            </p:cNvPr>
            <p:cNvSpPr/>
            <p:nvPr/>
          </p:nvSpPr>
          <p:spPr>
            <a:xfrm>
              <a:off x="7748111" y="28008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9" name="Freeform: Shape 3153">
              <a:extLst>
                <a:ext uri="{FF2B5EF4-FFF2-40B4-BE49-F238E27FC236}">
                  <a16:creationId xmlns="" xmlns:a16="http://schemas.microsoft.com/office/drawing/2014/main" id="{69DEBBCA-5B02-4354-A4EE-0CDB204EBF5B}"/>
                </a:ext>
              </a:extLst>
            </p:cNvPr>
            <p:cNvSpPr/>
            <p:nvPr/>
          </p:nvSpPr>
          <p:spPr>
            <a:xfrm>
              <a:off x="7735729" y="2803946"/>
              <a:ext cx="19050" cy="19050"/>
            </a:xfrm>
            <a:custGeom>
              <a:avLst/>
              <a:gdLst>
                <a:gd name="connsiteX0" fmla="*/ 7144 w 19050"/>
                <a:gd name="connsiteY0" fmla="*/ 15454 h 19050"/>
                <a:gd name="connsiteX1" fmla="*/ 7144 w 19050"/>
                <a:gd name="connsiteY1" fmla="*/ 154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5454"/>
                  </a:moveTo>
                  <a:cubicBezTo>
                    <a:pt x="25241" y="6881"/>
                    <a:pt x="16669" y="2119"/>
                    <a:pt x="7144" y="154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0" name="Freeform: Shape 3154">
              <a:extLst>
                <a:ext uri="{FF2B5EF4-FFF2-40B4-BE49-F238E27FC236}">
                  <a16:creationId xmlns="" xmlns:a16="http://schemas.microsoft.com/office/drawing/2014/main" id="{31180F21-4431-4C75-BAB5-7F85362E636D}"/>
                </a:ext>
              </a:extLst>
            </p:cNvPr>
            <p:cNvSpPr/>
            <p:nvPr/>
          </p:nvSpPr>
          <p:spPr>
            <a:xfrm>
              <a:off x="7734646" y="2803166"/>
              <a:ext cx="9525" cy="9525"/>
            </a:xfrm>
            <a:custGeom>
              <a:avLst/>
              <a:gdLst>
                <a:gd name="connsiteX0" fmla="*/ 8227 w 9525"/>
                <a:gd name="connsiteY0" fmla="*/ 9565 h 9525"/>
                <a:gd name="connsiteX1" fmla="*/ 8227 w 9525"/>
                <a:gd name="connsiteY1" fmla="*/ 956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9565"/>
                  </a:moveTo>
                  <a:cubicBezTo>
                    <a:pt x="5369" y="2898"/>
                    <a:pt x="9179" y="12423"/>
                    <a:pt x="8227" y="95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1" name="Freeform: Shape 3155">
              <a:extLst>
                <a:ext uri="{FF2B5EF4-FFF2-40B4-BE49-F238E27FC236}">
                  <a16:creationId xmlns="" xmlns:a16="http://schemas.microsoft.com/office/drawing/2014/main" id="{615FF67D-2431-4155-8947-1BD99BA1836D}"/>
                </a:ext>
              </a:extLst>
            </p:cNvPr>
            <p:cNvSpPr/>
            <p:nvPr/>
          </p:nvSpPr>
          <p:spPr>
            <a:xfrm>
              <a:off x="7725489" y="2807171"/>
              <a:ext cx="9525" cy="19050"/>
            </a:xfrm>
            <a:custGeom>
              <a:avLst/>
              <a:gdLst>
                <a:gd name="connsiteX0" fmla="*/ 10716 w 9525"/>
                <a:gd name="connsiteY0" fmla="*/ 14133 h 19050"/>
                <a:gd name="connsiteX1" fmla="*/ 10716 w 9525"/>
                <a:gd name="connsiteY1" fmla="*/ 1413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716" y="14133"/>
                  </a:moveTo>
                  <a:cubicBezTo>
                    <a:pt x="5953" y="-2059"/>
                    <a:pt x="5953" y="15086"/>
                    <a:pt x="10716" y="141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2" name="Freeform: Shape 3156">
              <a:extLst>
                <a:ext uri="{FF2B5EF4-FFF2-40B4-BE49-F238E27FC236}">
                  <a16:creationId xmlns="" xmlns:a16="http://schemas.microsoft.com/office/drawing/2014/main" id="{74FFEF8F-6C53-4E0F-BE3F-B8D0167990F0}"/>
                </a:ext>
              </a:extLst>
            </p:cNvPr>
            <p:cNvSpPr/>
            <p:nvPr/>
          </p:nvSpPr>
          <p:spPr>
            <a:xfrm>
              <a:off x="7732871" y="2812256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9049"/>
                    <a:pt x="7144" y="8096"/>
                    <a:pt x="7144" y="7144"/>
                  </a:cubicBezTo>
                  <a:cubicBezTo>
                    <a:pt x="8096" y="9049"/>
                    <a:pt x="8096" y="10001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3" name="Freeform: Shape 3157">
              <a:extLst>
                <a:ext uri="{FF2B5EF4-FFF2-40B4-BE49-F238E27FC236}">
                  <a16:creationId xmlns="" xmlns:a16="http://schemas.microsoft.com/office/drawing/2014/main" id="{908448A2-CF18-4AF9-95FE-2E5479C4D561}"/>
                </a:ext>
              </a:extLst>
            </p:cNvPr>
            <p:cNvSpPr/>
            <p:nvPr/>
          </p:nvSpPr>
          <p:spPr>
            <a:xfrm>
              <a:off x="7719536" y="280582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8096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8096" y="7858"/>
                    <a:pt x="8096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4" name="Freeform: Shape 3158">
              <a:extLst>
                <a:ext uri="{FF2B5EF4-FFF2-40B4-BE49-F238E27FC236}">
                  <a16:creationId xmlns="" xmlns:a16="http://schemas.microsoft.com/office/drawing/2014/main" id="{7133F5A4-7843-4B4A-BC4F-AD433197F32C}"/>
                </a:ext>
              </a:extLst>
            </p:cNvPr>
            <p:cNvSpPr/>
            <p:nvPr/>
          </p:nvSpPr>
          <p:spPr>
            <a:xfrm>
              <a:off x="7720277" y="2812256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9049"/>
                    <a:pt x="9260" y="8096"/>
                    <a:pt x="92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5" name="Freeform: Shape 3159">
              <a:extLst>
                <a:ext uri="{FF2B5EF4-FFF2-40B4-BE49-F238E27FC236}">
                  <a16:creationId xmlns="" xmlns:a16="http://schemas.microsoft.com/office/drawing/2014/main" id="{F78E09DB-4CA7-46E5-A86A-23F5F9ABA914}"/>
                </a:ext>
              </a:extLst>
            </p:cNvPr>
            <p:cNvSpPr/>
            <p:nvPr/>
          </p:nvSpPr>
          <p:spPr>
            <a:xfrm>
              <a:off x="7635644" y="2797968"/>
              <a:ext cx="95250" cy="28575"/>
            </a:xfrm>
            <a:custGeom>
              <a:avLst/>
              <a:gdLst>
                <a:gd name="connsiteX0" fmla="*/ 7216 w 95250"/>
                <a:gd name="connsiteY0" fmla="*/ 7144 h 28575"/>
                <a:gd name="connsiteX1" fmla="*/ 89131 w 95250"/>
                <a:gd name="connsiteY1" fmla="*/ 12859 h 28575"/>
                <a:gd name="connsiteX2" fmla="*/ 7216 w 95250"/>
                <a:gd name="connsiteY2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28575">
                  <a:moveTo>
                    <a:pt x="7216" y="7144"/>
                  </a:moveTo>
                  <a:cubicBezTo>
                    <a:pt x="4359" y="44291"/>
                    <a:pt x="87226" y="13811"/>
                    <a:pt x="89131" y="12859"/>
                  </a:cubicBezTo>
                  <a:cubicBezTo>
                    <a:pt x="61509" y="10001"/>
                    <a:pt x="33886" y="8096"/>
                    <a:pt x="72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6" name="Freeform: Shape 3160">
              <a:extLst>
                <a:ext uri="{FF2B5EF4-FFF2-40B4-BE49-F238E27FC236}">
                  <a16:creationId xmlns="" xmlns:a16="http://schemas.microsoft.com/office/drawing/2014/main" id="{BC6E4E64-5EEE-4CD9-BB9F-3A6E042F6462}"/>
                </a:ext>
              </a:extLst>
            </p:cNvPr>
            <p:cNvSpPr/>
            <p:nvPr/>
          </p:nvSpPr>
          <p:spPr>
            <a:xfrm>
              <a:off x="7645241" y="2795212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9049" y="6090"/>
                    <a:pt x="7144" y="7042"/>
                    <a:pt x="7144" y="89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7" name="Freeform: Shape 3161">
              <a:extLst>
                <a:ext uri="{FF2B5EF4-FFF2-40B4-BE49-F238E27FC236}">
                  <a16:creationId xmlns="" xmlns:a16="http://schemas.microsoft.com/office/drawing/2014/main" id="{1C2F5D07-70F4-4D36-A8E0-6D26CD4E5A8F}"/>
                </a:ext>
              </a:extLst>
            </p:cNvPr>
            <p:cNvSpPr/>
            <p:nvPr/>
          </p:nvSpPr>
          <p:spPr>
            <a:xfrm>
              <a:off x="7635293" y="27979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8" name="Freeform: Shape 3162">
              <a:extLst>
                <a:ext uri="{FF2B5EF4-FFF2-40B4-BE49-F238E27FC236}">
                  <a16:creationId xmlns="" xmlns:a16="http://schemas.microsoft.com/office/drawing/2014/main" id="{79AC09DC-5455-43E8-9AD1-D99DC2AA601E}"/>
                </a:ext>
              </a:extLst>
            </p:cNvPr>
            <p:cNvSpPr/>
            <p:nvPr/>
          </p:nvSpPr>
          <p:spPr>
            <a:xfrm>
              <a:off x="7652015" y="2811409"/>
              <a:ext cx="9525" cy="9525"/>
            </a:xfrm>
            <a:custGeom>
              <a:avLst/>
              <a:gdLst>
                <a:gd name="connsiteX0" fmla="*/ 7990 w 9525"/>
                <a:gd name="connsiteY0" fmla="*/ 7990 h 9525"/>
                <a:gd name="connsiteX1" fmla="*/ 7990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990"/>
                  </a:moveTo>
                  <a:cubicBezTo>
                    <a:pt x="7990" y="7990"/>
                    <a:pt x="6085" y="6085"/>
                    <a:pt x="7990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9" name="Freeform: Shape 3163">
              <a:extLst>
                <a:ext uri="{FF2B5EF4-FFF2-40B4-BE49-F238E27FC236}">
                  <a16:creationId xmlns="" xmlns:a16="http://schemas.microsoft.com/office/drawing/2014/main" id="{93A27B2A-6FA4-4FE1-A1C4-75D8FAF4B1D5}"/>
                </a:ext>
              </a:extLst>
            </p:cNvPr>
            <p:cNvSpPr/>
            <p:nvPr/>
          </p:nvSpPr>
          <p:spPr>
            <a:xfrm>
              <a:off x="7657624" y="27979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10001"/>
                    <a:pt x="9049" y="10954"/>
                  </a:cubicBezTo>
                  <a:cubicBezTo>
                    <a:pt x="9049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0" name="Freeform: Shape 3164">
              <a:extLst>
                <a:ext uri="{FF2B5EF4-FFF2-40B4-BE49-F238E27FC236}">
                  <a16:creationId xmlns="" xmlns:a16="http://schemas.microsoft.com/office/drawing/2014/main" id="{37247290-DB6D-413E-B41A-8C1556AA1930}"/>
                </a:ext>
              </a:extLst>
            </p:cNvPr>
            <p:cNvSpPr/>
            <p:nvPr/>
          </p:nvSpPr>
          <p:spPr>
            <a:xfrm>
              <a:off x="7677001" y="2800826"/>
              <a:ext cx="9525" cy="9525"/>
            </a:xfrm>
            <a:custGeom>
              <a:avLst/>
              <a:gdLst>
                <a:gd name="connsiteX0" fmla="*/ 7769 w 9525"/>
                <a:gd name="connsiteY0" fmla="*/ 10001 h 9525"/>
                <a:gd name="connsiteX1" fmla="*/ 8722 w 9525"/>
                <a:gd name="connsiteY1" fmla="*/ 7144 h 9525"/>
                <a:gd name="connsiteX2" fmla="*/ 7769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001"/>
                  </a:moveTo>
                  <a:cubicBezTo>
                    <a:pt x="8722" y="9049"/>
                    <a:pt x="7769" y="8096"/>
                    <a:pt x="8722" y="7144"/>
                  </a:cubicBezTo>
                  <a:cubicBezTo>
                    <a:pt x="6817" y="7144"/>
                    <a:pt x="6817" y="8096"/>
                    <a:pt x="7769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1" name="Freeform: Shape 3165">
              <a:extLst>
                <a:ext uri="{FF2B5EF4-FFF2-40B4-BE49-F238E27FC236}">
                  <a16:creationId xmlns="" xmlns:a16="http://schemas.microsoft.com/office/drawing/2014/main" id="{F2E8C48A-0177-4083-979D-CE33D7E9E5B3}"/>
                </a:ext>
              </a:extLst>
            </p:cNvPr>
            <p:cNvSpPr/>
            <p:nvPr/>
          </p:nvSpPr>
          <p:spPr>
            <a:xfrm>
              <a:off x="7637401" y="2796063"/>
              <a:ext cx="9525" cy="9525"/>
            </a:xfrm>
            <a:custGeom>
              <a:avLst/>
              <a:gdLst>
                <a:gd name="connsiteX0" fmla="*/ 11174 w 9525"/>
                <a:gd name="connsiteY0" fmla="*/ 7144 h 9525"/>
                <a:gd name="connsiteX1" fmla="*/ 1117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174" y="7144"/>
                  </a:moveTo>
                  <a:cubicBezTo>
                    <a:pt x="10222" y="7144"/>
                    <a:pt x="2602" y="9049"/>
                    <a:pt x="1117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2" name="Freeform: Shape 3166">
              <a:extLst>
                <a:ext uri="{FF2B5EF4-FFF2-40B4-BE49-F238E27FC236}">
                  <a16:creationId xmlns="" xmlns:a16="http://schemas.microsoft.com/office/drawing/2014/main" id="{4D3D2877-4993-4060-8ACE-9EB27003563E}"/>
                </a:ext>
              </a:extLst>
            </p:cNvPr>
            <p:cNvSpPr/>
            <p:nvPr/>
          </p:nvSpPr>
          <p:spPr>
            <a:xfrm>
              <a:off x="7587017" y="2797968"/>
              <a:ext cx="57150" cy="19050"/>
            </a:xfrm>
            <a:custGeom>
              <a:avLst/>
              <a:gdLst>
                <a:gd name="connsiteX0" fmla="*/ 7265 w 57150"/>
                <a:gd name="connsiteY0" fmla="*/ 11906 h 19050"/>
                <a:gd name="connsiteX1" fmla="*/ 52033 w 57150"/>
                <a:gd name="connsiteY1" fmla="*/ 7144 h 19050"/>
                <a:gd name="connsiteX2" fmla="*/ 7265 w 57150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050">
                  <a:moveTo>
                    <a:pt x="7265" y="11906"/>
                  </a:moveTo>
                  <a:cubicBezTo>
                    <a:pt x="8218" y="14764"/>
                    <a:pt x="53938" y="26194"/>
                    <a:pt x="52033" y="7144"/>
                  </a:cubicBezTo>
                  <a:cubicBezTo>
                    <a:pt x="52985" y="7144"/>
                    <a:pt x="4408" y="10001"/>
                    <a:pt x="7265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3" name="Freeform: Shape 3167">
              <a:extLst>
                <a:ext uri="{FF2B5EF4-FFF2-40B4-BE49-F238E27FC236}">
                  <a16:creationId xmlns="" xmlns:a16="http://schemas.microsoft.com/office/drawing/2014/main" id="{17EEE066-ACC0-4F72-88A1-3368FD8FF23C}"/>
                </a:ext>
              </a:extLst>
            </p:cNvPr>
            <p:cNvSpPr/>
            <p:nvPr/>
          </p:nvSpPr>
          <p:spPr>
            <a:xfrm>
              <a:off x="7620476" y="279606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4" name="Freeform: Shape 3168">
              <a:extLst>
                <a:ext uri="{FF2B5EF4-FFF2-40B4-BE49-F238E27FC236}">
                  <a16:creationId xmlns="" xmlns:a16="http://schemas.microsoft.com/office/drawing/2014/main" id="{22C8D084-969E-42DF-89D2-5EBF040FCF6F}"/>
                </a:ext>
              </a:extLst>
            </p:cNvPr>
            <p:cNvSpPr/>
            <p:nvPr/>
          </p:nvSpPr>
          <p:spPr>
            <a:xfrm>
              <a:off x="7551896" y="2791880"/>
              <a:ext cx="38100" cy="19050"/>
            </a:xfrm>
            <a:custGeom>
              <a:avLst/>
              <a:gdLst>
                <a:gd name="connsiteX0" fmla="*/ 30004 w 38100"/>
                <a:gd name="connsiteY0" fmla="*/ 8470 h 19050"/>
                <a:gd name="connsiteX1" fmla="*/ 7144 w 38100"/>
                <a:gd name="connsiteY1" fmla="*/ 14185 h 19050"/>
                <a:gd name="connsiteX2" fmla="*/ 30004 w 38100"/>
                <a:gd name="connsiteY2" fmla="*/ 847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9050">
                  <a:moveTo>
                    <a:pt x="30004" y="8470"/>
                  </a:moveTo>
                  <a:cubicBezTo>
                    <a:pt x="22384" y="3707"/>
                    <a:pt x="20479" y="13232"/>
                    <a:pt x="7144" y="14185"/>
                  </a:cubicBezTo>
                  <a:cubicBezTo>
                    <a:pt x="14764" y="20852"/>
                    <a:pt x="53816" y="4660"/>
                    <a:pt x="30004" y="8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5" name="Freeform: Shape 3169">
              <a:extLst>
                <a:ext uri="{FF2B5EF4-FFF2-40B4-BE49-F238E27FC236}">
                  <a16:creationId xmlns="" xmlns:a16="http://schemas.microsoft.com/office/drawing/2014/main" id="{CE349456-28F6-4F2D-B1C2-4100780C6F79}"/>
                </a:ext>
              </a:extLst>
            </p:cNvPr>
            <p:cNvSpPr/>
            <p:nvPr/>
          </p:nvSpPr>
          <p:spPr>
            <a:xfrm>
              <a:off x="7583181" y="279225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12859"/>
                    <a:pt x="7291" y="9049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6" name="Freeform: Shape 3170">
              <a:extLst>
                <a:ext uri="{FF2B5EF4-FFF2-40B4-BE49-F238E27FC236}">
                  <a16:creationId xmlns="" xmlns:a16="http://schemas.microsoft.com/office/drawing/2014/main" id="{2DC0291B-EE49-42DB-8607-DF750E211E52}"/>
                </a:ext>
              </a:extLst>
            </p:cNvPr>
            <p:cNvSpPr/>
            <p:nvPr/>
          </p:nvSpPr>
          <p:spPr>
            <a:xfrm>
              <a:off x="7579519" y="2801421"/>
              <a:ext cx="9525" cy="9525"/>
            </a:xfrm>
            <a:custGeom>
              <a:avLst/>
              <a:gdLst>
                <a:gd name="connsiteX0" fmla="*/ 7144 w 9525"/>
                <a:gd name="connsiteY0" fmla="*/ 10359 h 9525"/>
                <a:gd name="connsiteX1" fmla="*/ 8096 w 9525"/>
                <a:gd name="connsiteY1" fmla="*/ 7501 h 9525"/>
                <a:gd name="connsiteX2" fmla="*/ 7144 w 9525"/>
                <a:gd name="connsiteY2" fmla="*/ 1035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359"/>
                  </a:moveTo>
                  <a:cubicBezTo>
                    <a:pt x="7144" y="9406"/>
                    <a:pt x="8096" y="8454"/>
                    <a:pt x="8096" y="7501"/>
                  </a:cubicBezTo>
                  <a:cubicBezTo>
                    <a:pt x="7144" y="6548"/>
                    <a:pt x="7144" y="7501"/>
                    <a:pt x="7144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7" name="Freeform: Shape 3171">
              <a:extLst>
                <a:ext uri="{FF2B5EF4-FFF2-40B4-BE49-F238E27FC236}">
                  <a16:creationId xmlns="" xmlns:a16="http://schemas.microsoft.com/office/drawing/2014/main" id="{CB6A83D7-55C9-4698-AC1B-4A08E1242706}"/>
                </a:ext>
              </a:extLst>
            </p:cNvPr>
            <p:cNvSpPr/>
            <p:nvPr/>
          </p:nvSpPr>
          <p:spPr>
            <a:xfrm>
              <a:off x="7556364" y="2787491"/>
              <a:ext cx="9525" cy="9525"/>
            </a:xfrm>
            <a:custGeom>
              <a:avLst/>
              <a:gdLst>
                <a:gd name="connsiteX0" fmla="*/ 9343 w 9525"/>
                <a:gd name="connsiteY0" fmla="*/ 7144 h 9525"/>
                <a:gd name="connsiteX1" fmla="*/ 93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43" y="7144"/>
                  </a:moveTo>
                  <a:cubicBezTo>
                    <a:pt x="5533" y="9049"/>
                    <a:pt x="7439" y="8096"/>
                    <a:pt x="93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8" name="Freeform: Shape 3172">
              <a:extLst>
                <a:ext uri="{FF2B5EF4-FFF2-40B4-BE49-F238E27FC236}">
                  <a16:creationId xmlns="" xmlns:a16="http://schemas.microsoft.com/office/drawing/2014/main" id="{DD432C7E-C893-4DB2-8A6F-91872514C2F6}"/>
                </a:ext>
              </a:extLst>
            </p:cNvPr>
            <p:cNvSpPr/>
            <p:nvPr/>
          </p:nvSpPr>
          <p:spPr>
            <a:xfrm>
              <a:off x="7537609" y="2792671"/>
              <a:ext cx="19050" cy="19050"/>
            </a:xfrm>
            <a:custGeom>
              <a:avLst/>
              <a:gdLst>
                <a:gd name="connsiteX0" fmla="*/ 7144 w 19050"/>
                <a:gd name="connsiteY0" fmla="*/ 12441 h 19050"/>
                <a:gd name="connsiteX1" fmla="*/ 7144 w 19050"/>
                <a:gd name="connsiteY1" fmla="*/ 1244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2441"/>
                  </a:moveTo>
                  <a:cubicBezTo>
                    <a:pt x="26194" y="13394"/>
                    <a:pt x="15716" y="59"/>
                    <a:pt x="7144" y="124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9" name="Freeform: Shape 3173">
              <a:extLst>
                <a:ext uri="{FF2B5EF4-FFF2-40B4-BE49-F238E27FC236}">
                  <a16:creationId xmlns="" xmlns:a16="http://schemas.microsoft.com/office/drawing/2014/main" id="{D4E2AC73-BE55-4957-A292-AAC62221BE77}"/>
                </a:ext>
              </a:extLst>
            </p:cNvPr>
            <p:cNvSpPr/>
            <p:nvPr/>
          </p:nvSpPr>
          <p:spPr>
            <a:xfrm>
              <a:off x="7455694" y="2769393"/>
              <a:ext cx="85725" cy="28575"/>
            </a:xfrm>
            <a:custGeom>
              <a:avLst/>
              <a:gdLst>
                <a:gd name="connsiteX0" fmla="*/ 79534 w 85725"/>
                <a:gd name="connsiteY0" fmla="*/ 20479 h 28575"/>
                <a:gd name="connsiteX1" fmla="*/ 7144 w 85725"/>
                <a:gd name="connsiteY1" fmla="*/ 7144 h 28575"/>
                <a:gd name="connsiteX2" fmla="*/ 79534 w 85725"/>
                <a:gd name="connsiteY2" fmla="*/ 2047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28575">
                  <a:moveTo>
                    <a:pt x="79534" y="20479"/>
                  </a:moveTo>
                  <a:cubicBezTo>
                    <a:pt x="56674" y="11906"/>
                    <a:pt x="31909" y="7144"/>
                    <a:pt x="7144" y="7144"/>
                  </a:cubicBezTo>
                  <a:cubicBezTo>
                    <a:pt x="32861" y="13811"/>
                    <a:pt x="77629" y="26194"/>
                    <a:pt x="79534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0" name="Freeform: Shape 3174">
              <a:extLst>
                <a:ext uri="{FF2B5EF4-FFF2-40B4-BE49-F238E27FC236}">
                  <a16:creationId xmlns="" xmlns:a16="http://schemas.microsoft.com/office/drawing/2014/main" id="{766E9DF0-A49E-4E67-BE83-D04EADC97FB2}"/>
                </a:ext>
              </a:extLst>
            </p:cNvPr>
            <p:cNvSpPr/>
            <p:nvPr/>
          </p:nvSpPr>
          <p:spPr>
            <a:xfrm>
              <a:off x="7531894" y="279439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1" name="Freeform: Shape 3175">
              <a:extLst>
                <a:ext uri="{FF2B5EF4-FFF2-40B4-BE49-F238E27FC236}">
                  <a16:creationId xmlns="" xmlns:a16="http://schemas.microsoft.com/office/drawing/2014/main" id="{7961A007-282C-404F-B482-6AC4698B8FE8}"/>
                </a:ext>
              </a:extLst>
            </p:cNvPr>
            <p:cNvSpPr/>
            <p:nvPr/>
          </p:nvSpPr>
          <p:spPr>
            <a:xfrm>
              <a:off x="7454655" y="2770346"/>
              <a:ext cx="9525" cy="9525"/>
            </a:xfrm>
            <a:custGeom>
              <a:avLst/>
              <a:gdLst>
                <a:gd name="connsiteX0" fmla="*/ 9135 w 9525"/>
                <a:gd name="connsiteY0" fmla="*/ 7144 h 9525"/>
                <a:gd name="connsiteX1" fmla="*/ 8182 w 9525"/>
                <a:gd name="connsiteY1" fmla="*/ 7144 h 9525"/>
                <a:gd name="connsiteX2" fmla="*/ 913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135" y="7144"/>
                  </a:moveTo>
                  <a:cubicBezTo>
                    <a:pt x="9135" y="7144"/>
                    <a:pt x="8182" y="7144"/>
                    <a:pt x="8182" y="7144"/>
                  </a:cubicBezTo>
                  <a:cubicBezTo>
                    <a:pt x="6277" y="8096"/>
                    <a:pt x="7230" y="7144"/>
                    <a:pt x="91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2" name="Freeform: Shape 3176">
              <a:extLst>
                <a:ext uri="{FF2B5EF4-FFF2-40B4-BE49-F238E27FC236}">
                  <a16:creationId xmlns="" xmlns:a16="http://schemas.microsoft.com/office/drawing/2014/main" id="{F7D76280-3639-4097-96BB-37A0E032604B}"/>
                </a:ext>
              </a:extLst>
            </p:cNvPr>
            <p:cNvSpPr/>
            <p:nvPr/>
          </p:nvSpPr>
          <p:spPr>
            <a:xfrm>
              <a:off x="7538561" y="27941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3" name="Freeform: Shape 3177">
              <a:extLst>
                <a:ext uri="{FF2B5EF4-FFF2-40B4-BE49-F238E27FC236}">
                  <a16:creationId xmlns="" xmlns:a16="http://schemas.microsoft.com/office/drawing/2014/main" id="{09C7EAC9-9B73-4BB4-A7B0-609FDD9546E8}"/>
                </a:ext>
              </a:extLst>
            </p:cNvPr>
            <p:cNvSpPr/>
            <p:nvPr/>
          </p:nvSpPr>
          <p:spPr>
            <a:xfrm>
              <a:off x="7541815" y="278558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7144"/>
                    <a:pt x="5795" y="8096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4" name="Freeform: Shape 3178">
              <a:extLst>
                <a:ext uri="{FF2B5EF4-FFF2-40B4-BE49-F238E27FC236}">
                  <a16:creationId xmlns="" xmlns:a16="http://schemas.microsoft.com/office/drawing/2014/main" id="{1B41CAF1-404A-4BC5-BE0A-CE39314A930F}"/>
                </a:ext>
              </a:extLst>
            </p:cNvPr>
            <p:cNvSpPr/>
            <p:nvPr/>
          </p:nvSpPr>
          <p:spPr>
            <a:xfrm>
              <a:off x="7443311" y="27627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5" name="Freeform: Shape 3179">
              <a:extLst>
                <a:ext uri="{FF2B5EF4-FFF2-40B4-BE49-F238E27FC236}">
                  <a16:creationId xmlns="" xmlns:a16="http://schemas.microsoft.com/office/drawing/2014/main" id="{BA86CFC7-42A3-4B77-8423-4F58A6100946}"/>
                </a:ext>
              </a:extLst>
            </p:cNvPr>
            <p:cNvSpPr/>
            <p:nvPr/>
          </p:nvSpPr>
          <p:spPr>
            <a:xfrm>
              <a:off x="7406164" y="27532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6" name="Freeform: Shape 3180">
              <a:extLst>
                <a:ext uri="{FF2B5EF4-FFF2-40B4-BE49-F238E27FC236}">
                  <a16:creationId xmlns="" xmlns:a16="http://schemas.microsoft.com/office/drawing/2014/main" id="{D989283D-0111-4BDE-8543-5BF43DDEA0C9}"/>
                </a:ext>
              </a:extLst>
            </p:cNvPr>
            <p:cNvSpPr/>
            <p:nvPr/>
          </p:nvSpPr>
          <p:spPr>
            <a:xfrm>
              <a:off x="7316629" y="2737734"/>
              <a:ext cx="142875" cy="38100"/>
            </a:xfrm>
            <a:custGeom>
              <a:avLst/>
              <a:gdLst>
                <a:gd name="connsiteX0" fmla="*/ 7144 w 142875"/>
                <a:gd name="connsiteY0" fmla="*/ 7370 h 38100"/>
                <a:gd name="connsiteX1" fmla="*/ 142399 w 142875"/>
                <a:gd name="connsiteY1" fmla="*/ 32135 h 38100"/>
                <a:gd name="connsiteX2" fmla="*/ 7144 w 142875"/>
                <a:gd name="connsiteY2" fmla="*/ 737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38100">
                  <a:moveTo>
                    <a:pt x="7144" y="7370"/>
                  </a:moveTo>
                  <a:cubicBezTo>
                    <a:pt x="23336" y="3560"/>
                    <a:pt x="140494" y="49280"/>
                    <a:pt x="142399" y="32135"/>
                  </a:cubicBezTo>
                  <a:cubicBezTo>
                    <a:pt x="131921" y="34993"/>
                    <a:pt x="10001" y="19753"/>
                    <a:pt x="7144" y="7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7" name="Freeform: Shape 3181">
              <a:extLst>
                <a:ext uri="{FF2B5EF4-FFF2-40B4-BE49-F238E27FC236}">
                  <a16:creationId xmlns="" xmlns:a16="http://schemas.microsoft.com/office/drawing/2014/main" id="{FBE938B4-7391-4A97-8AE9-45E2EF04266D}"/>
                </a:ext>
              </a:extLst>
            </p:cNvPr>
            <p:cNvSpPr/>
            <p:nvPr/>
          </p:nvSpPr>
          <p:spPr>
            <a:xfrm>
              <a:off x="7353565" y="2742925"/>
              <a:ext cx="9525" cy="9525"/>
            </a:xfrm>
            <a:custGeom>
              <a:avLst/>
              <a:gdLst>
                <a:gd name="connsiteX0" fmla="*/ 9260 w 9525"/>
                <a:gd name="connsiteY0" fmla="*/ 10752 h 9525"/>
                <a:gd name="connsiteX1" fmla="*/ 9260 w 9525"/>
                <a:gd name="connsiteY1" fmla="*/ 1075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10752"/>
                  </a:moveTo>
                  <a:cubicBezTo>
                    <a:pt x="4498" y="3132"/>
                    <a:pt x="9260" y="9800"/>
                    <a:pt x="9260" y="1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8" name="Freeform: Shape 3182">
              <a:extLst>
                <a:ext uri="{FF2B5EF4-FFF2-40B4-BE49-F238E27FC236}">
                  <a16:creationId xmlns="" xmlns:a16="http://schemas.microsoft.com/office/drawing/2014/main" id="{9E70E646-FDE2-4B78-8489-02B27778AF28}"/>
                </a:ext>
              </a:extLst>
            </p:cNvPr>
            <p:cNvSpPr/>
            <p:nvPr/>
          </p:nvSpPr>
          <p:spPr>
            <a:xfrm>
              <a:off x="7352267" y="2745581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8096"/>
                    <a:pt x="7701" y="8096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9" name="Freeform: Shape 3183">
              <a:extLst>
                <a:ext uri="{FF2B5EF4-FFF2-40B4-BE49-F238E27FC236}">
                  <a16:creationId xmlns="" xmlns:a16="http://schemas.microsoft.com/office/drawing/2014/main" id="{1705B07D-CC2E-455E-83CF-50310ECB9155}"/>
                </a:ext>
              </a:extLst>
            </p:cNvPr>
            <p:cNvSpPr/>
            <p:nvPr/>
          </p:nvSpPr>
          <p:spPr>
            <a:xfrm>
              <a:off x="7304246" y="273605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10001" y="8096"/>
                    <a:pt x="9049" y="7144"/>
                    <a:pt x="7144" y="7144"/>
                  </a:cubicBezTo>
                  <a:cubicBezTo>
                    <a:pt x="8096" y="8096"/>
                    <a:pt x="9049" y="9049"/>
                    <a:pt x="1000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0" name="Freeform: Shape 3184">
              <a:extLst>
                <a:ext uri="{FF2B5EF4-FFF2-40B4-BE49-F238E27FC236}">
                  <a16:creationId xmlns="" xmlns:a16="http://schemas.microsoft.com/office/drawing/2014/main" id="{E483C08E-EBD3-41D7-AE16-EE6AFBBA8743}"/>
                </a:ext>
              </a:extLst>
            </p:cNvPr>
            <p:cNvSpPr/>
            <p:nvPr/>
          </p:nvSpPr>
          <p:spPr>
            <a:xfrm>
              <a:off x="7304246" y="27379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1" name="Freeform: Shape 3185">
              <a:extLst>
                <a:ext uri="{FF2B5EF4-FFF2-40B4-BE49-F238E27FC236}">
                  <a16:creationId xmlns="" xmlns:a16="http://schemas.microsoft.com/office/drawing/2014/main" id="{282B1112-645D-4ADF-A752-EBFC08DF6930}"/>
                </a:ext>
              </a:extLst>
            </p:cNvPr>
            <p:cNvSpPr/>
            <p:nvPr/>
          </p:nvSpPr>
          <p:spPr>
            <a:xfrm>
              <a:off x="7237511" y="2729345"/>
              <a:ext cx="76200" cy="19050"/>
            </a:xfrm>
            <a:custGeom>
              <a:avLst/>
              <a:gdLst>
                <a:gd name="connsiteX0" fmla="*/ 7204 w 76200"/>
                <a:gd name="connsiteY0" fmla="*/ 7187 h 19050"/>
                <a:gd name="connsiteX1" fmla="*/ 72926 w 76200"/>
                <a:gd name="connsiteY1" fmla="*/ 17664 h 19050"/>
                <a:gd name="connsiteX2" fmla="*/ 64354 w 76200"/>
                <a:gd name="connsiteY2" fmla="*/ 18617 h 19050"/>
                <a:gd name="connsiteX3" fmla="*/ 7204 w 76200"/>
                <a:gd name="connsiteY3" fmla="*/ 718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204" y="7187"/>
                  </a:moveTo>
                  <a:cubicBezTo>
                    <a:pt x="5299" y="6234"/>
                    <a:pt x="49114" y="21474"/>
                    <a:pt x="72926" y="17664"/>
                  </a:cubicBezTo>
                  <a:cubicBezTo>
                    <a:pt x="63401" y="17664"/>
                    <a:pt x="60544" y="17664"/>
                    <a:pt x="64354" y="18617"/>
                  </a:cubicBezTo>
                  <a:cubicBezTo>
                    <a:pt x="68164" y="11949"/>
                    <a:pt x="7204" y="10997"/>
                    <a:pt x="7204" y="71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2" name="Freeform: Shape 3186">
              <a:extLst>
                <a:ext uri="{FF2B5EF4-FFF2-40B4-BE49-F238E27FC236}">
                  <a16:creationId xmlns="" xmlns:a16="http://schemas.microsoft.com/office/drawing/2014/main" id="{4DB43B5F-565D-4D35-B185-202D2E811777}"/>
                </a:ext>
              </a:extLst>
            </p:cNvPr>
            <p:cNvSpPr/>
            <p:nvPr/>
          </p:nvSpPr>
          <p:spPr>
            <a:xfrm>
              <a:off x="7221061" y="2730494"/>
              <a:ext cx="9525" cy="9525"/>
            </a:xfrm>
            <a:custGeom>
              <a:avLst/>
              <a:gdLst>
                <a:gd name="connsiteX0" fmla="*/ 8414 w 9525"/>
                <a:gd name="connsiteY0" fmla="*/ 8896 h 9525"/>
                <a:gd name="connsiteX1" fmla="*/ 8414 w 9525"/>
                <a:gd name="connsiteY1" fmla="*/ 88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8896"/>
                  </a:moveTo>
                  <a:cubicBezTo>
                    <a:pt x="8414" y="4133"/>
                    <a:pt x="5556" y="10800"/>
                    <a:pt x="8414" y="88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3" name="Freeform: Shape 3187">
              <a:extLst>
                <a:ext uri="{FF2B5EF4-FFF2-40B4-BE49-F238E27FC236}">
                  <a16:creationId xmlns="" xmlns:a16="http://schemas.microsoft.com/office/drawing/2014/main" id="{67F0171C-2C00-45B1-97B8-C41DF0070FE6}"/>
                </a:ext>
              </a:extLst>
            </p:cNvPr>
            <p:cNvSpPr/>
            <p:nvPr/>
          </p:nvSpPr>
          <p:spPr>
            <a:xfrm>
              <a:off x="7195661" y="2720692"/>
              <a:ext cx="19050" cy="19050"/>
            </a:xfrm>
            <a:custGeom>
              <a:avLst/>
              <a:gdLst>
                <a:gd name="connsiteX0" fmla="*/ 7144 w 19050"/>
                <a:gd name="connsiteY0" fmla="*/ 13935 h 19050"/>
                <a:gd name="connsiteX1" fmla="*/ 7144 w 19050"/>
                <a:gd name="connsiteY1" fmla="*/ 1393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935"/>
                  </a:moveTo>
                  <a:cubicBezTo>
                    <a:pt x="22384" y="-2257"/>
                    <a:pt x="12859" y="15840"/>
                    <a:pt x="7144" y="139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4" name="Freeform: Shape 3188">
              <a:extLst>
                <a:ext uri="{FF2B5EF4-FFF2-40B4-BE49-F238E27FC236}">
                  <a16:creationId xmlns="" xmlns:a16="http://schemas.microsoft.com/office/drawing/2014/main" id="{F59EB872-18FA-4C20-9C40-7D3183346284}"/>
                </a:ext>
              </a:extLst>
            </p:cNvPr>
            <p:cNvSpPr/>
            <p:nvPr/>
          </p:nvSpPr>
          <p:spPr>
            <a:xfrm>
              <a:off x="7192804" y="2730023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7144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5" name="Freeform: Shape 3189">
              <a:extLst>
                <a:ext uri="{FF2B5EF4-FFF2-40B4-BE49-F238E27FC236}">
                  <a16:creationId xmlns="" xmlns:a16="http://schemas.microsoft.com/office/drawing/2014/main" id="{D1FA92B2-B42A-4902-850D-EBF23AC1AE22}"/>
                </a:ext>
              </a:extLst>
            </p:cNvPr>
            <p:cNvSpPr/>
            <p:nvPr/>
          </p:nvSpPr>
          <p:spPr>
            <a:xfrm>
              <a:off x="7778430" y="2768441"/>
              <a:ext cx="9525" cy="9525"/>
            </a:xfrm>
            <a:custGeom>
              <a:avLst/>
              <a:gdLst>
                <a:gd name="connsiteX0" fmla="*/ 10162 w 9525"/>
                <a:gd name="connsiteY0" fmla="*/ 7144 h 9525"/>
                <a:gd name="connsiteX1" fmla="*/ 10162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62" y="7144"/>
                  </a:moveTo>
                  <a:cubicBezTo>
                    <a:pt x="8257" y="7144"/>
                    <a:pt x="4447" y="7144"/>
                    <a:pt x="1016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6" name="Freeform: Shape 3190">
              <a:extLst>
                <a:ext uri="{FF2B5EF4-FFF2-40B4-BE49-F238E27FC236}">
                  <a16:creationId xmlns="" xmlns:a16="http://schemas.microsoft.com/office/drawing/2014/main" id="{228A1B51-B20C-4B96-93F4-1CEB40456E03}"/>
                </a:ext>
              </a:extLst>
            </p:cNvPr>
            <p:cNvSpPr/>
            <p:nvPr/>
          </p:nvSpPr>
          <p:spPr>
            <a:xfrm>
              <a:off x="7774781" y="2755106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0954" y="26194"/>
                    <a:pt x="9049" y="1571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7" name="Freeform: Shape 3191">
              <a:extLst>
                <a:ext uri="{FF2B5EF4-FFF2-40B4-BE49-F238E27FC236}">
                  <a16:creationId xmlns="" xmlns:a16="http://schemas.microsoft.com/office/drawing/2014/main" id="{A50117F2-1FBD-4CB4-883B-91DE71035950}"/>
                </a:ext>
              </a:extLst>
            </p:cNvPr>
            <p:cNvSpPr/>
            <p:nvPr/>
          </p:nvSpPr>
          <p:spPr>
            <a:xfrm>
              <a:off x="7769752" y="2758916"/>
              <a:ext cx="9525" cy="19050"/>
            </a:xfrm>
            <a:custGeom>
              <a:avLst/>
              <a:gdLst>
                <a:gd name="connsiteX0" fmla="*/ 7410 w 9525"/>
                <a:gd name="connsiteY0" fmla="*/ 11906 h 19050"/>
                <a:gd name="connsiteX1" fmla="*/ 8363 w 9525"/>
                <a:gd name="connsiteY1" fmla="*/ 7144 h 19050"/>
                <a:gd name="connsiteX2" fmla="*/ 7410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410" y="11906"/>
                  </a:moveTo>
                  <a:cubicBezTo>
                    <a:pt x="7410" y="10001"/>
                    <a:pt x="8363" y="9049"/>
                    <a:pt x="8363" y="7144"/>
                  </a:cubicBezTo>
                  <a:cubicBezTo>
                    <a:pt x="8363" y="9049"/>
                    <a:pt x="6458" y="10954"/>
                    <a:pt x="7410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8" name="Freeform: Shape 3192">
              <a:extLst>
                <a:ext uri="{FF2B5EF4-FFF2-40B4-BE49-F238E27FC236}">
                  <a16:creationId xmlns="" xmlns:a16="http://schemas.microsoft.com/office/drawing/2014/main" id="{C2E71758-5A6F-444F-8E25-F3176D3EF91B}"/>
                </a:ext>
              </a:extLst>
            </p:cNvPr>
            <p:cNvSpPr/>
            <p:nvPr/>
          </p:nvSpPr>
          <p:spPr>
            <a:xfrm>
              <a:off x="7767399" y="2763531"/>
              <a:ext cx="9525" cy="9525"/>
            </a:xfrm>
            <a:custGeom>
              <a:avLst/>
              <a:gdLst>
                <a:gd name="connsiteX0" fmla="*/ 7858 w 9525"/>
                <a:gd name="connsiteY0" fmla="*/ 8244 h 9525"/>
                <a:gd name="connsiteX1" fmla="*/ 7858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8244"/>
                  </a:moveTo>
                  <a:cubicBezTo>
                    <a:pt x="6906" y="7291"/>
                    <a:pt x="6906" y="6339"/>
                    <a:pt x="7858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9" name="Freeform: Shape 3193">
              <a:extLst>
                <a:ext uri="{FF2B5EF4-FFF2-40B4-BE49-F238E27FC236}">
                  <a16:creationId xmlns="" xmlns:a16="http://schemas.microsoft.com/office/drawing/2014/main" id="{C14936C5-86D7-450E-A3EB-195D0B514EF2}"/>
                </a:ext>
              </a:extLst>
            </p:cNvPr>
            <p:cNvSpPr/>
            <p:nvPr/>
          </p:nvSpPr>
          <p:spPr>
            <a:xfrm>
              <a:off x="7760732" y="276367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6906" y="9049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0" name="Freeform: Shape 3194">
              <a:extLst>
                <a:ext uri="{FF2B5EF4-FFF2-40B4-BE49-F238E27FC236}">
                  <a16:creationId xmlns="" xmlns:a16="http://schemas.microsoft.com/office/drawing/2014/main" id="{D004DFCE-AB36-4E45-8396-20BB8C5D88F2}"/>
                </a:ext>
              </a:extLst>
            </p:cNvPr>
            <p:cNvSpPr/>
            <p:nvPr/>
          </p:nvSpPr>
          <p:spPr>
            <a:xfrm>
              <a:off x="7757636" y="2754609"/>
              <a:ext cx="19050" cy="19050"/>
            </a:xfrm>
            <a:custGeom>
              <a:avLst/>
              <a:gdLst>
                <a:gd name="connsiteX0" fmla="*/ 7144 w 19050"/>
                <a:gd name="connsiteY0" fmla="*/ 17166 h 19050"/>
                <a:gd name="connsiteX1" fmla="*/ 7144 w 19050"/>
                <a:gd name="connsiteY1" fmla="*/ 1716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7166"/>
                  </a:moveTo>
                  <a:cubicBezTo>
                    <a:pt x="9049" y="21928"/>
                    <a:pt x="22384" y="-7599"/>
                    <a:pt x="7144" y="171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1" name="Freeform: Shape 3195">
              <a:extLst>
                <a:ext uri="{FF2B5EF4-FFF2-40B4-BE49-F238E27FC236}">
                  <a16:creationId xmlns="" xmlns:a16="http://schemas.microsoft.com/office/drawing/2014/main" id="{30A96ECB-CB53-477F-B07F-15858520A3DF}"/>
                </a:ext>
              </a:extLst>
            </p:cNvPr>
            <p:cNvSpPr/>
            <p:nvPr/>
          </p:nvSpPr>
          <p:spPr>
            <a:xfrm>
              <a:off x="7761446" y="276325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7567"/>
                    <a:pt x="8096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2" name="Freeform: Shape 3196">
              <a:extLst>
                <a:ext uri="{FF2B5EF4-FFF2-40B4-BE49-F238E27FC236}">
                  <a16:creationId xmlns="" xmlns:a16="http://schemas.microsoft.com/office/drawing/2014/main" id="{FF7F1134-AC65-4357-9914-D26601708D4E}"/>
                </a:ext>
              </a:extLst>
            </p:cNvPr>
            <p:cNvSpPr/>
            <p:nvPr/>
          </p:nvSpPr>
          <p:spPr>
            <a:xfrm>
              <a:off x="7765256" y="2762286"/>
              <a:ext cx="9525" cy="9525"/>
            </a:xfrm>
            <a:custGeom>
              <a:avLst/>
              <a:gdLst>
                <a:gd name="connsiteX0" fmla="*/ 7144 w 9525"/>
                <a:gd name="connsiteY0" fmla="*/ 9488 h 9525"/>
                <a:gd name="connsiteX1" fmla="*/ 7144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488"/>
                  </a:moveTo>
                  <a:cubicBezTo>
                    <a:pt x="7144" y="8536"/>
                    <a:pt x="9049" y="4726"/>
                    <a:pt x="7144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3" name="Freeform: Shape 3197">
              <a:extLst>
                <a:ext uri="{FF2B5EF4-FFF2-40B4-BE49-F238E27FC236}">
                  <a16:creationId xmlns="" xmlns:a16="http://schemas.microsoft.com/office/drawing/2014/main" id="{E78F5236-138A-41D7-9BC7-E17CD7AE26C0}"/>
                </a:ext>
              </a:extLst>
            </p:cNvPr>
            <p:cNvSpPr/>
            <p:nvPr/>
          </p:nvSpPr>
          <p:spPr>
            <a:xfrm>
              <a:off x="7748628" y="2756000"/>
              <a:ext cx="9525" cy="19050"/>
            </a:xfrm>
            <a:custGeom>
              <a:avLst/>
              <a:gdLst>
                <a:gd name="connsiteX0" fmla="*/ 9485 w 9525"/>
                <a:gd name="connsiteY0" fmla="*/ 15775 h 19050"/>
                <a:gd name="connsiteX1" fmla="*/ 9485 w 9525"/>
                <a:gd name="connsiteY1" fmla="*/ 1577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5" y="15775"/>
                  </a:moveTo>
                  <a:cubicBezTo>
                    <a:pt x="10437" y="2440"/>
                    <a:pt x="3770" y="6250"/>
                    <a:pt x="9485" y="157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4" name="Freeform: Shape 3198">
              <a:extLst>
                <a:ext uri="{FF2B5EF4-FFF2-40B4-BE49-F238E27FC236}">
                  <a16:creationId xmlns="" xmlns:a16="http://schemas.microsoft.com/office/drawing/2014/main" id="{7FD80F5E-5021-40F5-88ED-DA502BF43B7A}"/>
                </a:ext>
              </a:extLst>
            </p:cNvPr>
            <p:cNvSpPr/>
            <p:nvPr/>
          </p:nvSpPr>
          <p:spPr>
            <a:xfrm>
              <a:off x="7744301" y="27512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8096"/>
                  </a:cubicBezTo>
                  <a:cubicBezTo>
                    <a:pt x="7144" y="8096"/>
                    <a:pt x="7144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5" name="Freeform: Shape 3199">
              <a:extLst>
                <a:ext uri="{FF2B5EF4-FFF2-40B4-BE49-F238E27FC236}">
                  <a16:creationId xmlns="" xmlns:a16="http://schemas.microsoft.com/office/drawing/2014/main" id="{8A68DE96-677A-434F-B738-11A2B04711CF}"/>
                </a:ext>
              </a:extLst>
            </p:cNvPr>
            <p:cNvSpPr/>
            <p:nvPr/>
          </p:nvSpPr>
          <p:spPr>
            <a:xfrm>
              <a:off x="7731919" y="2754094"/>
              <a:ext cx="19050" cy="19050"/>
            </a:xfrm>
            <a:custGeom>
              <a:avLst/>
              <a:gdLst>
                <a:gd name="connsiteX0" fmla="*/ 7144 w 19050"/>
                <a:gd name="connsiteY0" fmla="*/ 15775 h 19050"/>
                <a:gd name="connsiteX1" fmla="*/ 7144 w 19050"/>
                <a:gd name="connsiteY1" fmla="*/ 1577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5775"/>
                  </a:moveTo>
                  <a:cubicBezTo>
                    <a:pt x="26194" y="6250"/>
                    <a:pt x="14764" y="2440"/>
                    <a:pt x="7144" y="157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" name="Freeform: Shape 3200">
              <a:extLst>
                <a:ext uri="{FF2B5EF4-FFF2-40B4-BE49-F238E27FC236}">
                  <a16:creationId xmlns="" xmlns:a16="http://schemas.microsoft.com/office/drawing/2014/main" id="{1BEE3D5B-3E3C-40B1-B79B-98912CE7FEAC}"/>
                </a:ext>
              </a:extLst>
            </p:cNvPr>
            <p:cNvSpPr/>
            <p:nvPr/>
          </p:nvSpPr>
          <p:spPr>
            <a:xfrm>
              <a:off x="7729466" y="2754428"/>
              <a:ext cx="9525" cy="9525"/>
            </a:xfrm>
            <a:custGeom>
              <a:avLst/>
              <a:gdLst>
                <a:gd name="connsiteX0" fmla="*/ 8644 w 9525"/>
                <a:gd name="connsiteY0" fmla="*/ 9727 h 9525"/>
                <a:gd name="connsiteX1" fmla="*/ 8644 w 9525"/>
                <a:gd name="connsiteY1" fmla="*/ 97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44" y="9727"/>
                  </a:moveTo>
                  <a:cubicBezTo>
                    <a:pt x="4834" y="3059"/>
                    <a:pt x="9597" y="11632"/>
                    <a:pt x="8644" y="97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7" name="Freeform: Shape 3201">
              <a:extLst>
                <a:ext uri="{FF2B5EF4-FFF2-40B4-BE49-F238E27FC236}">
                  <a16:creationId xmlns="" xmlns:a16="http://schemas.microsoft.com/office/drawing/2014/main" id="{37740BA4-5668-4207-8BE5-CA42B3257362}"/>
                </a:ext>
              </a:extLst>
            </p:cNvPr>
            <p:cNvSpPr/>
            <p:nvPr/>
          </p:nvSpPr>
          <p:spPr>
            <a:xfrm>
              <a:off x="7720936" y="2759214"/>
              <a:ext cx="9525" cy="19050"/>
            </a:xfrm>
            <a:custGeom>
              <a:avLst/>
              <a:gdLst>
                <a:gd name="connsiteX0" fmla="*/ 11459 w 9525"/>
                <a:gd name="connsiteY0" fmla="*/ 13513 h 19050"/>
                <a:gd name="connsiteX1" fmla="*/ 11459 w 9525"/>
                <a:gd name="connsiteY1" fmla="*/ 1351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1459" y="13513"/>
                  </a:moveTo>
                  <a:cubicBezTo>
                    <a:pt x="4792" y="-1727"/>
                    <a:pt x="6697" y="15418"/>
                    <a:pt x="11459" y="135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8" name="Freeform: Shape 3202">
              <a:extLst>
                <a:ext uri="{FF2B5EF4-FFF2-40B4-BE49-F238E27FC236}">
                  <a16:creationId xmlns="" xmlns:a16="http://schemas.microsoft.com/office/drawing/2014/main" id="{09039302-B1F8-42D5-92F7-32E9E5283299}"/>
                </a:ext>
              </a:extLst>
            </p:cNvPr>
            <p:cNvSpPr/>
            <p:nvPr/>
          </p:nvSpPr>
          <p:spPr>
            <a:xfrm>
              <a:off x="7729061" y="276367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8096" y="8096"/>
                    <a:pt x="8096" y="9049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9" name="Freeform: Shape 3203">
              <a:extLst>
                <a:ext uri="{FF2B5EF4-FFF2-40B4-BE49-F238E27FC236}">
                  <a16:creationId xmlns="" xmlns:a16="http://schemas.microsoft.com/office/drawing/2014/main" id="{9AF5363A-1D97-4AD8-9D3E-835CB504CD3F}"/>
                </a:ext>
              </a:extLst>
            </p:cNvPr>
            <p:cNvSpPr/>
            <p:nvPr/>
          </p:nvSpPr>
          <p:spPr>
            <a:xfrm>
              <a:off x="7714774" y="275915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7144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0" name="Freeform: Shape 3204">
              <a:extLst>
                <a:ext uri="{FF2B5EF4-FFF2-40B4-BE49-F238E27FC236}">
                  <a16:creationId xmlns="" xmlns:a16="http://schemas.microsoft.com/office/drawing/2014/main" id="{02C8CD4D-1E33-4E56-877B-873C6BEA4ED6}"/>
                </a:ext>
              </a:extLst>
            </p:cNvPr>
            <p:cNvSpPr/>
            <p:nvPr/>
          </p:nvSpPr>
          <p:spPr>
            <a:xfrm>
              <a:off x="7716467" y="2764631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10001"/>
                    <a:pt x="9260" y="9049"/>
                    <a:pt x="92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1" name="Freeform: Shape 3205">
              <a:extLst>
                <a:ext uri="{FF2B5EF4-FFF2-40B4-BE49-F238E27FC236}">
                  <a16:creationId xmlns="" xmlns:a16="http://schemas.microsoft.com/office/drawing/2014/main" id="{07FCA5C7-66FB-4718-B7FD-030E6308E0E6}"/>
                </a:ext>
              </a:extLst>
            </p:cNvPr>
            <p:cNvSpPr/>
            <p:nvPr/>
          </p:nvSpPr>
          <p:spPr>
            <a:xfrm>
              <a:off x="7633811" y="2757963"/>
              <a:ext cx="85725" cy="38100"/>
            </a:xfrm>
            <a:custGeom>
              <a:avLst/>
              <a:gdLst>
                <a:gd name="connsiteX0" fmla="*/ 7144 w 85725"/>
                <a:gd name="connsiteY0" fmla="*/ 17621 h 38100"/>
                <a:gd name="connsiteX1" fmla="*/ 85249 w 85725"/>
                <a:gd name="connsiteY1" fmla="*/ 7144 h 38100"/>
                <a:gd name="connsiteX2" fmla="*/ 7144 w 85725"/>
                <a:gd name="connsiteY2" fmla="*/ 17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38100">
                  <a:moveTo>
                    <a:pt x="7144" y="17621"/>
                  </a:moveTo>
                  <a:cubicBezTo>
                    <a:pt x="9049" y="55721"/>
                    <a:pt x="84296" y="7144"/>
                    <a:pt x="85249" y="7144"/>
                  </a:cubicBezTo>
                  <a:cubicBezTo>
                    <a:pt x="59531" y="11906"/>
                    <a:pt x="32861" y="15716"/>
                    <a:pt x="7144" y="17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2" name="Freeform: Shape 3206">
              <a:extLst>
                <a:ext uri="{FF2B5EF4-FFF2-40B4-BE49-F238E27FC236}">
                  <a16:creationId xmlns="" xmlns:a16="http://schemas.microsoft.com/office/drawing/2014/main" id="{A7B7A1CD-784D-4B1B-8A41-7D6A2F9F13CB}"/>
                </a:ext>
              </a:extLst>
            </p:cNvPr>
            <p:cNvSpPr/>
            <p:nvPr/>
          </p:nvSpPr>
          <p:spPr>
            <a:xfrm>
              <a:off x="7642384" y="2764336"/>
              <a:ext cx="9525" cy="9525"/>
            </a:xfrm>
            <a:custGeom>
              <a:avLst/>
              <a:gdLst>
                <a:gd name="connsiteX0" fmla="*/ 7144 w 9525"/>
                <a:gd name="connsiteY0" fmla="*/ 9344 h 9525"/>
                <a:gd name="connsiteX1" fmla="*/ 7144 w 9525"/>
                <a:gd name="connsiteY1" fmla="*/ 9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344"/>
                  </a:moveTo>
                  <a:cubicBezTo>
                    <a:pt x="9049" y="5533"/>
                    <a:pt x="7144" y="7438"/>
                    <a:pt x="7144" y="9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3" name="Freeform: Shape 3207">
              <a:extLst>
                <a:ext uri="{FF2B5EF4-FFF2-40B4-BE49-F238E27FC236}">
                  <a16:creationId xmlns="" xmlns:a16="http://schemas.microsoft.com/office/drawing/2014/main" id="{50906934-0D77-45F8-9EB6-D6A2AF4A42AC}"/>
                </a:ext>
              </a:extLst>
            </p:cNvPr>
            <p:cNvSpPr/>
            <p:nvPr/>
          </p:nvSpPr>
          <p:spPr>
            <a:xfrm>
              <a:off x="7633811" y="27684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4" name="Freeform: Shape 3208">
              <a:extLst>
                <a:ext uri="{FF2B5EF4-FFF2-40B4-BE49-F238E27FC236}">
                  <a16:creationId xmlns="" xmlns:a16="http://schemas.microsoft.com/office/drawing/2014/main" id="{182D741B-BEF2-4FD9-B3A9-19082754C1A4}"/>
                </a:ext>
              </a:extLst>
            </p:cNvPr>
            <p:cNvSpPr/>
            <p:nvPr/>
          </p:nvSpPr>
          <p:spPr>
            <a:xfrm>
              <a:off x="7651352" y="2779447"/>
              <a:ext cx="9525" cy="9525"/>
            </a:xfrm>
            <a:custGeom>
              <a:avLst/>
              <a:gdLst>
                <a:gd name="connsiteX0" fmla="*/ 8653 w 9525"/>
                <a:gd name="connsiteY0" fmla="*/ 7567 h 9525"/>
                <a:gd name="connsiteX1" fmla="*/ 8653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567"/>
                  </a:moveTo>
                  <a:cubicBezTo>
                    <a:pt x="7700" y="7567"/>
                    <a:pt x="5795" y="6615"/>
                    <a:pt x="8653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5" name="Freeform: Shape 3209">
              <a:extLst>
                <a:ext uri="{FF2B5EF4-FFF2-40B4-BE49-F238E27FC236}">
                  <a16:creationId xmlns="" xmlns:a16="http://schemas.microsoft.com/office/drawing/2014/main" id="{91F7F697-1E57-48E5-B728-F59FD7320245}"/>
                </a:ext>
              </a:extLst>
            </p:cNvPr>
            <p:cNvSpPr/>
            <p:nvPr/>
          </p:nvSpPr>
          <p:spPr>
            <a:xfrm>
              <a:off x="7653814" y="27646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10001" y="10954"/>
                  </a:cubicBezTo>
                  <a:cubicBezTo>
                    <a:pt x="10001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6" name="Freeform: Shape 3210">
              <a:extLst>
                <a:ext uri="{FF2B5EF4-FFF2-40B4-BE49-F238E27FC236}">
                  <a16:creationId xmlns="" xmlns:a16="http://schemas.microsoft.com/office/drawing/2014/main" id="{1D9A980C-75F1-4CCA-B337-C244DF79E0AB}"/>
                </a:ext>
              </a:extLst>
            </p:cNvPr>
            <p:cNvSpPr/>
            <p:nvPr/>
          </p:nvSpPr>
          <p:spPr>
            <a:xfrm>
              <a:off x="7672716" y="2763678"/>
              <a:ext cx="9525" cy="9525"/>
            </a:xfrm>
            <a:custGeom>
              <a:avLst/>
              <a:gdLst>
                <a:gd name="connsiteX0" fmla="*/ 8244 w 9525"/>
                <a:gd name="connsiteY0" fmla="*/ 10001 h 9525"/>
                <a:gd name="connsiteX1" fmla="*/ 8244 w 9525"/>
                <a:gd name="connsiteY1" fmla="*/ 7144 h 9525"/>
                <a:gd name="connsiteX2" fmla="*/ 82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10001"/>
                  </a:moveTo>
                  <a:cubicBezTo>
                    <a:pt x="9196" y="9049"/>
                    <a:pt x="8244" y="8096"/>
                    <a:pt x="8244" y="7144"/>
                  </a:cubicBezTo>
                  <a:cubicBezTo>
                    <a:pt x="7291" y="7144"/>
                    <a:pt x="6339" y="9049"/>
                    <a:pt x="82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7" name="Freeform: Shape 3211">
              <a:extLst>
                <a:ext uri="{FF2B5EF4-FFF2-40B4-BE49-F238E27FC236}">
                  <a16:creationId xmlns="" xmlns:a16="http://schemas.microsoft.com/office/drawing/2014/main" id="{9F752763-295B-43A5-A8D7-4041C6BDA5E5}"/>
                </a:ext>
              </a:extLst>
            </p:cNvPr>
            <p:cNvSpPr/>
            <p:nvPr/>
          </p:nvSpPr>
          <p:spPr>
            <a:xfrm>
              <a:off x="7635257" y="2765583"/>
              <a:ext cx="9525" cy="9525"/>
            </a:xfrm>
            <a:custGeom>
              <a:avLst/>
              <a:gdLst>
                <a:gd name="connsiteX0" fmla="*/ 11413 w 9525"/>
                <a:gd name="connsiteY0" fmla="*/ 7144 h 9525"/>
                <a:gd name="connsiteX1" fmla="*/ 1141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413" y="7144"/>
                  </a:moveTo>
                  <a:cubicBezTo>
                    <a:pt x="9509" y="7144"/>
                    <a:pt x="2841" y="10954"/>
                    <a:pt x="1141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8" name="Freeform: Shape 3212">
              <a:extLst>
                <a:ext uri="{FF2B5EF4-FFF2-40B4-BE49-F238E27FC236}">
                  <a16:creationId xmlns="" xmlns:a16="http://schemas.microsoft.com/office/drawing/2014/main" id="{CA69BBA9-AC30-4AEF-AA50-BFA0BE3C84C1}"/>
                </a:ext>
              </a:extLst>
            </p:cNvPr>
            <p:cNvSpPr/>
            <p:nvPr/>
          </p:nvSpPr>
          <p:spPr>
            <a:xfrm>
              <a:off x="7587013" y="2768441"/>
              <a:ext cx="57150" cy="19050"/>
            </a:xfrm>
            <a:custGeom>
              <a:avLst/>
              <a:gdLst>
                <a:gd name="connsiteX0" fmla="*/ 7270 w 57150"/>
                <a:gd name="connsiteY0" fmla="*/ 14764 h 19050"/>
                <a:gd name="connsiteX1" fmla="*/ 51085 w 57150"/>
                <a:gd name="connsiteY1" fmla="*/ 7144 h 19050"/>
                <a:gd name="connsiteX2" fmla="*/ 7270 w 57150"/>
                <a:gd name="connsiteY2" fmla="*/ 14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050">
                  <a:moveTo>
                    <a:pt x="7270" y="14764"/>
                  </a:moveTo>
                  <a:cubicBezTo>
                    <a:pt x="8222" y="15716"/>
                    <a:pt x="53943" y="27146"/>
                    <a:pt x="51085" y="7144"/>
                  </a:cubicBezTo>
                  <a:cubicBezTo>
                    <a:pt x="51085" y="7144"/>
                    <a:pt x="4412" y="12859"/>
                    <a:pt x="7270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9" name="Freeform: Shape 3213">
              <a:extLst>
                <a:ext uri="{FF2B5EF4-FFF2-40B4-BE49-F238E27FC236}">
                  <a16:creationId xmlns="" xmlns:a16="http://schemas.microsoft.com/office/drawing/2014/main" id="{EC632F1D-F664-4D33-A499-D091D2852481}"/>
                </a:ext>
              </a:extLst>
            </p:cNvPr>
            <p:cNvSpPr/>
            <p:nvPr/>
          </p:nvSpPr>
          <p:spPr>
            <a:xfrm>
              <a:off x="7619524" y="27674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7144" y="9049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0" name="Freeform: Shape 3214">
              <a:extLst>
                <a:ext uri="{FF2B5EF4-FFF2-40B4-BE49-F238E27FC236}">
                  <a16:creationId xmlns="" xmlns:a16="http://schemas.microsoft.com/office/drawing/2014/main" id="{9E999097-3CF6-4F17-B33A-09A5FF3D7866}"/>
                </a:ext>
              </a:extLst>
            </p:cNvPr>
            <p:cNvSpPr/>
            <p:nvPr/>
          </p:nvSpPr>
          <p:spPr>
            <a:xfrm>
              <a:off x="7555964" y="2764909"/>
              <a:ext cx="28575" cy="9525"/>
            </a:xfrm>
            <a:custGeom>
              <a:avLst/>
              <a:gdLst>
                <a:gd name="connsiteX0" fmla="*/ 25936 w 28575"/>
                <a:gd name="connsiteY0" fmla="*/ 9723 h 9525"/>
                <a:gd name="connsiteX1" fmla="*/ 25936 w 28575"/>
                <a:gd name="connsiteY1" fmla="*/ 972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25936" y="9723"/>
                  </a:moveTo>
                  <a:cubicBezTo>
                    <a:pt x="13554" y="1151"/>
                    <a:pt x="-9306" y="17343"/>
                    <a:pt x="25936" y="9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1" name="Freeform: Shape 3215">
              <a:extLst>
                <a:ext uri="{FF2B5EF4-FFF2-40B4-BE49-F238E27FC236}">
                  <a16:creationId xmlns="" xmlns:a16="http://schemas.microsoft.com/office/drawing/2014/main" id="{9ADBAFD1-4692-4FE3-9215-E61CF739B78A}"/>
                </a:ext>
              </a:extLst>
            </p:cNvPr>
            <p:cNvSpPr/>
            <p:nvPr/>
          </p:nvSpPr>
          <p:spPr>
            <a:xfrm>
              <a:off x="7583435" y="276653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12859"/>
                    <a:pt x="7990" y="8096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2" name="Freeform: Shape 3216">
              <a:extLst>
                <a:ext uri="{FF2B5EF4-FFF2-40B4-BE49-F238E27FC236}">
                  <a16:creationId xmlns="" xmlns:a16="http://schemas.microsoft.com/office/drawing/2014/main" id="{6E7D437E-8A3F-4B73-892B-C983149EFC8E}"/>
                </a:ext>
              </a:extLst>
            </p:cNvPr>
            <p:cNvSpPr/>
            <p:nvPr/>
          </p:nvSpPr>
          <p:spPr>
            <a:xfrm>
              <a:off x="7579846" y="2774855"/>
              <a:ext cx="9525" cy="9525"/>
            </a:xfrm>
            <a:custGeom>
              <a:avLst/>
              <a:gdLst>
                <a:gd name="connsiteX0" fmla="*/ 7769 w 9525"/>
                <a:gd name="connsiteY0" fmla="*/ 10255 h 9525"/>
                <a:gd name="connsiteX1" fmla="*/ 8722 w 9525"/>
                <a:gd name="connsiteY1" fmla="*/ 7397 h 9525"/>
                <a:gd name="connsiteX2" fmla="*/ 7769 w 9525"/>
                <a:gd name="connsiteY2" fmla="*/ 1025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255"/>
                  </a:moveTo>
                  <a:cubicBezTo>
                    <a:pt x="7769" y="9302"/>
                    <a:pt x="8722" y="8350"/>
                    <a:pt x="8722" y="7397"/>
                  </a:cubicBezTo>
                  <a:cubicBezTo>
                    <a:pt x="6817" y="6445"/>
                    <a:pt x="6817" y="8350"/>
                    <a:pt x="7769" y="102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3" name="Freeform: Shape 3217">
              <a:extLst>
                <a:ext uri="{FF2B5EF4-FFF2-40B4-BE49-F238E27FC236}">
                  <a16:creationId xmlns="" xmlns:a16="http://schemas.microsoft.com/office/drawing/2014/main" id="{02516548-42FF-46C5-A291-348527E88D5A}"/>
                </a:ext>
              </a:extLst>
            </p:cNvPr>
            <p:cNvSpPr/>
            <p:nvPr/>
          </p:nvSpPr>
          <p:spPr>
            <a:xfrm>
              <a:off x="7557713" y="2760821"/>
              <a:ext cx="9525" cy="9525"/>
            </a:xfrm>
            <a:custGeom>
              <a:avLst/>
              <a:gdLst>
                <a:gd name="connsiteX0" fmla="*/ 8947 w 9525"/>
                <a:gd name="connsiteY0" fmla="*/ 7144 h 9525"/>
                <a:gd name="connsiteX1" fmla="*/ 894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7144"/>
                  </a:moveTo>
                  <a:cubicBezTo>
                    <a:pt x="6090" y="9049"/>
                    <a:pt x="7042" y="9049"/>
                    <a:pt x="894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4" name="Freeform: Shape 3218">
              <a:extLst>
                <a:ext uri="{FF2B5EF4-FFF2-40B4-BE49-F238E27FC236}">
                  <a16:creationId xmlns="" xmlns:a16="http://schemas.microsoft.com/office/drawing/2014/main" id="{8DA7B487-0D1E-4F48-A53F-6F900D80E5C0}"/>
                </a:ext>
              </a:extLst>
            </p:cNvPr>
            <p:cNvSpPr/>
            <p:nvPr/>
          </p:nvSpPr>
          <p:spPr>
            <a:xfrm>
              <a:off x="7539514" y="2766530"/>
              <a:ext cx="19050" cy="19050"/>
            </a:xfrm>
            <a:custGeom>
              <a:avLst/>
              <a:gdLst>
                <a:gd name="connsiteX0" fmla="*/ 7144 w 19050"/>
                <a:gd name="connsiteY0" fmla="*/ 12864 h 19050"/>
                <a:gd name="connsiteX1" fmla="*/ 7144 w 19050"/>
                <a:gd name="connsiteY1" fmla="*/ 128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2864"/>
                  </a:moveTo>
                  <a:cubicBezTo>
                    <a:pt x="25241" y="13817"/>
                    <a:pt x="14764" y="-471"/>
                    <a:pt x="7144" y="12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5" name="Freeform: Shape 3219">
              <a:extLst>
                <a:ext uri="{FF2B5EF4-FFF2-40B4-BE49-F238E27FC236}">
                  <a16:creationId xmlns="" xmlns:a16="http://schemas.microsoft.com/office/drawing/2014/main" id="{250DDD5E-32CE-4B4F-B1A4-9CB5C375B47F}"/>
                </a:ext>
              </a:extLst>
            </p:cNvPr>
            <p:cNvSpPr/>
            <p:nvPr/>
          </p:nvSpPr>
          <p:spPr>
            <a:xfrm>
              <a:off x="7459504" y="2743613"/>
              <a:ext cx="76200" cy="28575"/>
            </a:xfrm>
            <a:custGeom>
              <a:avLst/>
              <a:gdLst>
                <a:gd name="connsiteX0" fmla="*/ 77629 w 76200"/>
                <a:gd name="connsiteY0" fmla="*/ 20541 h 28575"/>
                <a:gd name="connsiteX1" fmla="*/ 7144 w 76200"/>
                <a:gd name="connsiteY1" fmla="*/ 8159 h 28575"/>
                <a:gd name="connsiteX2" fmla="*/ 77629 w 76200"/>
                <a:gd name="connsiteY2" fmla="*/ 2054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28575">
                  <a:moveTo>
                    <a:pt x="77629" y="20541"/>
                  </a:moveTo>
                  <a:cubicBezTo>
                    <a:pt x="61436" y="16731"/>
                    <a:pt x="26194" y="3396"/>
                    <a:pt x="7144" y="8159"/>
                  </a:cubicBezTo>
                  <a:cubicBezTo>
                    <a:pt x="52864" y="18636"/>
                    <a:pt x="73819" y="32924"/>
                    <a:pt x="77629" y="205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6" name="Freeform: Shape 3220">
              <a:extLst>
                <a:ext uri="{FF2B5EF4-FFF2-40B4-BE49-F238E27FC236}">
                  <a16:creationId xmlns="" xmlns:a16="http://schemas.microsoft.com/office/drawing/2014/main" id="{ABC00EEE-691B-4C41-B0C2-66DBA00581A5}"/>
                </a:ext>
              </a:extLst>
            </p:cNvPr>
            <p:cNvSpPr/>
            <p:nvPr/>
          </p:nvSpPr>
          <p:spPr>
            <a:xfrm>
              <a:off x="7533799" y="27684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7" name="Freeform: Shape 3221">
              <a:extLst>
                <a:ext uri="{FF2B5EF4-FFF2-40B4-BE49-F238E27FC236}">
                  <a16:creationId xmlns="" xmlns:a16="http://schemas.microsoft.com/office/drawing/2014/main" id="{BC7D5E66-D67C-4CD3-84D0-612808F58CFE}"/>
                </a:ext>
              </a:extLst>
            </p:cNvPr>
            <p:cNvSpPr/>
            <p:nvPr/>
          </p:nvSpPr>
          <p:spPr>
            <a:xfrm>
              <a:off x="7458157" y="2744628"/>
              <a:ext cx="9525" cy="9525"/>
            </a:xfrm>
            <a:custGeom>
              <a:avLst/>
              <a:gdLst>
                <a:gd name="connsiteX0" fmla="*/ 8491 w 9525"/>
                <a:gd name="connsiteY0" fmla="*/ 7144 h 9525"/>
                <a:gd name="connsiteX1" fmla="*/ 7538 w 9525"/>
                <a:gd name="connsiteY1" fmla="*/ 7144 h 9525"/>
                <a:gd name="connsiteX2" fmla="*/ 849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7144"/>
                  </a:moveTo>
                  <a:cubicBezTo>
                    <a:pt x="8491" y="7144"/>
                    <a:pt x="7538" y="7144"/>
                    <a:pt x="7538" y="7144"/>
                  </a:cubicBezTo>
                  <a:cubicBezTo>
                    <a:pt x="6586" y="8096"/>
                    <a:pt x="7538" y="8096"/>
                    <a:pt x="849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8" name="Freeform: Shape 3222">
              <a:extLst>
                <a:ext uri="{FF2B5EF4-FFF2-40B4-BE49-F238E27FC236}">
                  <a16:creationId xmlns="" xmlns:a16="http://schemas.microsoft.com/office/drawing/2014/main" id="{DE09BA8A-2687-4A9F-8F86-9AD919235CFA}"/>
                </a:ext>
              </a:extLst>
            </p:cNvPr>
            <p:cNvSpPr/>
            <p:nvPr/>
          </p:nvSpPr>
          <p:spPr>
            <a:xfrm>
              <a:off x="7540466" y="27674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9" name="Freeform: Shape 3223">
              <a:extLst>
                <a:ext uri="{FF2B5EF4-FFF2-40B4-BE49-F238E27FC236}">
                  <a16:creationId xmlns="" xmlns:a16="http://schemas.microsoft.com/office/drawing/2014/main" id="{C1CF595E-0B7C-4C61-991B-768CC85C24BD}"/>
                </a:ext>
              </a:extLst>
            </p:cNvPr>
            <p:cNvSpPr/>
            <p:nvPr/>
          </p:nvSpPr>
          <p:spPr>
            <a:xfrm>
              <a:off x="7542767" y="275891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1" y="8096"/>
                    <a:pt x="5795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0" name="Freeform: Shape 3224">
              <a:extLst>
                <a:ext uri="{FF2B5EF4-FFF2-40B4-BE49-F238E27FC236}">
                  <a16:creationId xmlns="" xmlns:a16="http://schemas.microsoft.com/office/drawing/2014/main" id="{F7048D84-329B-45CD-AC2F-CAB798FFFF11}"/>
                </a:ext>
              </a:extLst>
            </p:cNvPr>
            <p:cNvSpPr/>
            <p:nvPr/>
          </p:nvSpPr>
          <p:spPr>
            <a:xfrm>
              <a:off x="7447121" y="27370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1" name="Freeform: Shape 3225">
              <a:extLst>
                <a:ext uri="{FF2B5EF4-FFF2-40B4-BE49-F238E27FC236}">
                  <a16:creationId xmlns="" xmlns:a16="http://schemas.microsoft.com/office/drawing/2014/main" id="{12AE4D92-39A6-40DB-8601-DCC5ED563A47}"/>
                </a:ext>
              </a:extLst>
            </p:cNvPr>
            <p:cNvSpPr/>
            <p:nvPr/>
          </p:nvSpPr>
          <p:spPr>
            <a:xfrm>
              <a:off x="7410926" y="27293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2" name="Freeform: Shape 3226">
              <a:extLst>
                <a:ext uri="{FF2B5EF4-FFF2-40B4-BE49-F238E27FC236}">
                  <a16:creationId xmlns="" xmlns:a16="http://schemas.microsoft.com/office/drawing/2014/main" id="{176EC5D5-C36F-4D89-A715-4DFA78CA2626}"/>
                </a:ext>
              </a:extLst>
            </p:cNvPr>
            <p:cNvSpPr/>
            <p:nvPr/>
          </p:nvSpPr>
          <p:spPr>
            <a:xfrm>
              <a:off x="7321391" y="2717570"/>
              <a:ext cx="142875" cy="38100"/>
            </a:xfrm>
            <a:custGeom>
              <a:avLst/>
              <a:gdLst>
                <a:gd name="connsiteX0" fmla="*/ 7144 w 142875"/>
                <a:gd name="connsiteY0" fmla="*/ 7532 h 38100"/>
                <a:gd name="connsiteX1" fmla="*/ 140494 w 142875"/>
                <a:gd name="connsiteY1" fmla="*/ 27534 h 38100"/>
                <a:gd name="connsiteX2" fmla="*/ 7144 w 142875"/>
                <a:gd name="connsiteY2" fmla="*/ 753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38100">
                  <a:moveTo>
                    <a:pt x="7144" y="7532"/>
                  </a:moveTo>
                  <a:cubicBezTo>
                    <a:pt x="22384" y="2769"/>
                    <a:pt x="138589" y="43727"/>
                    <a:pt x="140494" y="27534"/>
                  </a:cubicBezTo>
                  <a:cubicBezTo>
                    <a:pt x="130969" y="30392"/>
                    <a:pt x="10001" y="18962"/>
                    <a:pt x="7144" y="75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3" name="Freeform: Shape 3227">
              <a:extLst>
                <a:ext uri="{FF2B5EF4-FFF2-40B4-BE49-F238E27FC236}">
                  <a16:creationId xmlns="" xmlns:a16="http://schemas.microsoft.com/office/drawing/2014/main" id="{2E0A0A87-8D86-4E00-8243-B432464EFF36}"/>
                </a:ext>
              </a:extLst>
            </p:cNvPr>
            <p:cNvSpPr/>
            <p:nvPr/>
          </p:nvSpPr>
          <p:spPr>
            <a:xfrm>
              <a:off x="7358327" y="2721017"/>
              <a:ext cx="9525" cy="9525"/>
            </a:xfrm>
            <a:custGeom>
              <a:avLst/>
              <a:gdLst>
                <a:gd name="connsiteX0" fmla="*/ 9260 w 9525"/>
                <a:gd name="connsiteY0" fmla="*/ 10752 h 9525"/>
                <a:gd name="connsiteX1" fmla="*/ 9260 w 9525"/>
                <a:gd name="connsiteY1" fmla="*/ 1075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10752"/>
                  </a:moveTo>
                  <a:cubicBezTo>
                    <a:pt x="4498" y="3132"/>
                    <a:pt x="9260" y="9800"/>
                    <a:pt x="9260" y="1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4" name="Freeform: Shape 3228">
              <a:extLst>
                <a:ext uri="{FF2B5EF4-FFF2-40B4-BE49-F238E27FC236}">
                  <a16:creationId xmlns="" xmlns:a16="http://schemas.microsoft.com/office/drawing/2014/main" id="{C5A0BBF9-6E3A-435B-A7BD-0F3D1537FED4}"/>
                </a:ext>
              </a:extLst>
            </p:cNvPr>
            <p:cNvSpPr/>
            <p:nvPr/>
          </p:nvSpPr>
          <p:spPr>
            <a:xfrm>
              <a:off x="7357030" y="272367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8096"/>
                    <a:pt x="7701" y="8096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5" name="Freeform: Shape 3229">
              <a:extLst>
                <a:ext uri="{FF2B5EF4-FFF2-40B4-BE49-F238E27FC236}">
                  <a16:creationId xmlns="" xmlns:a16="http://schemas.microsoft.com/office/drawing/2014/main" id="{5D7BB919-D0E4-4177-B275-A9ADFE31DEB2}"/>
                </a:ext>
              </a:extLst>
            </p:cNvPr>
            <p:cNvSpPr/>
            <p:nvPr/>
          </p:nvSpPr>
          <p:spPr>
            <a:xfrm>
              <a:off x="7310914" y="2716582"/>
              <a:ext cx="9525" cy="9525"/>
            </a:xfrm>
            <a:custGeom>
              <a:avLst/>
              <a:gdLst>
                <a:gd name="connsiteX0" fmla="*/ 9049 w 9525"/>
                <a:gd name="connsiteY0" fmla="*/ 7567 h 9525"/>
                <a:gd name="connsiteX1" fmla="*/ 7144 w 9525"/>
                <a:gd name="connsiteY1" fmla="*/ 7567 h 9525"/>
                <a:gd name="connsiteX2" fmla="*/ 9049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67"/>
                  </a:moveTo>
                  <a:cubicBezTo>
                    <a:pt x="9049" y="7567"/>
                    <a:pt x="8096" y="6615"/>
                    <a:pt x="7144" y="7567"/>
                  </a:cubicBezTo>
                  <a:cubicBezTo>
                    <a:pt x="7144" y="8520"/>
                    <a:pt x="8096" y="8520"/>
                    <a:pt x="9049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6" name="Freeform: Shape 3230">
              <a:extLst>
                <a:ext uri="{FF2B5EF4-FFF2-40B4-BE49-F238E27FC236}">
                  <a16:creationId xmlns="" xmlns:a16="http://schemas.microsoft.com/office/drawing/2014/main" id="{B560FAAA-FE0A-442F-AE92-2D7052D0ECCA}"/>
                </a:ext>
              </a:extLst>
            </p:cNvPr>
            <p:cNvSpPr/>
            <p:nvPr/>
          </p:nvSpPr>
          <p:spPr>
            <a:xfrm>
              <a:off x="7309961" y="27189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7" name="Freeform: Shape 3231">
              <a:extLst>
                <a:ext uri="{FF2B5EF4-FFF2-40B4-BE49-F238E27FC236}">
                  <a16:creationId xmlns="" xmlns:a16="http://schemas.microsoft.com/office/drawing/2014/main" id="{445B1560-64A7-44F7-8026-E1F812FF2222}"/>
                </a:ext>
              </a:extLst>
            </p:cNvPr>
            <p:cNvSpPr/>
            <p:nvPr/>
          </p:nvSpPr>
          <p:spPr>
            <a:xfrm>
              <a:off x="7244223" y="2714148"/>
              <a:ext cx="76200" cy="19050"/>
            </a:xfrm>
            <a:custGeom>
              <a:avLst/>
              <a:gdLst>
                <a:gd name="connsiteX0" fmla="*/ 7159 w 76200"/>
                <a:gd name="connsiteY0" fmla="*/ 7144 h 19050"/>
                <a:gd name="connsiteX1" fmla="*/ 71930 w 76200"/>
                <a:gd name="connsiteY1" fmla="*/ 13811 h 19050"/>
                <a:gd name="connsiteX2" fmla="*/ 63357 w 76200"/>
                <a:gd name="connsiteY2" fmla="*/ 15716 h 19050"/>
                <a:gd name="connsiteX3" fmla="*/ 7159 w 76200"/>
                <a:gd name="connsiteY3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159" y="7144"/>
                  </a:moveTo>
                  <a:cubicBezTo>
                    <a:pt x="6207" y="7144"/>
                    <a:pt x="49070" y="18574"/>
                    <a:pt x="71930" y="13811"/>
                  </a:cubicBezTo>
                  <a:cubicBezTo>
                    <a:pt x="62405" y="14764"/>
                    <a:pt x="59547" y="14764"/>
                    <a:pt x="63357" y="15716"/>
                  </a:cubicBezTo>
                  <a:cubicBezTo>
                    <a:pt x="67167" y="8096"/>
                    <a:pt x="7159" y="10954"/>
                    <a:pt x="71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8" name="Freeform: Shape 3232">
              <a:extLst>
                <a:ext uri="{FF2B5EF4-FFF2-40B4-BE49-F238E27FC236}">
                  <a16:creationId xmlns="" xmlns:a16="http://schemas.microsoft.com/office/drawing/2014/main" id="{E61B2D11-2D98-4CFD-8789-65D666BB9E62}"/>
                </a:ext>
              </a:extLst>
            </p:cNvPr>
            <p:cNvSpPr/>
            <p:nvPr/>
          </p:nvSpPr>
          <p:spPr>
            <a:xfrm>
              <a:off x="7228026" y="2715792"/>
              <a:ext cx="9525" cy="9525"/>
            </a:xfrm>
            <a:custGeom>
              <a:avLst/>
              <a:gdLst>
                <a:gd name="connsiteX0" fmla="*/ 9069 w 9525"/>
                <a:gd name="connsiteY0" fmla="*/ 9310 h 9525"/>
                <a:gd name="connsiteX1" fmla="*/ 9069 w 9525"/>
                <a:gd name="connsiteY1" fmla="*/ 93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9310"/>
                  </a:moveTo>
                  <a:cubicBezTo>
                    <a:pt x="8117" y="3595"/>
                    <a:pt x="5259" y="11215"/>
                    <a:pt x="9069" y="93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9" name="Freeform: Shape 3233">
              <a:extLst>
                <a:ext uri="{FF2B5EF4-FFF2-40B4-BE49-F238E27FC236}">
                  <a16:creationId xmlns="" xmlns:a16="http://schemas.microsoft.com/office/drawing/2014/main" id="{41680C15-772D-4503-8BD3-13187BCA8975}"/>
                </a:ext>
              </a:extLst>
            </p:cNvPr>
            <p:cNvSpPr/>
            <p:nvPr/>
          </p:nvSpPr>
          <p:spPr>
            <a:xfrm>
              <a:off x="7203281" y="2708309"/>
              <a:ext cx="19050" cy="19050"/>
            </a:xfrm>
            <a:custGeom>
              <a:avLst/>
              <a:gdLst>
                <a:gd name="connsiteX0" fmla="*/ 7144 w 19050"/>
                <a:gd name="connsiteY0" fmla="*/ 13935 h 19050"/>
                <a:gd name="connsiteX1" fmla="*/ 7144 w 19050"/>
                <a:gd name="connsiteY1" fmla="*/ 1393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935"/>
                  </a:moveTo>
                  <a:cubicBezTo>
                    <a:pt x="20479" y="-2257"/>
                    <a:pt x="12859" y="15840"/>
                    <a:pt x="7144" y="139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0" name="Freeform: Shape 3234">
              <a:extLst>
                <a:ext uri="{FF2B5EF4-FFF2-40B4-BE49-F238E27FC236}">
                  <a16:creationId xmlns="" xmlns:a16="http://schemas.microsoft.com/office/drawing/2014/main" id="{77C21811-9CE0-45C0-8524-7D9D8A8CA8F0}"/>
                </a:ext>
              </a:extLst>
            </p:cNvPr>
            <p:cNvSpPr/>
            <p:nvPr/>
          </p:nvSpPr>
          <p:spPr>
            <a:xfrm>
              <a:off x="7200424" y="2717641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7144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1" name="Freeform: Shape 3235">
              <a:extLst>
                <a:ext uri="{FF2B5EF4-FFF2-40B4-BE49-F238E27FC236}">
                  <a16:creationId xmlns="" xmlns:a16="http://schemas.microsoft.com/office/drawing/2014/main" id="{1E0D12A3-18C8-403E-9A26-7759B5DAE9CD}"/>
                </a:ext>
              </a:extLst>
            </p:cNvPr>
            <p:cNvSpPr/>
            <p:nvPr/>
          </p:nvSpPr>
          <p:spPr>
            <a:xfrm>
              <a:off x="7243286" y="24045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9049"/>
                    <a:pt x="11906" y="1285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2" name="Freeform: Shape 3236">
              <a:extLst>
                <a:ext uri="{FF2B5EF4-FFF2-40B4-BE49-F238E27FC236}">
                  <a16:creationId xmlns="" xmlns:a16="http://schemas.microsoft.com/office/drawing/2014/main" id="{FB6570FA-DD16-4EB1-AC31-CCB8E22374F5}"/>
                </a:ext>
              </a:extLst>
            </p:cNvPr>
            <p:cNvSpPr/>
            <p:nvPr/>
          </p:nvSpPr>
          <p:spPr>
            <a:xfrm>
              <a:off x="7237571" y="2412612"/>
              <a:ext cx="19050" cy="19050"/>
            </a:xfrm>
            <a:custGeom>
              <a:avLst/>
              <a:gdLst>
                <a:gd name="connsiteX0" fmla="*/ 7144 w 19050"/>
                <a:gd name="connsiteY0" fmla="*/ 14358 h 19050"/>
                <a:gd name="connsiteX1" fmla="*/ 7144 w 19050"/>
                <a:gd name="connsiteY1" fmla="*/ 1435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358"/>
                  </a:moveTo>
                  <a:cubicBezTo>
                    <a:pt x="18574" y="2928"/>
                    <a:pt x="14764" y="6738"/>
                    <a:pt x="7144" y="14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3" name="Freeform: Shape 3237">
              <a:extLst>
                <a:ext uri="{FF2B5EF4-FFF2-40B4-BE49-F238E27FC236}">
                  <a16:creationId xmlns="" xmlns:a16="http://schemas.microsoft.com/office/drawing/2014/main" id="{F8C49A64-2533-4755-A047-B71232013626}"/>
                </a:ext>
              </a:extLst>
            </p:cNvPr>
            <p:cNvSpPr/>
            <p:nvPr/>
          </p:nvSpPr>
          <p:spPr>
            <a:xfrm>
              <a:off x="7242334" y="2422683"/>
              <a:ext cx="19050" cy="9525"/>
            </a:xfrm>
            <a:custGeom>
              <a:avLst/>
              <a:gdLst>
                <a:gd name="connsiteX0" fmla="*/ 11906 w 19050"/>
                <a:gd name="connsiteY0" fmla="*/ 7144 h 9525"/>
                <a:gd name="connsiteX1" fmla="*/ 7144 w 19050"/>
                <a:gd name="connsiteY1" fmla="*/ 7144 h 9525"/>
                <a:gd name="connsiteX2" fmla="*/ 11906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144"/>
                  </a:moveTo>
                  <a:cubicBezTo>
                    <a:pt x="10001" y="7144"/>
                    <a:pt x="9049" y="7144"/>
                    <a:pt x="7144" y="7144"/>
                  </a:cubicBezTo>
                  <a:cubicBezTo>
                    <a:pt x="9049" y="7144"/>
                    <a:pt x="11906" y="9049"/>
                    <a:pt x="1190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4" name="Freeform: Shape 3238">
              <a:extLst>
                <a:ext uri="{FF2B5EF4-FFF2-40B4-BE49-F238E27FC236}">
                  <a16:creationId xmlns="" xmlns:a16="http://schemas.microsoft.com/office/drawing/2014/main" id="{25BAA425-9262-4BAB-9543-94FAB54E1A66}"/>
                </a:ext>
              </a:extLst>
            </p:cNvPr>
            <p:cNvSpPr/>
            <p:nvPr/>
          </p:nvSpPr>
          <p:spPr>
            <a:xfrm>
              <a:off x="7248578" y="242554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1285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5" name="Freeform: Shape 3239">
              <a:extLst>
                <a:ext uri="{FF2B5EF4-FFF2-40B4-BE49-F238E27FC236}">
                  <a16:creationId xmlns="" xmlns:a16="http://schemas.microsoft.com/office/drawing/2014/main" id="{A9B8FBD1-0BB0-49DB-A89E-363208B4AE97}"/>
                </a:ext>
              </a:extLst>
            </p:cNvPr>
            <p:cNvSpPr/>
            <p:nvPr/>
          </p:nvSpPr>
          <p:spPr>
            <a:xfrm>
              <a:off x="7249954" y="24379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8096" y="8096"/>
                  </a:cubicBezTo>
                  <a:cubicBezTo>
                    <a:pt x="9049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6" name="Freeform: Shape 3240">
              <a:extLst>
                <a:ext uri="{FF2B5EF4-FFF2-40B4-BE49-F238E27FC236}">
                  <a16:creationId xmlns="" xmlns:a16="http://schemas.microsoft.com/office/drawing/2014/main" id="{880B1FF9-1B41-418B-96F8-4A45E256CBE5}"/>
                </a:ext>
              </a:extLst>
            </p:cNvPr>
            <p:cNvSpPr/>
            <p:nvPr/>
          </p:nvSpPr>
          <p:spPr>
            <a:xfrm>
              <a:off x="7241416" y="2432577"/>
              <a:ext cx="19050" cy="19050"/>
            </a:xfrm>
            <a:custGeom>
              <a:avLst/>
              <a:gdLst>
                <a:gd name="connsiteX0" fmla="*/ 17586 w 19050"/>
                <a:gd name="connsiteY0" fmla="*/ 18205 h 19050"/>
                <a:gd name="connsiteX1" fmla="*/ 17586 w 19050"/>
                <a:gd name="connsiteY1" fmla="*/ 1820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7586" y="18205"/>
                  </a:moveTo>
                  <a:cubicBezTo>
                    <a:pt x="22349" y="14395"/>
                    <a:pt x="-8131" y="-4655"/>
                    <a:pt x="17586" y="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7" name="Freeform: Shape 3241">
              <a:extLst>
                <a:ext uri="{FF2B5EF4-FFF2-40B4-BE49-F238E27FC236}">
                  <a16:creationId xmlns="" xmlns:a16="http://schemas.microsoft.com/office/drawing/2014/main" id="{272CE68D-2016-4955-A2C6-560376037EE6}"/>
                </a:ext>
              </a:extLst>
            </p:cNvPr>
            <p:cNvSpPr/>
            <p:nvPr/>
          </p:nvSpPr>
          <p:spPr>
            <a:xfrm>
              <a:off x="7249530" y="2436018"/>
              <a:ext cx="9525" cy="9525"/>
            </a:xfrm>
            <a:custGeom>
              <a:avLst/>
              <a:gdLst>
                <a:gd name="connsiteX0" fmla="*/ 7567 w 9525"/>
                <a:gd name="connsiteY0" fmla="*/ 9049 h 9525"/>
                <a:gd name="connsiteX1" fmla="*/ 7567 w 9525"/>
                <a:gd name="connsiteY1" fmla="*/ 7144 h 9525"/>
                <a:gd name="connsiteX2" fmla="*/ 7567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9049"/>
                  </a:moveTo>
                  <a:cubicBezTo>
                    <a:pt x="7567" y="8096"/>
                    <a:pt x="7567" y="8096"/>
                    <a:pt x="7567" y="7144"/>
                  </a:cubicBezTo>
                  <a:cubicBezTo>
                    <a:pt x="6615" y="8096"/>
                    <a:pt x="7567" y="8096"/>
                    <a:pt x="7567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8" name="Freeform: Shape 3242">
              <a:extLst>
                <a:ext uri="{FF2B5EF4-FFF2-40B4-BE49-F238E27FC236}">
                  <a16:creationId xmlns="" xmlns:a16="http://schemas.microsoft.com/office/drawing/2014/main" id="{3CA5A619-9ECF-48C2-B06E-2DED677EC0E3}"/>
                </a:ext>
              </a:extLst>
            </p:cNvPr>
            <p:cNvSpPr/>
            <p:nvPr/>
          </p:nvSpPr>
          <p:spPr>
            <a:xfrm>
              <a:off x="7247609" y="2429747"/>
              <a:ext cx="9525" cy="9525"/>
            </a:xfrm>
            <a:custGeom>
              <a:avLst/>
              <a:gdLst>
                <a:gd name="connsiteX0" fmla="*/ 9488 w 9525"/>
                <a:gd name="connsiteY0" fmla="*/ 8653 h 9525"/>
                <a:gd name="connsiteX1" fmla="*/ 9488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8653"/>
                  </a:moveTo>
                  <a:cubicBezTo>
                    <a:pt x="8536" y="7700"/>
                    <a:pt x="4726" y="5795"/>
                    <a:pt x="9488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9" name="Freeform: Shape 3243">
              <a:extLst>
                <a:ext uri="{FF2B5EF4-FFF2-40B4-BE49-F238E27FC236}">
                  <a16:creationId xmlns="" xmlns:a16="http://schemas.microsoft.com/office/drawing/2014/main" id="{0042CD3F-5DC2-4B70-ACBD-04B2C41AF3FA}"/>
                </a:ext>
              </a:extLst>
            </p:cNvPr>
            <p:cNvSpPr/>
            <p:nvPr/>
          </p:nvSpPr>
          <p:spPr>
            <a:xfrm>
              <a:off x="7243756" y="2454006"/>
              <a:ext cx="19050" cy="9525"/>
            </a:xfrm>
            <a:custGeom>
              <a:avLst/>
              <a:gdLst>
                <a:gd name="connsiteX0" fmla="*/ 16199 w 19050"/>
                <a:gd name="connsiteY0" fmla="*/ 7253 h 9525"/>
                <a:gd name="connsiteX1" fmla="*/ 16199 w 19050"/>
                <a:gd name="connsiteY1" fmla="*/ 72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6199" y="7253"/>
                  </a:moveTo>
                  <a:cubicBezTo>
                    <a:pt x="-946" y="6301"/>
                    <a:pt x="10484" y="12016"/>
                    <a:pt x="16199" y="7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0" name="Freeform: Shape 3244">
              <a:extLst>
                <a:ext uri="{FF2B5EF4-FFF2-40B4-BE49-F238E27FC236}">
                  <a16:creationId xmlns="" xmlns:a16="http://schemas.microsoft.com/office/drawing/2014/main" id="{68D3CF3A-36DC-4871-81ED-6C0BA5A7B299}"/>
                </a:ext>
              </a:extLst>
            </p:cNvPr>
            <p:cNvSpPr/>
            <p:nvPr/>
          </p:nvSpPr>
          <p:spPr>
            <a:xfrm>
              <a:off x="7239476" y="24636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8096" y="8096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1" name="Freeform: Shape 3245">
              <a:extLst>
                <a:ext uri="{FF2B5EF4-FFF2-40B4-BE49-F238E27FC236}">
                  <a16:creationId xmlns="" xmlns:a16="http://schemas.microsoft.com/office/drawing/2014/main" id="{FF0AC7BA-675F-4BC2-A768-B3E093353825}"/>
                </a:ext>
              </a:extLst>
            </p:cNvPr>
            <p:cNvSpPr/>
            <p:nvPr/>
          </p:nvSpPr>
          <p:spPr>
            <a:xfrm>
              <a:off x="7240503" y="2468143"/>
              <a:ext cx="19050" cy="28575"/>
            </a:xfrm>
            <a:custGeom>
              <a:avLst/>
              <a:gdLst>
                <a:gd name="connsiteX0" fmla="*/ 19452 w 19050"/>
                <a:gd name="connsiteY0" fmla="*/ 24549 h 28575"/>
                <a:gd name="connsiteX1" fmla="*/ 19452 w 19050"/>
                <a:gd name="connsiteY1" fmla="*/ 2454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19452" y="24549"/>
                  </a:moveTo>
                  <a:cubicBezTo>
                    <a:pt x="7069" y="-4026"/>
                    <a:pt x="-551" y="7404"/>
                    <a:pt x="19452" y="245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2" name="Freeform: Shape 3246">
              <a:extLst>
                <a:ext uri="{FF2B5EF4-FFF2-40B4-BE49-F238E27FC236}">
                  <a16:creationId xmlns="" xmlns:a16="http://schemas.microsoft.com/office/drawing/2014/main" id="{A1FABDB8-386D-466E-99B7-8AB987CE60D1}"/>
                </a:ext>
              </a:extLst>
            </p:cNvPr>
            <p:cNvSpPr/>
            <p:nvPr/>
          </p:nvSpPr>
          <p:spPr>
            <a:xfrm>
              <a:off x="7244930" y="2487344"/>
              <a:ext cx="9525" cy="9525"/>
            </a:xfrm>
            <a:custGeom>
              <a:avLst/>
              <a:gdLst>
                <a:gd name="connsiteX0" fmla="*/ 9310 w 9525"/>
                <a:gd name="connsiteY0" fmla="*/ 7253 h 9525"/>
                <a:gd name="connsiteX1" fmla="*/ 9310 w 9525"/>
                <a:gd name="connsiteY1" fmla="*/ 72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10" y="7253"/>
                  </a:moveTo>
                  <a:cubicBezTo>
                    <a:pt x="3595" y="12016"/>
                    <a:pt x="11215" y="6301"/>
                    <a:pt x="9310" y="7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3" name="Freeform: Shape 3247">
              <a:extLst>
                <a:ext uri="{FF2B5EF4-FFF2-40B4-BE49-F238E27FC236}">
                  <a16:creationId xmlns="" xmlns:a16="http://schemas.microsoft.com/office/drawing/2014/main" id="{A0D26DC8-3E11-445D-A732-AEE7D782C168}"/>
                </a:ext>
              </a:extLst>
            </p:cNvPr>
            <p:cNvSpPr/>
            <p:nvPr/>
          </p:nvSpPr>
          <p:spPr>
            <a:xfrm>
              <a:off x="7256601" y="2496978"/>
              <a:ext cx="9525" cy="19050"/>
            </a:xfrm>
            <a:custGeom>
              <a:avLst/>
              <a:gdLst>
                <a:gd name="connsiteX0" fmla="*/ 9068 w 9525"/>
                <a:gd name="connsiteY0" fmla="*/ 7144 h 19050"/>
                <a:gd name="connsiteX1" fmla="*/ 9068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068" y="7144"/>
                  </a:moveTo>
                  <a:cubicBezTo>
                    <a:pt x="2401" y="16669"/>
                    <a:pt x="15736" y="19526"/>
                    <a:pt x="906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4" name="Freeform: Shape 3248">
              <a:extLst>
                <a:ext uri="{FF2B5EF4-FFF2-40B4-BE49-F238E27FC236}">
                  <a16:creationId xmlns="" xmlns:a16="http://schemas.microsoft.com/office/drawing/2014/main" id="{0254B8B8-DF71-4E1C-B246-256068D81527}"/>
                </a:ext>
              </a:extLst>
            </p:cNvPr>
            <p:cNvSpPr/>
            <p:nvPr/>
          </p:nvSpPr>
          <p:spPr>
            <a:xfrm>
              <a:off x="7254716" y="24874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9049"/>
                    <a:pt x="8096" y="10001"/>
                    <a:pt x="7144" y="10001"/>
                  </a:cubicBezTo>
                  <a:cubicBezTo>
                    <a:pt x="8096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5" name="Freeform: Shape 3249">
              <a:extLst>
                <a:ext uri="{FF2B5EF4-FFF2-40B4-BE49-F238E27FC236}">
                  <a16:creationId xmlns="" xmlns:a16="http://schemas.microsoft.com/office/drawing/2014/main" id="{C4B90656-0E4E-4126-91C4-4090F18B3D43}"/>
                </a:ext>
              </a:extLst>
            </p:cNvPr>
            <p:cNvSpPr/>
            <p:nvPr/>
          </p:nvSpPr>
          <p:spPr>
            <a:xfrm>
              <a:off x="7258526" y="251317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7144" y="7144"/>
                    <a:pt x="7144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6" name="Freeform: Shape 3250">
              <a:extLst>
                <a:ext uri="{FF2B5EF4-FFF2-40B4-BE49-F238E27FC236}">
                  <a16:creationId xmlns="" xmlns:a16="http://schemas.microsoft.com/office/drawing/2014/main" id="{B4F6B2AC-7A60-47F7-84D7-CA26EB1890D8}"/>
                </a:ext>
              </a:extLst>
            </p:cNvPr>
            <p:cNvSpPr/>
            <p:nvPr/>
          </p:nvSpPr>
          <p:spPr>
            <a:xfrm>
              <a:off x="7262336" y="2508324"/>
              <a:ext cx="9525" cy="9525"/>
            </a:xfrm>
            <a:custGeom>
              <a:avLst/>
              <a:gdLst>
                <a:gd name="connsiteX0" fmla="*/ 7144 w 9525"/>
                <a:gd name="connsiteY0" fmla="*/ 7228 h 9525"/>
                <a:gd name="connsiteX1" fmla="*/ 7144 w 9525"/>
                <a:gd name="connsiteY1" fmla="*/ 722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228"/>
                  </a:moveTo>
                  <a:cubicBezTo>
                    <a:pt x="14764" y="13895"/>
                    <a:pt x="8096" y="6275"/>
                    <a:pt x="7144" y="72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7" name="Freeform: Shape 3251">
              <a:extLst>
                <a:ext uri="{FF2B5EF4-FFF2-40B4-BE49-F238E27FC236}">
                  <a16:creationId xmlns="" xmlns:a16="http://schemas.microsoft.com/office/drawing/2014/main" id="{759DC7DD-76B6-4FF8-8DB1-DCF27ECA18B1}"/>
                </a:ext>
              </a:extLst>
            </p:cNvPr>
            <p:cNvSpPr/>
            <p:nvPr/>
          </p:nvSpPr>
          <p:spPr>
            <a:xfrm>
              <a:off x="7261384" y="2515076"/>
              <a:ext cx="152400" cy="38100"/>
            </a:xfrm>
            <a:custGeom>
              <a:avLst/>
              <a:gdLst>
                <a:gd name="connsiteX0" fmla="*/ 150019 w 152400"/>
                <a:gd name="connsiteY0" fmla="*/ 31909 h 38100"/>
                <a:gd name="connsiteX1" fmla="*/ 10954 w 152400"/>
                <a:gd name="connsiteY1" fmla="*/ 7144 h 38100"/>
                <a:gd name="connsiteX2" fmla="*/ 7144 w 152400"/>
                <a:gd name="connsiteY2" fmla="*/ 12859 h 38100"/>
                <a:gd name="connsiteX3" fmla="*/ 150019 w 1524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38100">
                  <a:moveTo>
                    <a:pt x="150019" y="31909"/>
                  </a:moveTo>
                  <a:cubicBezTo>
                    <a:pt x="146209" y="3334"/>
                    <a:pt x="30004" y="34766"/>
                    <a:pt x="10954" y="7144"/>
                  </a:cubicBezTo>
                  <a:cubicBezTo>
                    <a:pt x="15716" y="15716"/>
                    <a:pt x="13811" y="17621"/>
                    <a:pt x="7144" y="12859"/>
                  </a:cubicBezTo>
                  <a:cubicBezTo>
                    <a:pt x="26194" y="42386"/>
                    <a:pt x="148114" y="31909"/>
                    <a:pt x="150019" y="31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8" name="Freeform: Shape 3252">
              <a:extLst>
                <a:ext uri="{FF2B5EF4-FFF2-40B4-BE49-F238E27FC236}">
                  <a16:creationId xmlns="" xmlns:a16="http://schemas.microsoft.com/office/drawing/2014/main" id="{29ABB11D-B175-4BB4-9B09-3E1F797DEC28}"/>
                </a:ext>
              </a:extLst>
            </p:cNvPr>
            <p:cNvSpPr/>
            <p:nvPr/>
          </p:nvSpPr>
          <p:spPr>
            <a:xfrm>
              <a:off x="7386983" y="2541746"/>
              <a:ext cx="9525" cy="9525"/>
            </a:xfrm>
            <a:custGeom>
              <a:avLst/>
              <a:gdLst>
                <a:gd name="connsiteX0" fmla="*/ 8227 w 9525"/>
                <a:gd name="connsiteY0" fmla="*/ 7144 h 9525"/>
                <a:gd name="connsiteX1" fmla="*/ 822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7144"/>
                  </a:moveTo>
                  <a:cubicBezTo>
                    <a:pt x="5369" y="10954"/>
                    <a:pt x="9179" y="9049"/>
                    <a:pt x="822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9" name="Freeform: Shape 3253">
              <a:extLst>
                <a:ext uri="{FF2B5EF4-FFF2-40B4-BE49-F238E27FC236}">
                  <a16:creationId xmlns="" xmlns:a16="http://schemas.microsoft.com/office/drawing/2014/main" id="{10A0BB75-741A-4AFD-A19B-289357956433}"/>
                </a:ext>
              </a:extLst>
            </p:cNvPr>
            <p:cNvSpPr/>
            <p:nvPr/>
          </p:nvSpPr>
          <p:spPr>
            <a:xfrm>
              <a:off x="7404259" y="25398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0" name="Freeform: Shape 3254">
              <a:extLst>
                <a:ext uri="{FF2B5EF4-FFF2-40B4-BE49-F238E27FC236}">
                  <a16:creationId xmlns="" xmlns:a16="http://schemas.microsoft.com/office/drawing/2014/main" id="{26AED624-FE02-4153-A2CD-1589F6F982A4}"/>
                </a:ext>
              </a:extLst>
            </p:cNvPr>
            <p:cNvSpPr/>
            <p:nvPr/>
          </p:nvSpPr>
          <p:spPr>
            <a:xfrm>
              <a:off x="7371874" y="25284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1" name="Freeform: Shape 3255">
              <a:extLst>
                <a:ext uri="{FF2B5EF4-FFF2-40B4-BE49-F238E27FC236}">
                  <a16:creationId xmlns="" xmlns:a16="http://schemas.microsoft.com/office/drawing/2014/main" id="{F953E685-BB9A-42EC-A1D5-B1A4A11B7388}"/>
                </a:ext>
              </a:extLst>
            </p:cNvPr>
            <p:cNvSpPr/>
            <p:nvPr/>
          </p:nvSpPr>
          <p:spPr>
            <a:xfrm>
              <a:off x="7364254" y="2538888"/>
              <a:ext cx="9525" cy="9525"/>
            </a:xfrm>
            <a:custGeom>
              <a:avLst/>
              <a:gdLst>
                <a:gd name="connsiteX0" fmla="*/ 10954 w 9525"/>
                <a:gd name="connsiteY0" fmla="*/ 10954 h 9525"/>
                <a:gd name="connsiteX1" fmla="*/ 7144 w 9525"/>
                <a:gd name="connsiteY1" fmla="*/ 7144 h 9525"/>
                <a:gd name="connsiteX2" fmla="*/ 10954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10954"/>
                  </a:moveTo>
                  <a:cubicBezTo>
                    <a:pt x="10001" y="10001"/>
                    <a:pt x="8096" y="9049"/>
                    <a:pt x="7144" y="7144"/>
                  </a:cubicBezTo>
                  <a:cubicBezTo>
                    <a:pt x="7144" y="9049"/>
                    <a:pt x="7144" y="10001"/>
                    <a:pt x="10954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2" name="Freeform: Shape 3256">
              <a:extLst>
                <a:ext uri="{FF2B5EF4-FFF2-40B4-BE49-F238E27FC236}">
                  <a16:creationId xmlns="" xmlns:a16="http://schemas.microsoft.com/office/drawing/2014/main" id="{2BF41CEA-761A-413F-A812-6E47CF09567E}"/>
                </a:ext>
              </a:extLst>
            </p:cNvPr>
            <p:cNvSpPr/>
            <p:nvPr/>
          </p:nvSpPr>
          <p:spPr>
            <a:xfrm>
              <a:off x="7332821" y="25388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001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8096"/>
                    <a:pt x="7144" y="9049"/>
                    <a:pt x="7144" y="10001"/>
                  </a:cubicBezTo>
                  <a:cubicBezTo>
                    <a:pt x="9049" y="10001"/>
                    <a:pt x="10001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3" name="Freeform: Shape 3257">
              <a:extLst>
                <a:ext uri="{FF2B5EF4-FFF2-40B4-BE49-F238E27FC236}">
                  <a16:creationId xmlns="" xmlns:a16="http://schemas.microsoft.com/office/drawing/2014/main" id="{D587B463-2C07-4B1E-8B66-547C7234E6DA}"/>
                </a:ext>
              </a:extLst>
            </p:cNvPr>
            <p:cNvSpPr/>
            <p:nvPr/>
          </p:nvSpPr>
          <p:spPr>
            <a:xfrm>
              <a:off x="7394734" y="2540773"/>
              <a:ext cx="19050" cy="9525"/>
            </a:xfrm>
            <a:custGeom>
              <a:avLst/>
              <a:gdLst>
                <a:gd name="connsiteX0" fmla="*/ 7144 w 19050"/>
                <a:gd name="connsiteY0" fmla="*/ 9069 h 9525"/>
                <a:gd name="connsiteX1" fmla="*/ 7144 w 19050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9069"/>
                  </a:moveTo>
                  <a:cubicBezTo>
                    <a:pt x="9049" y="8117"/>
                    <a:pt x="20479" y="5259"/>
                    <a:pt x="7144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4" name="Freeform: Shape 3258">
              <a:extLst>
                <a:ext uri="{FF2B5EF4-FFF2-40B4-BE49-F238E27FC236}">
                  <a16:creationId xmlns="" xmlns:a16="http://schemas.microsoft.com/office/drawing/2014/main" id="{4CE03867-6889-4F30-97D1-AE83BC345993}"/>
                </a:ext>
              </a:extLst>
            </p:cNvPr>
            <p:cNvSpPr/>
            <p:nvPr/>
          </p:nvSpPr>
          <p:spPr>
            <a:xfrm>
              <a:off x="7408069" y="2522854"/>
              <a:ext cx="85725" cy="19050"/>
            </a:xfrm>
            <a:custGeom>
              <a:avLst/>
              <a:gdLst>
                <a:gd name="connsiteX0" fmla="*/ 79534 w 85725"/>
                <a:gd name="connsiteY0" fmla="*/ 10796 h 19050"/>
                <a:gd name="connsiteX1" fmla="*/ 7144 w 85725"/>
                <a:gd name="connsiteY1" fmla="*/ 18416 h 19050"/>
                <a:gd name="connsiteX2" fmla="*/ 79534 w 85725"/>
                <a:gd name="connsiteY2" fmla="*/ 1079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9050">
                  <a:moveTo>
                    <a:pt x="79534" y="10796"/>
                  </a:moveTo>
                  <a:cubicBezTo>
                    <a:pt x="69056" y="-634"/>
                    <a:pt x="14764" y="18416"/>
                    <a:pt x="7144" y="18416"/>
                  </a:cubicBezTo>
                  <a:cubicBezTo>
                    <a:pt x="35719" y="25083"/>
                    <a:pt x="77629" y="9843"/>
                    <a:pt x="79534" y="107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5" name="Freeform: Shape 3259">
              <a:extLst>
                <a:ext uri="{FF2B5EF4-FFF2-40B4-BE49-F238E27FC236}">
                  <a16:creationId xmlns="" xmlns:a16="http://schemas.microsoft.com/office/drawing/2014/main" id="{1E9E3FF5-A3F2-42D2-A09A-ACB3F817438B}"/>
                </a:ext>
              </a:extLst>
            </p:cNvPr>
            <p:cNvSpPr/>
            <p:nvPr/>
          </p:nvSpPr>
          <p:spPr>
            <a:xfrm>
              <a:off x="7428071" y="253698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9049" y="7144"/>
                  </a:lnTo>
                  <a:cubicBezTo>
                    <a:pt x="8096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6" name="Freeform: Shape 3260">
              <a:extLst>
                <a:ext uri="{FF2B5EF4-FFF2-40B4-BE49-F238E27FC236}">
                  <a16:creationId xmlns="" xmlns:a16="http://schemas.microsoft.com/office/drawing/2014/main" id="{43E1EF5E-56DA-404C-BFD4-B9769B882880}"/>
                </a:ext>
              </a:extLst>
            </p:cNvPr>
            <p:cNvSpPr/>
            <p:nvPr/>
          </p:nvSpPr>
          <p:spPr>
            <a:xfrm>
              <a:off x="7493552" y="2522696"/>
              <a:ext cx="57150" cy="19050"/>
            </a:xfrm>
            <a:custGeom>
              <a:avLst/>
              <a:gdLst>
                <a:gd name="connsiteX0" fmla="*/ 17863 w 57150"/>
                <a:gd name="connsiteY0" fmla="*/ 16669 h 19050"/>
                <a:gd name="connsiteX1" fmla="*/ 52153 w 57150"/>
                <a:gd name="connsiteY1" fmla="*/ 7144 h 19050"/>
                <a:gd name="connsiteX2" fmla="*/ 10243 w 57150"/>
                <a:gd name="connsiteY2" fmla="*/ 8096 h 19050"/>
                <a:gd name="connsiteX3" fmla="*/ 17863 w 57150"/>
                <a:gd name="connsiteY3" fmla="*/ 1666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19050">
                  <a:moveTo>
                    <a:pt x="17863" y="16669"/>
                  </a:moveTo>
                  <a:cubicBezTo>
                    <a:pt x="28341" y="19526"/>
                    <a:pt x="38818" y="9049"/>
                    <a:pt x="52153" y="7144"/>
                  </a:cubicBezTo>
                  <a:cubicBezTo>
                    <a:pt x="60725" y="10001"/>
                    <a:pt x="8338" y="8096"/>
                    <a:pt x="10243" y="8096"/>
                  </a:cubicBezTo>
                  <a:cubicBezTo>
                    <a:pt x="6433" y="22384"/>
                    <a:pt x="3575" y="19526"/>
                    <a:pt x="17863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7" name="Freeform: Shape 3261">
              <a:extLst>
                <a:ext uri="{FF2B5EF4-FFF2-40B4-BE49-F238E27FC236}">
                  <a16:creationId xmlns="" xmlns:a16="http://schemas.microsoft.com/office/drawing/2014/main" id="{D06F564C-B693-4717-8D7D-7F9E45D2C7BD}"/>
                </a:ext>
              </a:extLst>
            </p:cNvPr>
            <p:cNvSpPr/>
            <p:nvPr/>
          </p:nvSpPr>
          <p:spPr>
            <a:xfrm>
              <a:off x="7488079" y="2532844"/>
              <a:ext cx="9525" cy="9525"/>
            </a:xfrm>
            <a:custGeom>
              <a:avLst/>
              <a:gdLst>
                <a:gd name="connsiteX0" fmla="*/ 7144 w 9525"/>
                <a:gd name="connsiteY0" fmla="*/ 10330 h 9525"/>
                <a:gd name="connsiteX1" fmla="*/ 7144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30"/>
                  </a:moveTo>
                  <a:cubicBezTo>
                    <a:pt x="9049" y="3663"/>
                    <a:pt x="8096" y="9378"/>
                    <a:pt x="7144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8" name="Freeform: Shape 3262">
              <a:extLst>
                <a:ext uri="{FF2B5EF4-FFF2-40B4-BE49-F238E27FC236}">
                  <a16:creationId xmlns="" xmlns:a16="http://schemas.microsoft.com/office/drawing/2014/main" id="{2AED6D7B-34DE-4B3A-A4C4-FA10F6F274A4}"/>
                </a:ext>
              </a:extLst>
            </p:cNvPr>
            <p:cNvSpPr/>
            <p:nvPr/>
          </p:nvSpPr>
          <p:spPr>
            <a:xfrm>
              <a:off x="7489984" y="25226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001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9049"/>
                    <a:pt x="7144" y="10001"/>
                  </a:cubicBezTo>
                  <a:cubicBezTo>
                    <a:pt x="10954" y="11906"/>
                    <a:pt x="10954" y="10001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9" name="Freeform: Shape 3263">
              <a:extLst>
                <a:ext uri="{FF2B5EF4-FFF2-40B4-BE49-F238E27FC236}">
                  <a16:creationId xmlns="" xmlns:a16="http://schemas.microsoft.com/office/drawing/2014/main" id="{D7ABFCB6-BDE1-4FCE-98CA-70DF55756B29}"/>
                </a:ext>
              </a:extLst>
            </p:cNvPr>
            <p:cNvSpPr/>
            <p:nvPr/>
          </p:nvSpPr>
          <p:spPr>
            <a:xfrm>
              <a:off x="7530941" y="2534105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13811" y="5259"/>
                    <a:pt x="9049" y="8117"/>
                    <a:pt x="7144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0" name="Freeform: Shape 3264">
              <a:extLst>
                <a:ext uri="{FF2B5EF4-FFF2-40B4-BE49-F238E27FC236}">
                  <a16:creationId xmlns="" xmlns:a16="http://schemas.microsoft.com/office/drawing/2014/main" id="{58843065-2E5B-45D3-95DF-C4A5BF240AD7}"/>
                </a:ext>
              </a:extLst>
            </p:cNvPr>
            <p:cNvSpPr/>
            <p:nvPr/>
          </p:nvSpPr>
          <p:spPr>
            <a:xfrm>
              <a:off x="7545641" y="2520791"/>
              <a:ext cx="28575" cy="19050"/>
            </a:xfrm>
            <a:custGeom>
              <a:avLst/>
              <a:gdLst>
                <a:gd name="connsiteX0" fmla="*/ 21971 w 28575"/>
                <a:gd name="connsiteY0" fmla="*/ 7144 h 19050"/>
                <a:gd name="connsiteX1" fmla="*/ 21971 w 2857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21971" y="7144"/>
                  </a:moveTo>
                  <a:cubicBezTo>
                    <a:pt x="-6604" y="10001"/>
                    <a:pt x="13399" y="21431"/>
                    <a:pt x="2197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1" name="Freeform: Shape 3265">
              <a:extLst>
                <a:ext uri="{FF2B5EF4-FFF2-40B4-BE49-F238E27FC236}">
                  <a16:creationId xmlns="" xmlns:a16="http://schemas.microsoft.com/office/drawing/2014/main" id="{82B1B5B4-A626-4ED6-A214-2E8C1CAA84BE}"/>
                </a:ext>
              </a:extLst>
            </p:cNvPr>
            <p:cNvSpPr/>
            <p:nvPr/>
          </p:nvSpPr>
          <p:spPr>
            <a:xfrm>
              <a:off x="7562778" y="2488406"/>
              <a:ext cx="114300" cy="57150"/>
            </a:xfrm>
            <a:custGeom>
              <a:avLst/>
              <a:gdLst>
                <a:gd name="connsiteX0" fmla="*/ 24837 w 114300"/>
                <a:gd name="connsiteY0" fmla="*/ 51911 h 57150"/>
                <a:gd name="connsiteX1" fmla="*/ 109610 w 114300"/>
                <a:gd name="connsiteY1" fmla="*/ 52864 h 57150"/>
                <a:gd name="connsiteX2" fmla="*/ 83892 w 114300"/>
                <a:gd name="connsiteY2" fmla="*/ 7144 h 57150"/>
                <a:gd name="connsiteX3" fmla="*/ 98180 w 114300"/>
                <a:gd name="connsiteY3" fmla="*/ 47149 h 57150"/>
                <a:gd name="connsiteX4" fmla="*/ 97228 w 114300"/>
                <a:gd name="connsiteY4" fmla="*/ 47149 h 57150"/>
                <a:gd name="connsiteX5" fmla="*/ 13407 w 114300"/>
                <a:gd name="connsiteY5" fmla="*/ 42386 h 57150"/>
                <a:gd name="connsiteX6" fmla="*/ 24837 w 114300"/>
                <a:gd name="connsiteY6" fmla="*/ 5191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57150">
                  <a:moveTo>
                    <a:pt x="24837" y="51911"/>
                  </a:moveTo>
                  <a:cubicBezTo>
                    <a:pt x="54365" y="52864"/>
                    <a:pt x="65795" y="50006"/>
                    <a:pt x="109610" y="52864"/>
                  </a:cubicBezTo>
                  <a:cubicBezTo>
                    <a:pt x="111515" y="50959"/>
                    <a:pt x="87703" y="10954"/>
                    <a:pt x="83892" y="7144"/>
                  </a:cubicBezTo>
                  <a:cubicBezTo>
                    <a:pt x="85797" y="10954"/>
                    <a:pt x="88655" y="37624"/>
                    <a:pt x="98180" y="47149"/>
                  </a:cubicBezTo>
                  <a:cubicBezTo>
                    <a:pt x="87703" y="40481"/>
                    <a:pt x="87703" y="40481"/>
                    <a:pt x="97228" y="47149"/>
                  </a:cubicBezTo>
                  <a:cubicBezTo>
                    <a:pt x="89607" y="50006"/>
                    <a:pt x="12455" y="42386"/>
                    <a:pt x="13407" y="42386"/>
                  </a:cubicBezTo>
                  <a:cubicBezTo>
                    <a:pt x="-5643" y="54769"/>
                    <a:pt x="24837" y="51911"/>
                    <a:pt x="24837" y="519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2" name="Freeform: Shape 3266">
              <a:extLst>
                <a:ext uri="{FF2B5EF4-FFF2-40B4-BE49-F238E27FC236}">
                  <a16:creationId xmlns="" xmlns:a16="http://schemas.microsoft.com/office/drawing/2014/main" id="{A89D1B52-DC75-4D96-8331-9C368B861049}"/>
                </a:ext>
              </a:extLst>
            </p:cNvPr>
            <p:cNvSpPr/>
            <p:nvPr/>
          </p:nvSpPr>
          <p:spPr>
            <a:xfrm>
              <a:off x="7569994" y="25226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3" name="Freeform: Shape 3267">
              <a:extLst>
                <a:ext uri="{FF2B5EF4-FFF2-40B4-BE49-F238E27FC236}">
                  <a16:creationId xmlns="" xmlns:a16="http://schemas.microsoft.com/office/drawing/2014/main" id="{DC0BA81D-780F-45C5-A297-12096B57FC0A}"/>
                </a:ext>
              </a:extLst>
            </p:cNvPr>
            <p:cNvSpPr/>
            <p:nvPr/>
          </p:nvSpPr>
          <p:spPr>
            <a:xfrm>
              <a:off x="7638488" y="2487453"/>
              <a:ext cx="9525" cy="9525"/>
            </a:xfrm>
            <a:custGeom>
              <a:avLst/>
              <a:gdLst>
                <a:gd name="connsiteX0" fmla="*/ 9135 w 9525"/>
                <a:gd name="connsiteY0" fmla="*/ 9049 h 9525"/>
                <a:gd name="connsiteX1" fmla="*/ 8182 w 9525"/>
                <a:gd name="connsiteY1" fmla="*/ 7144 h 9525"/>
                <a:gd name="connsiteX2" fmla="*/ 9135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135" y="9049"/>
                  </a:moveTo>
                  <a:cubicBezTo>
                    <a:pt x="9135" y="8096"/>
                    <a:pt x="8182" y="8096"/>
                    <a:pt x="8182" y="7144"/>
                  </a:cubicBezTo>
                  <a:cubicBezTo>
                    <a:pt x="6277" y="7144"/>
                    <a:pt x="7230" y="7144"/>
                    <a:pt x="9135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4" name="Freeform: Shape 3268">
              <a:extLst>
                <a:ext uri="{FF2B5EF4-FFF2-40B4-BE49-F238E27FC236}">
                  <a16:creationId xmlns="" xmlns:a16="http://schemas.microsoft.com/office/drawing/2014/main" id="{AE8F6B9E-D8A9-4E93-BF73-E129F1E18EC5}"/>
                </a:ext>
              </a:extLst>
            </p:cNvPr>
            <p:cNvSpPr/>
            <p:nvPr/>
          </p:nvSpPr>
          <p:spPr>
            <a:xfrm>
              <a:off x="7560469" y="25255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5" name="Freeform: Shape 3269">
              <a:extLst>
                <a:ext uri="{FF2B5EF4-FFF2-40B4-BE49-F238E27FC236}">
                  <a16:creationId xmlns="" xmlns:a16="http://schemas.microsoft.com/office/drawing/2014/main" id="{162FDBD2-F6DE-41DF-AC91-4FE4A616CB40}"/>
                </a:ext>
              </a:extLst>
            </p:cNvPr>
            <p:cNvSpPr/>
            <p:nvPr/>
          </p:nvSpPr>
          <p:spPr>
            <a:xfrm>
              <a:off x="7555706" y="253370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001" y="7567"/>
                    <a:pt x="1095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6" name="Freeform: Shape 3270">
              <a:extLst>
                <a:ext uri="{FF2B5EF4-FFF2-40B4-BE49-F238E27FC236}">
                  <a16:creationId xmlns="" xmlns:a16="http://schemas.microsoft.com/office/drawing/2014/main" id="{38CFDE9A-B458-4F8B-9F11-C3B3977B99A4}"/>
                </a:ext>
              </a:extLst>
            </p:cNvPr>
            <p:cNvSpPr/>
            <p:nvPr/>
          </p:nvSpPr>
          <p:spPr>
            <a:xfrm>
              <a:off x="7630001" y="246745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8096"/>
                  </a:lnTo>
                  <a:cubicBezTo>
                    <a:pt x="8096" y="8096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7" name="Freeform: Shape 3271">
              <a:extLst>
                <a:ext uri="{FF2B5EF4-FFF2-40B4-BE49-F238E27FC236}">
                  <a16:creationId xmlns="" xmlns:a16="http://schemas.microsoft.com/office/drawing/2014/main" id="{3512C653-B769-48CE-9FBA-AB70EE711881}"/>
                </a:ext>
              </a:extLst>
            </p:cNvPr>
            <p:cNvSpPr/>
            <p:nvPr/>
          </p:nvSpPr>
          <p:spPr>
            <a:xfrm>
              <a:off x="7606189" y="24112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9049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8" name="Freeform: Shape 3272">
              <a:extLst>
                <a:ext uri="{FF2B5EF4-FFF2-40B4-BE49-F238E27FC236}">
                  <a16:creationId xmlns="" xmlns:a16="http://schemas.microsoft.com/office/drawing/2014/main" id="{3F31611E-FA52-4832-AB05-ADBA9995414B}"/>
                </a:ext>
              </a:extLst>
            </p:cNvPr>
            <p:cNvSpPr/>
            <p:nvPr/>
          </p:nvSpPr>
          <p:spPr>
            <a:xfrm>
              <a:off x="7444760" y="2389178"/>
              <a:ext cx="219075" cy="104775"/>
            </a:xfrm>
            <a:custGeom>
              <a:avLst/>
              <a:gdLst>
                <a:gd name="connsiteX0" fmla="*/ 15220 w 219075"/>
                <a:gd name="connsiteY0" fmla="*/ 17789 h 104775"/>
                <a:gd name="connsiteX1" fmla="*/ 128568 w 219075"/>
                <a:gd name="connsiteY1" fmla="*/ 15884 h 104775"/>
                <a:gd name="connsiteX2" fmla="*/ 180003 w 219075"/>
                <a:gd name="connsiteY2" fmla="*/ 58746 h 104775"/>
                <a:gd name="connsiteX3" fmla="*/ 164763 w 219075"/>
                <a:gd name="connsiteY3" fmla="*/ 54936 h 104775"/>
                <a:gd name="connsiteX4" fmla="*/ 196195 w 219075"/>
                <a:gd name="connsiteY4" fmla="*/ 104466 h 104775"/>
                <a:gd name="connsiteX5" fmla="*/ 15220 w 219075"/>
                <a:gd name="connsiteY5" fmla="*/ 1778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075" h="104775">
                  <a:moveTo>
                    <a:pt x="15220" y="17789"/>
                  </a:moveTo>
                  <a:cubicBezTo>
                    <a:pt x="-27642" y="30171"/>
                    <a:pt x="113328" y="18741"/>
                    <a:pt x="128568" y="15884"/>
                  </a:cubicBezTo>
                  <a:cubicBezTo>
                    <a:pt x="131425" y="21599"/>
                    <a:pt x="160000" y="30171"/>
                    <a:pt x="180003" y="58746"/>
                  </a:cubicBezTo>
                  <a:cubicBezTo>
                    <a:pt x="175240" y="64461"/>
                    <a:pt x="170478" y="62556"/>
                    <a:pt x="164763" y="54936"/>
                  </a:cubicBezTo>
                  <a:cubicBezTo>
                    <a:pt x="178098" y="65414"/>
                    <a:pt x="173335" y="93989"/>
                    <a:pt x="196195" y="104466"/>
                  </a:cubicBezTo>
                  <a:cubicBezTo>
                    <a:pt x="287635" y="82559"/>
                    <a:pt x="-16212" y="-26979"/>
                    <a:pt x="15220" y="177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9" name="Freeform: Shape 3273">
              <a:extLst>
                <a:ext uri="{FF2B5EF4-FFF2-40B4-BE49-F238E27FC236}">
                  <a16:creationId xmlns="" xmlns:a16="http://schemas.microsoft.com/office/drawing/2014/main" id="{7E82D0E4-4F18-40FE-9363-11EB218C85B7}"/>
                </a:ext>
              </a:extLst>
            </p:cNvPr>
            <p:cNvSpPr/>
            <p:nvPr/>
          </p:nvSpPr>
          <p:spPr>
            <a:xfrm>
              <a:off x="7514106" y="2398431"/>
              <a:ext cx="9525" cy="9525"/>
            </a:xfrm>
            <a:custGeom>
              <a:avLst/>
              <a:gdLst>
                <a:gd name="connsiteX0" fmla="*/ 11597 w 9525"/>
                <a:gd name="connsiteY0" fmla="*/ 9488 h 9525"/>
                <a:gd name="connsiteX1" fmla="*/ 11597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597" y="9488"/>
                  </a:moveTo>
                  <a:cubicBezTo>
                    <a:pt x="2072" y="4726"/>
                    <a:pt x="10644" y="8536"/>
                    <a:pt x="11597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0" name="Freeform: Shape 3274">
              <a:extLst>
                <a:ext uri="{FF2B5EF4-FFF2-40B4-BE49-F238E27FC236}">
                  <a16:creationId xmlns="" xmlns:a16="http://schemas.microsoft.com/office/drawing/2014/main" id="{B833E90B-321B-4418-B47D-A1E4BF26DFD5}"/>
                </a:ext>
              </a:extLst>
            </p:cNvPr>
            <p:cNvSpPr/>
            <p:nvPr/>
          </p:nvSpPr>
          <p:spPr>
            <a:xfrm>
              <a:off x="7512823" y="240077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5259" y="8096"/>
                    <a:pt x="8117" y="8096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1" name="Freeform: Shape 3275">
              <a:extLst>
                <a:ext uri="{FF2B5EF4-FFF2-40B4-BE49-F238E27FC236}">
                  <a16:creationId xmlns="" xmlns:a16="http://schemas.microsoft.com/office/drawing/2014/main" id="{3E5A7659-DA7D-4C7E-BBBB-81296212E028}"/>
                </a:ext>
              </a:extLst>
            </p:cNvPr>
            <p:cNvSpPr/>
            <p:nvPr/>
          </p:nvSpPr>
          <p:spPr>
            <a:xfrm>
              <a:off x="7434739" y="2400352"/>
              <a:ext cx="9525" cy="9525"/>
            </a:xfrm>
            <a:custGeom>
              <a:avLst/>
              <a:gdLst>
                <a:gd name="connsiteX0" fmla="*/ 10954 w 9525"/>
                <a:gd name="connsiteY0" fmla="*/ 7567 h 9525"/>
                <a:gd name="connsiteX1" fmla="*/ 7144 w 9525"/>
                <a:gd name="connsiteY1" fmla="*/ 7567 h 9525"/>
                <a:gd name="connsiteX2" fmla="*/ 1095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567"/>
                  </a:moveTo>
                  <a:cubicBezTo>
                    <a:pt x="10001" y="7567"/>
                    <a:pt x="8096" y="6615"/>
                    <a:pt x="7144" y="7567"/>
                  </a:cubicBezTo>
                  <a:cubicBezTo>
                    <a:pt x="8096" y="8520"/>
                    <a:pt x="10001" y="8520"/>
                    <a:pt x="1095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2" name="Freeform: Shape 3276">
              <a:extLst>
                <a:ext uri="{FF2B5EF4-FFF2-40B4-BE49-F238E27FC236}">
                  <a16:creationId xmlns="" xmlns:a16="http://schemas.microsoft.com/office/drawing/2014/main" id="{D44B598D-5173-4E8D-BCE3-87973DCBCAC7}"/>
                </a:ext>
              </a:extLst>
            </p:cNvPr>
            <p:cNvSpPr/>
            <p:nvPr/>
          </p:nvSpPr>
          <p:spPr>
            <a:xfrm>
              <a:off x="7433786" y="24026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8096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3" name="Freeform: Shape 3277">
              <a:extLst>
                <a:ext uri="{FF2B5EF4-FFF2-40B4-BE49-F238E27FC236}">
                  <a16:creationId xmlns="" xmlns:a16="http://schemas.microsoft.com/office/drawing/2014/main" id="{B29B23A1-CDE0-4203-A5E1-329B92FB9328}"/>
                </a:ext>
              </a:extLst>
            </p:cNvPr>
            <p:cNvSpPr/>
            <p:nvPr/>
          </p:nvSpPr>
          <p:spPr>
            <a:xfrm>
              <a:off x="7324311" y="2404586"/>
              <a:ext cx="114300" cy="9525"/>
            </a:xfrm>
            <a:custGeom>
              <a:avLst/>
              <a:gdLst>
                <a:gd name="connsiteX0" fmla="*/ 8034 w 114300"/>
                <a:gd name="connsiteY0" fmla="*/ 10001 h 9525"/>
                <a:gd name="connsiteX1" fmla="*/ 115667 w 114300"/>
                <a:gd name="connsiteY1" fmla="*/ 7144 h 9525"/>
                <a:gd name="connsiteX2" fmla="*/ 102332 w 114300"/>
                <a:gd name="connsiteY2" fmla="*/ 10001 h 9525"/>
                <a:gd name="connsiteX3" fmla="*/ 8034 w 114300"/>
                <a:gd name="connsiteY3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9525">
                  <a:moveTo>
                    <a:pt x="8034" y="10001"/>
                  </a:moveTo>
                  <a:cubicBezTo>
                    <a:pt x="-2443" y="8096"/>
                    <a:pt x="82329" y="15716"/>
                    <a:pt x="115667" y="7144"/>
                  </a:cubicBezTo>
                  <a:cubicBezTo>
                    <a:pt x="100427" y="9049"/>
                    <a:pt x="96617" y="10001"/>
                    <a:pt x="102332" y="10001"/>
                  </a:cubicBezTo>
                  <a:cubicBezTo>
                    <a:pt x="106142" y="4286"/>
                    <a:pt x="8987" y="12859"/>
                    <a:pt x="803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4" name="Freeform: Shape 3278">
              <a:extLst>
                <a:ext uri="{FF2B5EF4-FFF2-40B4-BE49-F238E27FC236}">
                  <a16:creationId xmlns="" xmlns:a16="http://schemas.microsoft.com/office/drawing/2014/main" id="{4CF27A61-2B86-472A-B728-568C04651D24}"/>
                </a:ext>
              </a:extLst>
            </p:cNvPr>
            <p:cNvSpPr/>
            <p:nvPr/>
          </p:nvSpPr>
          <p:spPr>
            <a:xfrm>
              <a:off x="7299762" y="2411676"/>
              <a:ext cx="9525" cy="9525"/>
            </a:xfrm>
            <a:custGeom>
              <a:avLst/>
              <a:gdLst>
                <a:gd name="connsiteX0" fmla="*/ 9723 w 9525"/>
                <a:gd name="connsiteY0" fmla="*/ 8627 h 9525"/>
                <a:gd name="connsiteX1" fmla="*/ 9723 w 9525"/>
                <a:gd name="connsiteY1" fmla="*/ 86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723" y="8627"/>
                  </a:moveTo>
                  <a:cubicBezTo>
                    <a:pt x="17343" y="3864"/>
                    <a:pt x="1151" y="12436"/>
                    <a:pt x="9723" y="86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5" name="Freeform: Shape 3279">
              <a:extLst>
                <a:ext uri="{FF2B5EF4-FFF2-40B4-BE49-F238E27FC236}">
                  <a16:creationId xmlns="" xmlns:a16="http://schemas.microsoft.com/office/drawing/2014/main" id="{B12CF5CB-D07F-4A3F-8BAE-B76C7EDCFB8F}"/>
                </a:ext>
              </a:extLst>
            </p:cNvPr>
            <p:cNvSpPr/>
            <p:nvPr/>
          </p:nvSpPr>
          <p:spPr>
            <a:xfrm>
              <a:off x="7236648" y="2408006"/>
              <a:ext cx="66675" cy="19050"/>
            </a:xfrm>
            <a:custGeom>
              <a:avLst/>
              <a:gdLst>
                <a:gd name="connsiteX0" fmla="*/ 27117 w 66675"/>
                <a:gd name="connsiteY0" fmla="*/ 12296 h 19050"/>
                <a:gd name="connsiteX1" fmla="*/ 67121 w 66675"/>
                <a:gd name="connsiteY1" fmla="*/ 10391 h 19050"/>
                <a:gd name="connsiteX2" fmla="*/ 60454 w 66675"/>
                <a:gd name="connsiteY2" fmla="*/ 8486 h 19050"/>
                <a:gd name="connsiteX3" fmla="*/ 27117 w 66675"/>
                <a:gd name="connsiteY3" fmla="*/ 1229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27117" y="12296"/>
                  </a:moveTo>
                  <a:cubicBezTo>
                    <a:pt x="15687" y="22774"/>
                    <a:pt x="68074" y="13249"/>
                    <a:pt x="67121" y="10391"/>
                  </a:cubicBezTo>
                  <a:cubicBezTo>
                    <a:pt x="68074" y="12296"/>
                    <a:pt x="60454" y="7534"/>
                    <a:pt x="60454" y="8486"/>
                  </a:cubicBezTo>
                  <a:cubicBezTo>
                    <a:pt x="55692" y="5629"/>
                    <a:pt x="-30986" y="7534"/>
                    <a:pt x="27117" y="12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6" name="Freeform: Shape 3280">
              <a:extLst>
                <a:ext uri="{FF2B5EF4-FFF2-40B4-BE49-F238E27FC236}">
                  <a16:creationId xmlns="" xmlns:a16="http://schemas.microsoft.com/office/drawing/2014/main" id="{D4B3E9A2-E334-4B54-9366-BFF4BB3E7AA1}"/>
                </a:ext>
              </a:extLst>
            </p:cNvPr>
            <p:cNvSpPr/>
            <p:nvPr/>
          </p:nvSpPr>
          <p:spPr>
            <a:xfrm>
              <a:off x="7254441" y="2415698"/>
              <a:ext cx="9525" cy="9525"/>
            </a:xfrm>
            <a:custGeom>
              <a:avLst/>
              <a:gdLst>
                <a:gd name="connsiteX0" fmla="*/ 7419 w 9525"/>
                <a:gd name="connsiteY0" fmla="*/ 8414 h 9525"/>
                <a:gd name="connsiteX1" fmla="*/ 7419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8414"/>
                  </a:moveTo>
                  <a:cubicBezTo>
                    <a:pt x="8371" y="8414"/>
                    <a:pt x="6466" y="5556"/>
                    <a:pt x="7419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7" name="Freeform: Shape 3281">
              <a:extLst>
                <a:ext uri="{FF2B5EF4-FFF2-40B4-BE49-F238E27FC236}">
                  <a16:creationId xmlns="" xmlns:a16="http://schemas.microsoft.com/office/drawing/2014/main" id="{5867E760-C79F-496A-AF32-00555E0F9B56}"/>
                </a:ext>
              </a:extLst>
            </p:cNvPr>
            <p:cNvSpPr/>
            <p:nvPr/>
          </p:nvSpPr>
          <p:spPr>
            <a:xfrm>
              <a:off x="7598131" y="2441792"/>
              <a:ext cx="19050" cy="9525"/>
            </a:xfrm>
            <a:custGeom>
              <a:avLst/>
              <a:gdLst>
                <a:gd name="connsiteX0" fmla="*/ 7581 w 19050"/>
                <a:gd name="connsiteY0" fmla="*/ 11847 h 9525"/>
                <a:gd name="connsiteX1" fmla="*/ 7581 w 19050"/>
                <a:gd name="connsiteY1" fmla="*/ 118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581" y="11847"/>
                  </a:moveTo>
                  <a:cubicBezTo>
                    <a:pt x="26631" y="4227"/>
                    <a:pt x="3771" y="7085"/>
                    <a:pt x="7581" y="118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8" name="Freeform: Shape 3282">
              <a:extLst>
                <a:ext uri="{FF2B5EF4-FFF2-40B4-BE49-F238E27FC236}">
                  <a16:creationId xmlns="" xmlns:a16="http://schemas.microsoft.com/office/drawing/2014/main" id="{699606CC-81EE-42F8-B793-99505D938346}"/>
                </a:ext>
              </a:extLst>
            </p:cNvPr>
            <p:cNvSpPr/>
            <p:nvPr/>
          </p:nvSpPr>
          <p:spPr>
            <a:xfrm>
              <a:off x="7593489" y="2435066"/>
              <a:ext cx="9525" cy="19050"/>
            </a:xfrm>
            <a:custGeom>
              <a:avLst/>
              <a:gdLst>
                <a:gd name="connsiteX0" fmla="*/ 8414 w 9525"/>
                <a:gd name="connsiteY0" fmla="*/ 7144 h 19050"/>
                <a:gd name="connsiteX1" fmla="*/ 841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14" y="7144"/>
                  </a:moveTo>
                  <a:cubicBezTo>
                    <a:pt x="5556" y="35719"/>
                    <a:pt x="8414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9" name="Freeform: Shape 3283">
              <a:extLst>
                <a:ext uri="{FF2B5EF4-FFF2-40B4-BE49-F238E27FC236}">
                  <a16:creationId xmlns="" xmlns:a16="http://schemas.microsoft.com/office/drawing/2014/main" id="{9382D3A1-0488-4815-ABF9-7262FD997DAE}"/>
                </a:ext>
              </a:extLst>
            </p:cNvPr>
            <p:cNvSpPr/>
            <p:nvPr/>
          </p:nvSpPr>
          <p:spPr>
            <a:xfrm>
              <a:off x="7597616" y="24464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0" name="Freeform: Shape 3284">
              <a:extLst>
                <a:ext uri="{FF2B5EF4-FFF2-40B4-BE49-F238E27FC236}">
                  <a16:creationId xmlns="" xmlns:a16="http://schemas.microsoft.com/office/drawing/2014/main" id="{B2B0AE56-FEF5-4DFF-9A89-7120022EBF3F}"/>
                </a:ext>
              </a:extLst>
            </p:cNvPr>
            <p:cNvSpPr/>
            <p:nvPr/>
          </p:nvSpPr>
          <p:spPr>
            <a:xfrm>
              <a:off x="7389264" y="2494943"/>
              <a:ext cx="19050" cy="9525"/>
            </a:xfrm>
            <a:custGeom>
              <a:avLst/>
              <a:gdLst>
                <a:gd name="connsiteX0" fmla="*/ 8804 w 19050"/>
                <a:gd name="connsiteY0" fmla="*/ 8227 h 9525"/>
                <a:gd name="connsiteX1" fmla="*/ 8804 w 19050"/>
                <a:gd name="connsiteY1" fmla="*/ 82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8804" y="8227"/>
                  </a:moveTo>
                  <a:cubicBezTo>
                    <a:pt x="23091" y="5369"/>
                    <a:pt x="1184" y="9179"/>
                    <a:pt x="8804" y="8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1" name="Freeform: Shape 3285">
              <a:extLst>
                <a:ext uri="{FF2B5EF4-FFF2-40B4-BE49-F238E27FC236}">
                  <a16:creationId xmlns="" xmlns:a16="http://schemas.microsoft.com/office/drawing/2014/main" id="{916106C4-8382-4CCD-8FBC-56204349D73C}"/>
                </a:ext>
              </a:extLst>
            </p:cNvPr>
            <p:cNvSpPr/>
            <p:nvPr/>
          </p:nvSpPr>
          <p:spPr>
            <a:xfrm>
              <a:off x="7255669" y="248745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8096"/>
                    <a:pt x="8096" y="8096"/>
                    <a:pt x="8096" y="7144"/>
                  </a:cubicBezTo>
                  <a:cubicBezTo>
                    <a:pt x="8096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2" name="Freeform: Shape 3286">
              <a:extLst>
                <a:ext uri="{FF2B5EF4-FFF2-40B4-BE49-F238E27FC236}">
                  <a16:creationId xmlns="" xmlns:a16="http://schemas.microsoft.com/office/drawing/2014/main" id="{ED66A3BB-5146-4CD4-A68E-C14D766C7593}"/>
                </a:ext>
              </a:extLst>
            </p:cNvPr>
            <p:cNvSpPr/>
            <p:nvPr/>
          </p:nvSpPr>
          <p:spPr>
            <a:xfrm>
              <a:off x="7386161" y="250364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95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10954"/>
                  </a:lnTo>
                  <a:cubicBezTo>
                    <a:pt x="7144" y="10001"/>
                    <a:pt x="7144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3" name="Freeform: Shape 3287">
              <a:extLst>
                <a:ext uri="{FF2B5EF4-FFF2-40B4-BE49-F238E27FC236}">
                  <a16:creationId xmlns="" xmlns:a16="http://schemas.microsoft.com/office/drawing/2014/main" id="{757467BB-FFFC-43AF-95EC-808A43D32769}"/>
                </a:ext>
              </a:extLst>
            </p:cNvPr>
            <p:cNvSpPr/>
            <p:nvPr/>
          </p:nvSpPr>
          <p:spPr>
            <a:xfrm>
              <a:off x="7394840" y="2442285"/>
              <a:ext cx="9525" cy="9525"/>
            </a:xfrm>
            <a:custGeom>
              <a:avLst/>
              <a:gdLst>
                <a:gd name="connsiteX0" fmla="*/ 7990 w 9525"/>
                <a:gd name="connsiteY0" fmla="*/ 7545 h 9525"/>
                <a:gd name="connsiteX1" fmla="*/ 7990 w 9525"/>
                <a:gd name="connsiteY1" fmla="*/ 75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45"/>
                  </a:moveTo>
                  <a:cubicBezTo>
                    <a:pt x="7990" y="5640"/>
                    <a:pt x="6085" y="11355"/>
                    <a:pt x="7990" y="75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4" name="Freeform: Shape 3288">
              <a:extLst>
                <a:ext uri="{FF2B5EF4-FFF2-40B4-BE49-F238E27FC236}">
                  <a16:creationId xmlns="" xmlns:a16="http://schemas.microsoft.com/office/drawing/2014/main" id="{670716DF-0EFA-4CA3-9F80-2A58B83089FB}"/>
                </a:ext>
              </a:extLst>
            </p:cNvPr>
            <p:cNvSpPr/>
            <p:nvPr/>
          </p:nvSpPr>
          <p:spPr>
            <a:xfrm>
              <a:off x="7356634" y="25188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5" name="Freeform: Shape 3289">
              <a:extLst>
                <a:ext uri="{FF2B5EF4-FFF2-40B4-BE49-F238E27FC236}">
                  <a16:creationId xmlns="" xmlns:a16="http://schemas.microsoft.com/office/drawing/2014/main" id="{408DBE05-3F7E-4640-BAFE-53428EED64DF}"/>
                </a:ext>
              </a:extLst>
            </p:cNvPr>
            <p:cNvSpPr/>
            <p:nvPr/>
          </p:nvSpPr>
          <p:spPr>
            <a:xfrm>
              <a:off x="7408063" y="2419826"/>
              <a:ext cx="19050" cy="19050"/>
            </a:xfrm>
            <a:custGeom>
              <a:avLst/>
              <a:gdLst>
                <a:gd name="connsiteX0" fmla="*/ 12865 w 19050"/>
                <a:gd name="connsiteY0" fmla="*/ 7144 h 19050"/>
                <a:gd name="connsiteX1" fmla="*/ 12865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2865" y="7144"/>
                  </a:moveTo>
                  <a:cubicBezTo>
                    <a:pt x="11912" y="9049"/>
                    <a:pt x="482" y="29051"/>
                    <a:pt x="128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6" name="Freeform: Shape 3290">
              <a:extLst>
                <a:ext uri="{FF2B5EF4-FFF2-40B4-BE49-F238E27FC236}">
                  <a16:creationId xmlns="" xmlns:a16="http://schemas.microsoft.com/office/drawing/2014/main" id="{AD2BEE97-3F6B-42C5-A4DA-4B3160E63616}"/>
                </a:ext>
              </a:extLst>
            </p:cNvPr>
            <p:cNvSpPr/>
            <p:nvPr/>
          </p:nvSpPr>
          <p:spPr>
            <a:xfrm>
              <a:off x="7296626" y="2458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7" name="Freeform: Shape 3291">
              <a:extLst>
                <a:ext uri="{FF2B5EF4-FFF2-40B4-BE49-F238E27FC236}">
                  <a16:creationId xmlns="" xmlns:a16="http://schemas.microsoft.com/office/drawing/2014/main" id="{36F8AEF6-A058-4B09-A0AF-97069B0F3F7D}"/>
                </a:ext>
              </a:extLst>
            </p:cNvPr>
            <p:cNvSpPr/>
            <p:nvPr/>
          </p:nvSpPr>
          <p:spPr>
            <a:xfrm>
              <a:off x="7296626" y="24569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8" name="Freeform: Shape 3292">
              <a:extLst>
                <a:ext uri="{FF2B5EF4-FFF2-40B4-BE49-F238E27FC236}">
                  <a16:creationId xmlns="" xmlns:a16="http://schemas.microsoft.com/office/drawing/2014/main" id="{187CA93B-F9AD-4D89-BCC8-73F8BC328C24}"/>
                </a:ext>
              </a:extLst>
            </p:cNvPr>
            <p:cNvSpPr/>
            <p:nvPr/>
          </p:nvSpPr>
          <p:spPr>
            <a:xfrm>
              <a:off x="7387114" y="24998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666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" name="Freeform: Shape 3293">
              <a:extLst>
                <a:ext uri="{FF2B5EF4-FFF2-40B4-BE49-F238E27FC236}">
                  <a16:creationId xmlns="" xmlns:a16="http://schemas.microsoft.com/office/drawing/2014/main" id="{BA3D0167-0CB4-4A47-BBA8-2447A36F34F1}"/>
                </a:ext>
              </a:extLst>
            </p:cNvPr>
            <p:cNvSpPr/>
            <p:nvPr/>
          </p:nvSpPr>
          <p:spPr>
            <a:xfrm>
              <a:off x="7389971" y="2484972"/>
              <a:ext cx="9525" cy="9525"/>
            </a:xfrm>
            <a:custGeom>
              <a:avLst/>
              <a:gdLst>
                <a:gd name="connsiteX0" fmla="*/ 7144 w 9525"/>
                <a:gd name="connsiteY0" fmla="*/ 10577 h 9525"/>
                <a:gd name="connsiteX1" fmla="*/ 7144 w 9525"/>
                <a:gd name="connsiteY1" fmla="*/ 1057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577"/>
                  </a:moveTo>
                  <a:cubicBezTo>
                    <a:pt x="10001" y="8672"/>
                    <a:pt x="11906" y="3910"/>
                    <a:pt x="7144" y="1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0" name="Freeform: Shape 3294">
              <a:extLst>
                <a:ext uri="{FF2B5EF4-FFF2-40B4-BE49-F238E27FC236}">
                  <a16:creationId xmlns="" xmlns:a16="http://schemas.microsoft.com/office/drawing/2014/main" id="{EC99E1EE-3C21-4E83-AC83-377CE43B9AFE}"/>
                </a:ext>
              </a:extLst>
            </p:cNvPr>
            <p:cNvSpPr/>
            <p:nvPr/>
          </p:nvSpPr>
          <p:spPr>
            <a:xfrm>
              <a:off x="7358022" y="2521743"/>
              <a:ext cx="38100" cy="9525"/>
            </a:xfrm>
            <a:custGeom>
              <a:avLst/>
              <a:gdLst>
                <a:gd name="connsiteX0" fmla="*/ 9566 w 38100"/>
                <a:gd name="connsiteY0" fmla="*/ 7144 h 9525"/>
                <a:gd name="connsiteX1" fmla="*/ 9566 w 3810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" h="9525">
                  <a:moveTo>
                    <a:pt x="9566" y="7144"/>
                  </a:moveTo>
                  <a:cubicBezTo>
                    <a:pt x="-6627" y="10001"/>
                    <a:pt x="65763" y="10954"/>
                    <a:pt x="956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1" name="Freeform: Shape 3295">
              <a:extLst>
                <a:ext uri="{FF2B5EF4-FFF2-40B4-BE49-F238E27FC236}">
                  <a16:creationId xmlns="" xmlns:a16="http://schemas.microsoft.com/office/drawing/2014/main" id="{BA8DBBD1-731F-49ED-8577-171AE16257A3}"/>
                </a:ext>
              </a:extLst>
            </p:cNvPr>
            <p:cNvSpPr/>
            <p:nvPr/>
          </p:nvSpPr>
          <p:spPr>
            <a:xfrm>
              <a:off x="7372826" y="250893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ubicBezTo>
                    <a:pt x="7144" y="7567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2" name="Freeform: Shape 3296">
              <a:extLst>
                <a:ext uri="{FF2B5EF4-FFF2-40B4-BE49-F238E27FC236}">
                  <a16:creationId xmlns="" xmlns:a16="http://schemas.microsoft.com/office/drawing/2014/main" id="{DC0ADA7C-B6EF-4EE4-A2C2-1D70A925EC89}"/>
                </a:ext>
              </a:extLst>
            </p:cNvPr>
            <p:cNvSpPr/>
            <p:nvPr/>
          </p:nvSpPr>
          <p:spPr>
            <a:xfrm>
              <a:off x="7365206" y="251436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3" name="Freeform: Shape 3297">
              <a:extLst>
                <a:ext uri="{FF2B5EF4-FFF2-40B4-BE49-F238E27FC236}">
                  <a16:creationId xmlns="" xmlns:a16="http://schemas.microsoft.com/office/drawing/2014/main" id="{5731CF7A-FDAD-4898-879A-C9128C613F6E}"/>
                </a:ext>
              </a:extLst>
            </p:cNvPr>
            <p:cNvSpPr/>
            <p:nvPr/>
          </p:nvSpPr>
          <p:spPr>
            <a:xfrm>
              <a:off x="7386161" y="2488723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9049" y="3969"/>
                    <a:pt x="7144" y="9684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4" name="Freeform: Shape 3298">
              <a:extLst>
                <a:ext uri="{FF2B5EF4-FFF2-40B4-BE49-F238E27FC236}">
                  <a16:creationId xmlns="" xmlns:a16="http://schemas.microsoft.com/office/drawing/2014/main" id="{2509462B-46CC-42B7-B835-6E993C57A3BC}"/>
                </a:ext>
              </a:extLst>
            </p:cNvPr>
            <p:cNvSpPr/>
            <p:nvPr/>
          </p:nvSpPr>
          <p:spPr>
            <a:xfrm>
              <a:off x="7387114" y="24979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95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5" name="Freeform: Shape 3299">
              <a:extLst>
                <a:ext uri="{FF2B5EF4-FFF2-40B4-BE49-F238E27FC236}">
                  <a16:creationId xmlns="" xmlns:a16="http://schemas.microsoft.com/office/drawing/2014/main" id="{343FFE0C-CC84-4EFC-89A5-081CA3FD1AB2}"/>
                </a:ext>
              </a:extLst>
            </p:cNvPr>
            <p:cNvSpPr/>
            <p:nvPr/>
          </p:nvSpPr>
          <p:spPr>
            <a:xfrm>
              <a:off x="7341394" y="24884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6" name="Freeform: Shape 3300">
              <a:extLst>
                <a:ext uri="{FF2B5EF4-FFF2-40B4-BE49-F238E27FC236}">
                  <a16:creationId xmlns="" xmlns:a16="http://schemas.microsoft.com/office/drawing/2014/main" id="{3C14CB89-5F06-49E6-BBF8-B1515C1E8938}"/>
                </a:ext>
              </a:extLst>
            </p:cNvPr>
            <p:cNvSpPr/>
            <p:nvPr/>
          </p:nvSpPr>
          <p:spPr>
            <a:xfrm>
              <a:off x="7355681" y="2506955"/>
              <a:ext cx="28575" cy="19050"/>
            </a:xfrm>
            <a:custGeom>
              <a:avLst/>
              <a:gdLst>
                <a:gd name="connsiteX0" fmla="*/ 7144 w 28575"/>
                <a:gd name="connsiteY0" fmla="*/ 15264 h 19050"/>
                <a:gd name="connsiteX1" fmla="*/ 7144 w 28575"/>
                <a:gd name="connsiteY1" fmla="*/ 152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7144" y="15264"/>
                  </a:moveTo>
                  <a:cubicBezTo>
                    <a:pt x="26194" y="11454"/>
                    <a:pt x="26194" y="-928"/>
                    <a:pt x="7144" y="15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7" name="Freeform: Shape 3301">
              <a:extLst>
                <a:ext uri="{FF2B5EF4-FFF2-40B4-BE49-F238E27FC236}">
                  <a16:creationId xmlns="" xmlns:a16="http://schemas.microsoft.com/office/drawing/2014/main" id="{ED4386A8-EFE8-430F-852F-675DA0BAF942}"/>
                </a:ext>
              </a:extLst>
            </p:cNvPr>
            <p:cNvSpPr/>
            <p:nvPr/>
          </p:nvSpPr>
          <p:spPr>
            <a:xfrm>
              <a:off x="7383304" y="24922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8" name="Freeform: Shape 3302">
              <a:extLst>
                <a:ext uri="{FF2B5EF4-FFF2-40B4-BE49-F238E27FC236}">
                  <a16:creationId xmlns="" xmlns:a16="http://schemas.microsoft.com/office/drawing/2014/main" id="{73B940C8-D1E7-4B7B-B90D-5E138B59A469}"/>
                </a:ext>
              </a:extLst>
            </p:cNvPr>
            <p:cNvSpPr/>
            <p:nvPr/>
          </p:nvSpPr>
          <p:spPr>
            <a:xfrm>
              <a:off x="7385716" y="2518669"/>
              <a:ext cx="28575" cy="19050"/>
            </a:xfrm>
            <a:custGeom>
              <a:avLst/>
              <a:gdLst>
                <a:gd name="connsiteX0" fmla="*/ 26640 w 28575"/>
                <a:gd name="connsiteY0" fmla="*/ 11170 h 19050"/>
                <a:gd name="connsiteX1" fmla="*/ 7590 w 28575"/>
                <a:gd name="connsiteY1" fmla="*/ 8313 h 19050"/>
                <a:gd name="connsiteX2" fmla="*/ 26640 w 28575"/>
                <a:gd name="connsiteY2" fmla="*/ 11170 h 19050"/>
                <a:gd name="connsiteX3" fmla="*/ 24734 w 28575"/>
                <a:gd name="connsiteY3" fmla="*/ 13075 h 19050"/>
                <a:gd name="connsiteX4" fmla="*/ 23782 w 28575"/>
                <a:gd name="connsiteY4" fmla="*/ 12123 h 19050"/>
                <a:gd name="connsiteX5" fmla="*/ 24734 w 28575"/>
                <a:gd name="connsiteY5" fmla="*/ 1307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19050">
                  <a:moveTo>
                    <a:pt x="26640" y="11170"/>
                  </a:moveTo>
                  <a:cubicBezTo>
                    <a:pt x="9494" y="11170"/>
                    <a:pt x="5684" y="20695"/>
                    <a:pt x="7590" y="8313"/>
                  </a:cubicBezTo>
                  <a:cubicBezTo>
                    <a:pt x="13304" y="9265"/>
                    <a:pt x="26640" y="3550"/>
                    <a:pt x="26640" y="11170"/>
                  </a:cubicBezTo>
                  <a:close/>
                  <a:moveTo>
                    <a:pt x="24734" y="13075"/>
                  </a:moveTo>
                  <a:lnTo>
                    <a:pt x="23782" y="12123"/>
                  </a:lnTo>
                  <a:cubicBezTo>
                    <a:pt x="23782" y="13075"/>
                    <a:pt x="24734" y="13075"/>
                    <a:pt x="24734" y="130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9" name="Freeform: Shape 3303">
              <a:extLst>
                <a:ext uri="{FF2B5EF4-FFF2-40B4-BE49-F238E27FC236}">
                  <a16:creationId xmlns="" xmlns:a16="http://schemas.microsoft.com/office/drawing/2014/main" id="{BC70641F-17E4-4BE3-BF38-3954F61AC399}"/>
                </a:ext>
              </a:extLst>
            </p:cNvPr>
            <p:cNvSpPr/>
            <p:nvPr/>
          </p:nvSpPr>
          <p:spPr>
            <a:xfrm>
              <a:off x="7573804" y="24360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0" name="Freeform: Shape 3304">
              <a:extLst>
                <a:ext uri="{FF2B5EF4-FFF2-40B4-BE49-F238E27FC236}">
                  <a16:creationId xmlns="" xmlns:a16="http://schemas.microsoft.com/office/drawing/2014/main" id="{E46B6D91-FFCD-46D8-8FE0-451E582760F5}"/>
                </a:ext>
              </a:extLst>
            </p:cNvPr>
            <p:cNvSpPr/>
            <p:nvPr/>
          </p:nvSpPr>
          <p:spPr>
            <a:xfrm>
              <a:off x="7452836" y="24445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1" name="Freeform: Shape 3305">
              <a:extLst>
                <a:ext uri="{FF2B5EF4-FFF2-40B4-BE49-F238E27FC236}">
                  <a16:creationId xmlns="" xmlns:a16="http://schemas.microsoft.com/office/drawing/2014/main" id="{3A79DAC0-3FDE-4887-8F63-A45926490BE5}"/>
                </a:ext>
              </a:extLst>
            </p:cNvPr>
            <p:cNvSpPr/>
            <p:nvPr/>
          </p:nvSpPr>
          <p:spPr>
            <a:xfrm>
              <a:off x="7468076" y="242077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8096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2" name="Freeform: Shape 3306">
              <a:extLst>
                <a:ext uri="{FF2B5EF4-FFF2-40B4-BE49-F238E27FC236}">
                  <a16:creationId xmlns="" xmlns:a16="http://schemas.microsoft.com/office/drawing/2014/main" id="{D6B5E226-3BA0-44DE-828F-F54BFF167E5C}"/>
                </a:ext>
              </a:extLst>
            </p:cNvPr>
            <p:cNvSpPr/>
            <p:nvPr/>
          </p:nvSpPr>
          <p:spPr>
            <a:xfrm>
              <a:off x="7562903" y="243601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3" name="Freeform: Shape 3307">
              <a:extLst>
                <a:ext uri="{FF2B5EF4-FFF2-40B4-BE49-F238E27FC236}">
                  <a16:creationId xmlns="" xmlns:a16="http://schemas.microsoft.com/office/drawing/2014/main" id="{3C3C14C0-2E85-4923-8717-B257D74F2A8C}"/>
                </a:ext>
              </a:extLst>
            </p:cNvPr>
            <p:cNvSpPr/>
            <p:nvPr/>
          </p:nvSpPr>
          <p:spPr>
            <a:xfrm>
              <a:off x="7502366" y="24341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8096" y="8096"/>
                  </a:cubicBez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4" name="Freeform: Shape 3308">
              <a:extLst>
                <a:ext uri="{FF2B5EF4-FFF2-40B4-BE49-F238E27FC236}">
                  <a16:creationId xmlns="" xmlns:a16="http://schemas.microsoft.com/office/drawing/2014/main" id="{734CC7E4-0689-4ED3-B7A9-2587828D460D}"/>
                </a:ext>
              </a:extLst>
            </p:cNvPr>
            <p:cNvSpPr/>
            <p:nvPr/>
          </p:nvSpPr>
          <p:spPr>
            <a:xfrm>
              <a:off x="7468076" y="242321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5" name="Freeform: Shape 3309">
              <a:extLst>
                <a:ext uri="{FF2B5EF4-FFF2-40B4-BE49-F238E27FC236}">
                  <a16:creationId xmlns="" xmlns:a16="http://schemas.microsoft.com/office/drawing/2014/main" id="{BEF93866-BEF7-4AE0-AF31-D46603D21694}"/>
                </a:ext>
              </a:extLst>
            </p:cNvPr>
            <p:cNvSpPr/>
            <p:nvPr/>
          </p:nvSpPr>
          <p:spPr>
            <a:xfrm>
              <a:off x="7445216" y="24255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6" name="Freeform: Shape 3310">
              <a:extLst>
                <a:ext uri="{FF2B5EF4-FFF2-40B4-BE49-F238E27FC236}">
                  <a16:creationId xmlns="" xmlns:a16="http://schemas.microsoft.com/office/drawing/2014/main" id="{BDB90308-C89A-4DBC-A0D8-4382040641CD}"/>
                </a:ext>
              </a:extLst>
            </p:cNvPr>
            <p:cNvSpPr/>
            <p:nvPr/>
          </p:nvSpPr>
          <p:spPr>
            <a:xfrm>
              <a:off x="7446698" y="244459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lnTo>
                    <a:pt x="7567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7" name="Freeform: Shape 3311">
              <a:extLst>
                <a:ext uri="{FF2B5EF4-FFF2-40B4-BE49-F238E27FC236}">
                  <a16:creationId xmlns="" xmlns:a16="http://schemas.microsoft.com/office/drawing/2014/main" id="{997C790C-259F-4135-B1AC-8FEA27D400E2}"/>
                </a:ext>
              </a:extLst>
            </p:cNvPr>
            <p:cNvSpPr/>
            <p:nvPr/>
          </p:nvSpPr>
          <p:spPr>
            <a:xfrm>
              <a:off x="7420451" y="243220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8" name="Freeform: Shape 3312">
              <a:extLst>
                <a:ext uri="{FF2B5EF4-FFF2-40B4-BE49-F238E27FC236}">
                  <a16:creationId xmlns="" xmlns:a16="http://schemas.microsoft.com/office/drawing/2014/main" id="{01F93846-7DFC-408E-9A9C-756755AB6020}"/>
                </a:ext>
              </a:extLst>
            </p:cNvPr>
            <p:cNvSpPr/>
            <p:nvPr/>
          </p:nvSpPr>
          <p:spPr>
            <a:xfrm>
              <a:off x="7444264" y="24398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9" name="Freeform: Shape 3313">
              <a:extLst>
                <a:ext uri="{FF2B5EF4-FFF2-40B4-BE49-F238E27FC236}">
                  <a16:creationId xmlns="" xmlns:a16="http://schemas.microsoft.com/office/drawing/2014/main" id="{15796123-A995-47E5-8D28-D92C5D5E032C}"/>
                </a:ext>
              </a:extLst>
            </p:cNvPr>
            <p:cNvSpPr/>
            <p:nvPr/>
          </p:nvSpPr>
          <p:spPr>
            <a:xfrm>
              <a:off x="7581001" y="24550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0" name="Freeform: Shape 3314">
              <a:extLst>
                <a:ext uri="{FF2B5EF4-FFF2-40B4-BE49-F238E27FC236}">
                  <a16:creationId xmlns="" xmlns:a16="http://schemas.microsoft.com/office/drawing/2014/main" id="{2F860F66-A8A0-4118-B149-9972A9900D12}"/>
                </a:ext>
              </a:extLst>
            </p:cNvPr>
            <p:cNvSpPr/>
            <p:nvPr/>
          </p:nvSpPr>
          <p:spPr>
            <a:xfrm>
              <a:off x="7584281" y="244459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1" name="Freeform: Shape 3315">
              <a:extLst>
                <a:ext uri="{FF2B5EF4-FFF2-40B4-BE49-F238E27FC236}">
                  <a16:creationId xmlns="" xmlns:a16="http://schemas.microsoft.com/office/drawing/2014/main" id="{CFED59C6-9C21-470C-807C-A0054D81989E}"/>
                </a:ext>
              </a:extLst>
            </p:cNvPr>
            <p:cNvSpPr/>
            <p:nvPr/>
          </p:nvSpPr>
          <p:spPr>
            <a:xfrm>
              <a:off x="7518559" y="2442160"/>
              <a:ext cx="9525" cy="9525"/>
            </a:xfrm>
            <a:custGeom>
              <a:avLst/>
              <a:gdLst>
                <a:gd name="connsiteX0" fmla="*/ 7144 w 9525"/>
                <a:gd name="connsiteY0" fmla="*/ 7670 h 9525"/>
                <a:gd name="connsiteX1" fmla="*/ 8096 w 9525"/>
                <a:gd name="connsiteY1" fmla="*/ 10527 h 9525"/>
                <a:gd name="connsiteX2" fmla="*/ 7144 w 9525"/>
                <a:gd name="connsiteY2" fmla="*/ 767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670"/>
                  </a:moveTo>
                  <a:cubicBezTo>
                    <a:pt x="7144" y="8622"/>
                    <a:pt x="8096" y="9575"/>
                    <a:pt x="8096" y="10527"/>
                  </a:cubicBezTo>
                  <a:cubicBezTo>
                    <a:pt x="9049" y="9575"/>
                    <a:pt x="8096" y="5765"/>
                    <a:pt x="7144" y="76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2" name="Freeform: Shape 3316">
              <a:extLst>
                <a:ext uri="{FF2B5EF4-FFF2-40B4-BE49-F238E27FC236}">
                  <a16:creationId xmlns="" xmlns:a16="http://schemas.microsoft.com/office/drawing/2014/main" id="{F9F134E9-15A2-4F61-BAFF-3FA38BCE0787}"/>
                </a:ext>
              </a:extLst>
            </p:cNvPr>
            <p:cNvSpPr/>
            <p:nvPr/>
          </p:nvSpPr>
          <p:spPr>
            <a:xfrm>
              <a:off x="7576661" y="249316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7144"/>
                    <a:pt x="8096" y="7144"/>
                  </a:cubicBez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3" name="Freeform: Shape 3317">
              <a:extLst>
                <a:ext uri="{FF2B5EF4-FFF2-40B4-BE49-F238E27FC236}">
                  <a16:creationId xmlns="" xmlns:a16="http://schemas.microsoft.com/office/drawing/2014/main" id="{3A66BFDE-A7C9-49B9-A0B0-8BAA217425ED}"/>
                </a:ext>
              </a:extLst>
            </p:cNvPr>
            <p:cNvSpPr/>
            <p:nvPr/>
          </p:nvSpPr>
          <p:spPr>
            <a:xfrm>
              <a:off x="7576661" y="249126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4" name="Freeform: Shape 3318">
              <a:extLst>
                <a:ext uri="{FF2B5EF4-FFF2-40B4-BE49-F238E27FC236}">
                  <a16:creationId xmlns="" xmlns:a16="http://schemas.microsoft.com/office/drawing/2014/main" id="{204CBCAD-4924-40B8-B5F3-7AA5D329041C}"/>
                </a:ext>
              </a:extLst>
            </p:cNvPr>
            <p:cNvSpPr/>
            <p:nvPr/>
          </p:nvSpPr>
          <p:spPr>
            <a:xfrm>
              <a:off x="7519088" y="2496264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  <a:gd name="connsiteX2" fmla="*/ 7567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cubicBezTo>
                    <a:pt x="7567" y="6906"/>
                    <a:pt x="6615" y="6906"/>
                    <a:pt x="7567" y="7858"/>
                  </a:cubicBezTo>
                  <a:cubicBezTo>
                    <a:pt x="6615" y="7858"/>
                    <a:pt x="7567" y="7858"/>
                    <a:pt x="7567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5" name="Freeform: Shape 3319">
              <a:extLst>
                <a:ext uri="{FF2B5EF4-FFF2-40B4-BE49-F238E27FC236}">
                  <a16:creationId xmlns="" xmlns:a16="http://schemas.microsoft.com/office/drawing/2014/main" id="{FDB53FCA-E365-4451-BB0A-EC4074BD8B66}"/>
                </a:ext>
              </a:extLst>
            </p:cNvPr>
            <p:cNvSpPr/>
            <p:nvPr/>
          </p:nvSpPr>
          <p:spPr>
            <a:xfrm>
              <a:off x="7585722" y="2430169"/>
              <a:ext cx="9525" cy="28575"/>
            </a:xfrm>
            <a:custGeom>
              <a:avLst/>
              <a:gdLst>
                <a:gd name="connsiteX0" fmla="*/ 7608 w 9525"/>
                <a:gd name="connsiteY0" fmla="*/ 23471 h 28575"/>
                <a:gd name="connsiteX1" fmla="*/ 7608 w 9525"/>
                <a:gd name="connsiteY1" fmla="*/ 2347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575">
                  <a:moveTo>
                    <a:pt x="7608" y="23471"/>
                  </a:moveTo>
                  <a:cubicBezTo>
                    <a:pt x="10465" y="-6057"/>
                    <a:pt x="5703" y="11088"/>
                    <a:pt x="7608" y="234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6" name="Freeform: Shape 3320">
              <a:extLst>
                <a:ext uri="{FF2B5EF4-FFF2-40B4-BE49-F238E27FC236}">
                  <a16:creationId xmlns="" xmlns:a16="http://schemas.microsoft.com/office/drawing/2014/main" id="{94DE2BC8-C8EA-4B34-852D-C0A48F71A447}"/>
                </a:ext>
              </a:extLst>
            </p:cNvPr>
            <p:cNvSpPr/>
            <p:nvPr/>
          </p:nvSpPr>
          <p:spPr>
            <a:xfrm>
              <a:off x="7582376" y="248226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7" name="Freeform: Shape 3321">
              <a:extLst>
                <a:ext uri="{FF2B5EF4-FFF2-40B4-BE49-F238E27FC236}">
                  <a16:creationId xmlns="" xmlns:a16="http://schemas.microsoft.com/office/drawing/2014/main" id="{DCDE507F-601C-4E3F-9A25-A5A86A338CC3}"/>
                </a:ext>
              </a:extLst>
            </p:cNvPr>
            <p:cNvSpPr/>
            <p:nvPr/>
          </p:nvSpPr>
          <p:spPr>
            <a:xfrm>
              <a:off x="7421404" y="25160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8" name="Freeform: Shape 3322">
              <a:extLst>
                <a:ext uri="{FF2B5EF4-FFF2-40B4-BE49-F238E27FC236}">
                  <a16:creationId xmlns="" xmlns:a16="http://schemas.microsoft.com/office/drawing/2014/main" id="{BDBC5522-3092-4F22-AA27-DACA1CF5137D}"/>
                </a:ext>
              </a:extLst>
            </p:cNvPr>
            <p:cNvSpPr/>
            <p:nvPr/>
          </p:nvSpPr>
          <p:spPr>
            <a:xfrm>
              <a:off x="7580471" y="24626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9" name="Freeform: Shape 3323">
              <a:extLst>
                <a:ext uri="{FF2B5EF4-FFF2-40B4-BE49-F238E27FC236}">
                  <a16:creationId xmlns="" xmlns:a16="http://schemas.microsoft.com/office/drawing/2014/main" id="{319B32F8-7F18-4D98-AA8C-B9458F309878}"/>
                </a:ext>
              </a:extLst>
            </p:cNvPr>
            <p:cNvSpPr/>
            <p:nvPr/>
          </p:nvSpPr>
          <p:spPr>
            <a:xfrm>
              <a:off x="7429976" y="25160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0" name="Freeform: Shape 3324">
              <a:extLst>
                <a:ext uri="{FF2B5EF4-FFF2-40B4-BE49-F238E27FC236}">
                  <a16:creationId xmlns="" xmlns:a16="http://schemas.microsoft.com/office/drawing/2014/main" id="{E4CBC4BA-6936-454F-BE38-714E67A887D4}"/>
                </a:ext>
              </a:extLst>
            </p:cNvPr>
            <p:cNvSpPr/>
            <p:nvPr/>
          </p:nvSpPr>
          <p:spPr>
            <a:xfrm>
              <a:off x="7430929" y="24264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1" name="Freeform: Shape 3325">
              <a:extLst>
                <a:ext uri="{FF2B5EF4-FFF2-40B4-BE49-F238E27FC236}">
                  <a16:creationId xmlns="" xmlns:a16="http://schemas.microsoft.com/office/drawing/2014/main" id="{AC01BD13-CD86-4005-A9CC-73C7BF3FFE33}"/>
                </a:ext>
              </a:extLst>
            </p:cNvPr>
            <p:cNvSpPr/>
            <p:nvPr/>
          </p:nvSpPr>
          <p:spPr>
            <a:xfrm>
              <a:off x="7429976" y="25160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2" name="Freeform: Shape 3326">
              <a:extLst>
                <a:ext uri="{FF2B5EF4-FFF2-40B4-BE49-F238E27FC236}">
                  <a16:creationId xmlns="" xmlns:a16="http://schemas.microsoft.com/office/drawing/2014/main" id="{6D61870B-46F5-4FEA-854B-E963AE5E1EC7}"/>
                </a:ext>
              </a:extLst>
            </p:cNvPr>
            <p:cNvSpPr/>
            <p:nvPr/>
          </p:nvSpPr>
          <p:spPr>
            <a:xfrm>
              <a:off x="7470934" y="249888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3" name="Freeform: Shape 3327">
              <a:extLst>
                <a:ext uri="{FF2B5EF4-FFF2-40B4-BE49-F238E27FC236}">
                  <a16:creationId xmlns="" xmlns:a16="http://schemas.microsoft.com/office/drawing/2014/main" id="{549CD8A5-2D6D-4112-BD4F-B2A240F16733}"/>
                </a:ext>
              </a:extLst>
            </p:cNvPr>
            <p:cNvSpPr/>
            <p:nvPr/>
          </p:nvSpPr>
          <p:spPr>
            <a:xfrm>
              <a:off x="7462361" y="24941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4" name="Freeform: Shape 3328">
              <a:extLst>
                <a:ext uri="{FF2B5EF4-FFF2-40B4-BE49-F238E27FC236}">
                  <a16:creationId xmlns="" xmlns:a16="http://schemas.microsoft.com/office/drawing/2014/main" id="{1D814983-D244-486D-9062-D2331C696253}"/>
                </a:ext>
              </a:extLst>
            </p:cNvPr>
            <p:cNvSpPr/>
            <p:nvPr/>
          </p:nvSpPr>
          <p:spPr>
            <a:xfrm>
              <a:off x="7514034" y="242458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6906" y="7144"/>
                    <a:pt x="7858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5" name="Freeform: Shape 3329">
              <a:extLst>
                <a:ext uri="{FF2B5EF4-FFF2-40B4-BE49-F238E27FC236}">
                  <a16:creationId xmlns="" xmlns:a16="http://schemas.microsoft.com/office/drawing/2014/main" id="{B73C5BF8-F01C-403F-9AD7-69BBB117F14A}"/>
                </a:ext>
              </a:extLst>
            </p:cNvPr>
            <p:cNvSpPr/>
            <p:nvPr/>
          </p:nvSpPr>
          <p:spPr>
            <a:xfrm>
              <a:off x="7429976" y="25169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9049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6" name="Freeform: Shape 3330">
              <a:extLst>
                <a:ext uri="{FF2B5EF4-FFF2-40B4-BE49-F238E27FC236}">
                  <a16:creationId xmlns="" xmlns:a16="http://schemas.microsoft.com/office/drawing/2014/main" id="{FB999596-55BC-463B-8FC1-4632457F657F}"/>
                </a:ext>
              </a:extLst>
            </p:cNvPr>
            <p:cNvSpPr/>
            <p:nvPr/>
          </p:nvSpPr>
          <p:spPr>
            <a:xfrm>
              <a:off x="7481411" y="2477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7" name="Freeform: Shape 3331">
              <a:extLst>
                <a:ext uri="{FF2B5EF4-FFF2-40B4-BE49-F238E27FC236}">
                  <a16:creationId xmlns="" xmlns:a16="http://schemas.microsoft.com/office/drawing/2014/main" id="{935E2A58-339B-42A2-9502-678DE04F7585}"/>
                </a:ext>
              </a:extLst>
            </p:cNvPr>
            <p:cNvSpPr/>
            <p:nvPr/>
          </p:nvSpPr>
          <p:spPr>
            <a:xfrm>
              <a:off x="7484297" y="2471605"/>
              <a:ext cx="9525" cy="19050"/>
            </a:xfrm>
            <a:custGeom>
              <a:avLst/>
              <a:gdLst>
                <a:gd name="connsiteX0" fmla="*/ 9020 w 9525"/>
                <a:gd name="connsiteY0" fmla="*/ 16325 h 19050"/>
                <a:gd name="connsiteX1" fmla="*/ 9020 w 9525"/>
                <a:gd name="connsiteY1" fmla="*/ 163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020" y="16325"/>
                  </a:moveTo>
                  <a:cubicBezTo>
                    <a:pt x="12830" y="-6535"/>
                    <a:pt x="3305" y="21087"/>
                    <a:pt x="9020" y="163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8" name="Freeform: Shape 3332">
              <a:extLst>
                <a:ext uri="{FF2B5EF4-FFF2-40B4-BE49-F238E27FC236}">
                  <a16:creationId xmlns="" xmlns:a16="http://schemas.microsoft.com/office/drawing/2014/main" id="{5D78A689-1AFF-4222-9064-A5408D593EA8}"/>
                </a:ext>
              </a:extLst>
            </p:cNvPr>
            <p:cNvSpPr/>
            <p:nvPr/>
          </p:nvSpPr>
          <p:spPr>
            <a:xfrm>
              <a:off x="7485751" y="248173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9" name="Freeform: Shape 3333">
              <a:extLst>
                <a:ext uri="{FF2B5EF4-FFF2-40B4-BE49-F238E27FC236}">
                  <a16:creationId xmlns="" xmlns:a16="http://schemas.microsoft.com/office/drawing/2014/main" id="{F753D050-F1E1-4C5C-8290-4402AF98F3A8}"/>
                </a:ext>
              </a:extLst>
            </p:cNvPr>
            <p:cNvSpPr/>
            <p:nvPr/>
          </p:nvSpPr>
          <p:spPr>
            <a:xfrm>
              <a:off x="7501414" y="248673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7144" y="6906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0" name="Freeform: Shape 3334">
              <a:extLst>
                <a:ext uri="{FF2B5EF4-FFF2-40B4-BE49-F238E27FC236}">
                  <a16:creationId xmlns="" xmlns:a16="http://schemas.microsoft.com/office/drawing/2014/main" id="{ED3E7141-2880-4566-A2EB-806991F233BD}"/>
                </a:ext>
              </a:extLst>
            </p:cNvPr>
            <p:cNvSpPr/>
            <p:nvPr/>
          </p:nvSpPr>
          <p:spPr>
            <a:xfrm>
              <a:off x="7394734" y="2485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1" name="Freeform: Shape 3335">
              <a:extLst>
                <a:ext uri="{FF2B5EF4-FFF2-40B4-BE49-F238E27FC236}">
                  <a16:creationId xmlns="" xmlns:a16="http://schemas.microsoft.com/office/drawing/2014/main" id="{05AD9F0A-3BA9-40FD-BB53-7C0CC69B9EE1}"/>
                </a:ext>
              </a:extLst>
            </p:cNvPr>
            <p:cNvSpPr/>
            <p:nvPr/>
          </p:nvSpPr>
          <p:spPr>
            <a:xfrm>
              <a:off x="7536233" y="2463366"/>
              <a:ext cx="9525" cy="9525"/>
            </a:xfrm>
            <a:custGeom>
              <a:avLst/>
              <a:gdLst>
                <a:gd name="connsiteX0" fmla="*/ 7567 w 9525"/>
                <a:gd name="connsiteY0" fmla="*/ 7419 h 9525"/>
                <a:gd name="connsiteX1" fmla="*/ 7567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419"/>
                  </a:moveTo>
                  <a:cubicBezTo>
                    <a:pt x="6615" y="6466"/>
                    <a:pt x="7567" y="8371"/>
                    <a:pt x="7567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2" name="Freeform: Shape 3336">
              <a:extLst>
                <a:ext uri="{FF2B5EF4-FFF2-40B4-BE49-F238E27FC236}">
                  <a16:creationId xmlns="" xmlns:a16="http://schemas.microsoft.com/office/drawing/2014/main" id="{F83CD921-05BC-46C8-AC4A-E0CD2D68631A}"/>
                </a:ext>
              </a:extLst>
            </p:cNvPr>
            <p:cNvSpPr/>
            <p:nvPr/>
          </p:nvSpPr>
          <p:spPr>
            <a:xfrm>
              <a:off x="7487126" y="2471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9049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3" name="Freeform: Shape 3337">
              <a:extLst>
                <a:ext uri="{FF2B5EF4-FFF2-40B4-BE49-F238E27FC236}">
                  <a16:creationId xmlns="" xmlns:a16="http://schemas.microsoft.com/office/drawing/2014/main" id="{66693EB4-3D1D-4948-B266-BB96334385A7}"/>
                </a:ext>
              </a:extLst>
            </p:cNvPr>
            <p:cNvSpPr/>
            <p:nvPr/>
          </p:nvSpPr>
          <p:spPr>
            <a:xfrm>
              <a:off x="7538561" y="2471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11906"/>
                    <a:pt x="9049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4" name="Freeform: Shape 3338">
              <a:extLst>
                <a:ext uri="{FF2B5EF4-FFF2-40B4-BE49-F238E27FC236}">
                  <a16:creationId xmlns="" xmlns:a16="http://schemas.microsoft.com/office/drawing/2014/main" id="{C6ECF7EB-FE87-4E5D-9F93-B784B9B0EB3D}"/>
                </a:ext>
              </a:extLst>
            </p:cNvPr>
            <p:cNvSpPr/>
            <p:nvPr/>
          </p:nvSpPr>
          <p:spPr>
            <a:xfrm>
              <a:off x="7540466" y="24722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5" name="Freeform: Shape 3339">
              <a:extLst>
                <a:ext uri="{FF2B5EF4-FFF2-40B4-BE49-F238E27FC236}">
                  <a16:creationId xmlns="" xmlns:a16="http://schemas.microsoft.com/office/drawing/2014/main" id="{3BE5F5B7-490A-4A89-B9EE-C8E1A6657E9B}"/>
                </a:ext>
              </a:extLst>
            </p:cNvPr>
            <p:cNvSpPr/>
            <p:nvPr/>
          </p:nvSpPr>
          <p:spPr>
            <a:xfrm>
              <a:off x="7246144" y="2403977"/>
              <a:ext cx="352425" cy="133350"/>
            </a:xfrm>
            <a:custGeom>
              <a:avLst/>
              <a:gdLst>
                <a:gd name="connsiteX0" fmla="*/ 154781 w 352425"/>
                <a:gd name="connsiteY0" fmla="*/ 87762 h 133350"/>
                <a:gd name="connsiteX1" fmla="*/ 7144 w 352425"/>
                <a:gd name="connsiteY1" fmla="*/ 94430 h 133350"/>
                <a:gd name="connsiteX2" fmla="*/ 164306 w 352425"/>
                <a:gd name="connsiteY2" fmla="*/ 36327 h 133350"/>
                <a:gd name="connsiteX3" fmla="*/ 141446 w 352425"/>
                <a:gd name="connsiteY3" fmla="*/ 43947 h 133350"/>
                <a:gd name="connsiteX4" fmla="*/ 190976 w 352425"/>
                <a:gd name="connsiteY4" fmla="*/ 47757 h 133350"/>
                <a:gd name="connsiteX5" fmla="*/ 219551 w 352425"/>
                <a:gd name="connsiteY5" fmla="*/ 37280 h 133350"/>
                <a:gd name="connsiteX6" fmla="*/ 204311 w 352425"/>
                <a:gd name="connsiteY6" fmla="*/ 26802 h 133350"/>
                <a:gd name="connsiteX7" fmla="*/ 222409 w 352425"/>
                <a:gd name="connsiteY7" fmla="*/ 58235 h 133350"/>
                <a:gd name="connsiteX8" fmla="*/ 221456 w 352425"/>
                <a:gd name="connsiteY8" fmla="*/ 50615 h 133350"/>
                <a:gd name="connsiteX9" fmla="*/ 233839 w 352425"/>
                <a:gd name="connsiteY9" fmla="*/ 26802 h 133350"/>
                <a:gd name="connsiteX10" fmla="*/ 228124 w 352425"/>
                <a:gd name="connsiteY10" fmla="*/ 46805 h 133350"/>
                <a:gd name="connsiteX11" fmla="*/ 243364 w 352425"/>
                <a:gd name="connsiteY11" fmla="*/ 26802 h 133350"/>
                <a:gd name="connsiteX12" fmla="*/ 241459 w 352425"/>
                <a:gd name="connsiteY12" fmla="*/ 52520 h 133350"/>
                <a:gd name="connsiteX13" fmla="*/ 265271 w 352425"/>
                <a:gd name="connsiteY13" fmla="*/ 40137 h 133350"/>
                <a:gd name="connsiteX14" fmla="*/ 272891 w 352425"/>
                <a:gd name="connsiteY14" fmla="*/ 28707 h 133350"/>
                <a:gd name="connsiteX15" fmla="*/ 319564 w 352425"/>
                <a:gd name="connsiteY15" fmla="*/ 36327 h 133350"/>
                <a:gd name="connsiteX16" fmla="*/ 319564 w 352425"/>
                <a:gd name="connsiteY16" fmla="*/ 26802 h 133350"/>
                <a:gd name="connsiteX17" fmla="*/ 325279 w 352425"/>
                <a:gd name="connsiteY17" fmla="*/ 30612 h 133350"/>
                <a:gd name="connsiteX18" fmla="*/ 348139 w 352425"/>
                <a:gd name="connsiteY18" fmla="*/ 79190 h 133350"/>
                <a:gd name="connsiteX19" fmla="*/ 227171 w 352425"/>
                <a:gd name="connsiteY19" fmla="*/ 121100 h 133350"/>
                <a:gd name="connsiteX20" fmla="*/ 228124 w 352425"/>
                <a:gd name="connsiteY20" fmla="*/ 88715 h 133350"/>
                <a:gd name="connsiteX21" fmla="*/ 173831 w 352425"/>
                <a:gd name="connsiteY21" fmla="*/ 126815 h 133350"/>
                <a:gd name="connsiteX22" fmla="*/ 154781 w 352425"/>
                <a:gd name="connsiteY22" fmla="*/ 87762 h 133350"/>
                <a:gd name="connsiteX23" fmla="*/ 20479 w 352425"/>
                <a:gd name="connsiteY23" fmla="*/ 85857 h 133350"/>
                <a:gd name="connsiteX24" fmla="*/ 20479 w 352425"/>
                <a:gd name="connsiteY24" fmla="*/ 83952 h 133350"/>
                <a:gd name="connsiteX25" fmla="*/ 20479 w 352425"/>
                <a:gd name="connsiteY25" fmla="*/ 85857 h 133350"/>
                <a:gd name="connsiteX26" fmla="*/ 194786 w 352425"/>
                <a:gd name="connsiteY26" fmla="*/ 70617 h 133350"/>
                <a:gd name="connsiteX27" fmla="*/ 194786 w 352425"/>
                <a:gd name="connsiteY27" fmla="*/ 70617 h 133350"/>
                <a:gd name="connsiteX28" fmla="*/ 196691 w 352425"/>
                <a:gd name="connsiteY28" fmla="*/ 86810 h 133350"/>
                <a:gd name="connsiteX29" fmla="*/ 196691 w 352425"/>
                <a:gd name="connsiteY29" fmla="*/ 86810 h 133350"/>
                <a:gd name="connsiteX30" fmla="*/ 198596 w 352425"/>
                <a:gd name="connsiteY30" fmla="*/ 82047 h 133350"/>
                <a:gd name="connsiteX31" fmla="*/ 198596 w 352425"/>
                <a:gd name="connsiteY31" fmla="*/ 82047 h 133350"/>
                <a:gd name="connsiteX32" fmla="*/ 198596 w 352425"/>
                <a:gd name="connsiteY32" fmla="*/ 82047 h 133350"/>
                <a:gd name="connsiteX33" fmla="*/ 168116 w 352425"/>
                <a:gd name="connsiteY33" fmla="*/ 80142 h 133350"/>
                <a:gd name="connsiteX34" fmla="*/ 168116 w 352425"/>
                <a:gd name="connsiteY34" fmla="*/ 80142 h 133350"/>
                <a:gd name="connsiteX35" fmla="*/ 170974 w 352425"/>
                <a:gd name="connsiteY35" fmla="*/ 84905 h 133350"/>
                <a:gd name="connsiteX36" fmla="*/ 170974 w 352425"/>
                <a:gd name="connsiteY36" fmla="*/ 84905 h 133350"/>
                <a:gd name="connsiteX37" fmla="*/ 181451 w 352425"/>
                <a:gd name="connsiteY37" fmla="*/ 96335 h 133350"/>
                <a:gd name="connsiteX38" fmla="*/ 181451 w 352425"/>
                <a:gd name="connsiteY38" fmla="*/ 96335 h 133350"/>
                <a:gd name="connsiteX39" fmla="*/ 315754 w 352425"/>
                <a:gd name="connsiteY39" fmla="*/ 72522 h 133350"/>
                <a:gd name="connsiteX40" fmla="*/ 315754 w 352425"/>
                <a:gd name="connsiteY40" fmla="*/ 72522 h 133350"/>
                <a:gd name="connsiteX41" fmla="*/ 290036 w 352425"/>
                <a:gd name="connsiteY41" fmla="*/ 66807 h 133350"/>
                <a:gd name="connsiteX42" fmla="*/ 290036 w 352425"/>
                <a:gd name="connsiteY42" fmla="*/ 66807 h 133350"/>
                <a:gd name="connsiteX43" fmla="*/ 224314 w 352425"/>
                <a:gd name="connsiteY43" fmla="*/ 68712 h 133350"/>
                <a:gd name="connsiteX44" fmla="*/ 224314 w 352425"/>
                <a:gd name="connsiteY44" fmla="*/ 68712 h 133350"/>
                <a:gd name="connsiteX45" fmla="*/ 216694 w 352425"/>
                <a:gd name="connsiteY45" fmla="*/ 73475 h 133350"/>
                <a:gd name="connsiteX46" fmla="*/ 216694 w 352425"/>
                <a:gd name="connsiteY46" fmla="*/ 73475 h 133350"/>
                <a:gd name="connsiteX47" fmla="*/ 175736 w 352425"/>
                <a:gd name="connsiteY47" fmla="*/ 40137 h 133350"/>
                <a:gd name="connsiteX48" fmla="*/ 175736 w 352425"/>
                <a:gd name="connsiteY48" fmla="*/ 40137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52425" h="133350">
                  <a:moveTo>
                    <a:pt x="154781" y="87762"/>
                  </a:moveTo>
                  <a:cubicBezTo>
                    <a:pt x="137636" y="94430"/>
                    <a:pt x="19526" y="101097"/>
                    <a:pt x="7144" y="94430"/>
                  </a:cubicBezTo>
                  <a:cubicBezTo>
                    <a:pt x="53816" y="35375"/>
                    <a:pt x="123349" y="93477"/>
                    <a:pt x="164306" y="36327"/>
                  </a:cubicBezTo>
                  <a:cubicBezTo>
                    <a:pt x="175736" y="20135"/>
                    <a:pt x="144304" y="42042"/>
                    <a:pt x="141446" y="43947"/>
                  </a:cubicBezTo>
                  <a:cubicBezTo>
                    <a:pt x="144304" y="-15108"/>
                    <a:pt x="170974" y="64902"/>
                    <a:pt x="190976" y="47757"/>
                  </a:cubicBezTo>
                  <a:cubicBezTo>
                    <a:pt x="191929" y="68712"/>
                    <a:pt x="190976" y="-44635"/>
                    <a:pt x="219551" y="37280"/>
                  </a:cubicBezTo>
                  <a:cubicBezTo>
                    <a:pt x="219551" y="37280"/>
                    <a:pt x="200501" y="28707"/>
                    <a:pt x="204311" y="26802"/>
                  </a:cubicBezTo>
                  <a:cubicBezTo>
                    <a:pt x="195739" y="51567"/>
                    <a:pt x="201454" y="62045"/>
                    <a:pt x="222409" y="58235"/>
                  </a:cubicBezTo>
                  <a:cubicBezTo>
                    <a:pt x="217646" y="62045"/>
                    <a:pt x="250984" y="22040"/>
                    <a:pt x="221456" y="50615"/>
                  </a:cubicBezTo>
                  <a:cubicBezTo>
                    <a:pt x="228124" y="38232"/>
                    <a:pt x="209074" y="34422"/>
                    <a:pt x="233839" y="26802"/>
                  </a:cubicBezTo>
                  <a:cubicBezTo>
                    <a:pt x="231934" y="40137"/>
                    <a:pt x="234791" y="37280"/>
                    <a:pt x="228124" y="46805"/>
                  </a:cubicBezTo>
                  <a:cubicBezTo>
                    <a:pt x="236696" y="42042"/>
                    <a:pt x="242411" y="35375"/>
                    <a:pt x="243364" y="26802"/>
                  </a:cubicBezTo>
                  <a:cubicBezTo>
                    <a:pt x="243364" y="21087"/>
                    <a:pt x="238601" y="51567"/>
                    <a:pt x="241459" y="52520"/>
                  </a:cubicBezTo>
                  <a:cubicBezTo>
                    <a:pt x="239554" y="42042"/>
                    <a:pt x="251936" y="11562"/>
                    <a:pt x="265271" y="40137"/>
                  </a:cubicBezTo>
                  <a:cubicBezTo>
                    <a:pt x="267176" y="41090"/>
                    <a:pt x="250031" y="37280"/>
                    <a:pt x="272891" y="28707"/>
                  </a:cubicBezTo>
                  <a:cubicBezTo>
                    <a:pt x="249079" y="71570"/>
                    <a:pt x="320516" y="21087"/>
                    <a:pt x="319564" y="36327"/>
                  </a:cubicBezTo>
                  <a:cubicBezTo>
                    <a:pt x="286226" y="24897"/>
                    <a:pt x="346234" y="79190"/>
                    <a:pt x="319564" y="26802"/>
                  </a:cubicBezTo>
                  <a:cubicBezTo>
                    <a:pt x="333851" y="21087"/>
                    <a:pt x="312896" y="78237"/>
                    <a:pt x="325279" y="30612"/>
                  </a:cubicBezTo>
                  <a:cubicBezTo>
                    <a:pt x="385286" y="62045"/>
                    <a:pt x="290036" y="61092"/>
                    <a:pt x="348139" y="79190"/>
                  </a:cubicBezTo>
                  <a:cubicBezTo>
                    <a:pt x="343376" y="101097"/>
                    <a:pt x="229076" y="121100"/>
                    <a:pt x="227171" y="121100"/>
                  </a:cubicBezTo>
                  <a:cubicBezTo>
                    <a:pt x="235744" y="113480"/>
                    <a:pt x="235744" y="103002"/>
                    <a:pt x="228124" y="88715"/>
                  </a:cubicBezTo>
                  <a:cubicBezTo>
                    <a:pt x="210979" y="130625"/>
                    <a:pt x="185261" y="93477"/>
                    <a:pt x="173831" y="126815"/>
                  </a:cubicBezTo>
                  <a:cubicBezTo>
                    <a:pt x="175736" y="117290"/>
                    <a:pt x="181451" y="106812"/>
                    <a:pt x="154781" y="87762"/>
                  </a:cubicBezTo>
                  <a:close/>
                  <a:moveTo>
                    <a:pt x="20479" y="85857"/>
                  </a:moveTo>
                  <a:cubicBezTo>
                    <a:pt x="20479" y="85857"/>
                    <a:pt x="20479" y="84905"/>
                    <a:pt x="20479" y="83952"/>
                  </a:cubicBezTo>
                  <a:cubicBezTo>
                    <a:pt x="21431" y="84905"/>
                    <a:pt x="21431" y="85857"/>
                    <a:pt x="20479" y="85857"/>
                  </a:cubicBezTo>
                  <a:close/>
                  <a:moveTo>
                    <a:pt x="194786" y="70617"/>
                  </a:moveTo>
                  <a:cubicBezTo>
                    <a:pt x="191929" y="70617"/>
                    <a:pt x="177641" y="103002"/>
                    <a:pt x="194786" y="70617"/>
                  </a:cubicBezTo>
                  <a:close/>
                  <a:moveTo>
                    <a:pt x="196691" y="86810"/>
                  </a:moveTo>
                  <a:cubicBezTo>
                    <a:pt x="197644" y="87762"/>
                    <a:pt x="197644" y="80142"/>
                    <a:pt x="196691" y="86810"/>
                  </a:cubicBezTo>
                  <a:close/>
                  <a:moveTo>
                    <a:pt x="198596" y="82047"/>
                  </a:moveTo>
                  <a:cubicBezTo>
                    <a:pt x="197644" y="82047"/>
                    <a:pt x="197644" y="82047"/>
                    <a:pt x="198596" y="82047"/>
                  </a:cubicBezTo>
                  <a:lnTo>
                    <a:pt x="198596" y="82047"/>
                  </a:lnTo>
                  <a:close/>
                  <a:moveTo>
                    <a:pt x="168116" y="80142"/>
                  </a:moveTo>
                  <a:cubicBezTo>
                    <a:pt x="167164" y="79190"/>
                    <a:pt x="166211" y="80142"/>
                    <a:pt x="168116" y="80142"/>
                  </a:cubicBezTo>
                  <a:close/>
                  <a:moveTo>
                    <a:pt x="170974" y="84905"/>
                  </a:moveTo>
                  <a:cubicBezTo>
                    <a:pt x="170974" y="76332"/>
                    <a:pt x="170021" y="83000"/>
                    <a:pt x="170974" y="84905"/>
                  </a:cubicBezTo>
                  <a:close/>
                  <a:moveTo>
                    <a:pt x="181451" y="96335"/>
                  </a:moveTo>
                  <a:cubicBezTo>
                    <a:pt x="185261" y="70617"/>
                    <a:pt x="182404" y="94430"/>
                    <a:pt x="181451" y="96335"/>
                  </a:cubicBezTo>
                  <a:close/>
                  <a:moveTo>
                    <a:pt x="315754" y="72522"/>
                  </a:moveTo>
                  <a:cubicBezTo>
                    <a:pt x="314801" y="67760"/>
                    <a:pt x="310991" y="81095"/>
                    <a:pt x="315754" y="72522"/>
                  </a:cubicBezTo>
                  <a:close/>
                  <a:moveTo>
                    <a:pt x="290036" y="66807"/>
                  </a:moveTo>
                  <a:cubicBezTo>
                    <a:pt x="262414" y="114432"/>
                    <a:pt x="327184" y="61092"/>
                    <a:pt x="290036" y="66807"/>
                  </a:cubicBezTo>
                  <a:close/>
                  <a:moveTo>
                    <a:pt x="224314" y="68712"/>
                  </a:moveTo>
                  <a:cubicBezTo>
                    <a:pt x="247174" y="178250"/>
                    <a:pt x="304324" y="12515"/>
                    <a:pt x="224314" y="68712"/>
                  </a:cubicBezTo>
                  <a:close/>
                  <a:moveTo>
                    <a:pt x="216694" y="73475"/>
                  </a:moveTo>
                  <a:cubicBezTo>
                    <a:pt x="182404" y="120147"/>
                    <a:pt x="216694" y="67760"/>
                    <a:pt x="216694" y="73475"/>
                  </a:cubicBezTo>
                  <a:close/>
                  <a:moveTo>
                    <a:pt x="175736" y="40137"/>
                  </a:moveTo>
                  <a:cubicBezTo>
                    <a:pt x="175736" y="40137"/>
                    <a:pt x="175736" y="40137"/>
                    <a:pt x="175736" y="401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6" name="Freeform: Shape 3340">
              <a:extLst>
                <a:ext uri="{FF2B5EF4-FFF2-40B4-BE49-F238E27FC236}">
                  <a16:creationId xmlns="" xmlns:a16="http://schemas.microsoft.com/office/drawing/2014/main" id="{7D4D3257-AC2E-433A-842E-76DF0B04C270}"/>
                </a:ext>
              </a:extLst>
            </p:cNvPr>
            <p:cNvSpPr/>
            <p:nvPr/>
          </p:nvSpPr>
          <p:spPr>
            <a:xfrm>
              <a:off x="7582182" y="2451258"/>
              <a:ext cx="9525" cy="9525"/>
            </a:xfrm>
            <a:custGeom>
              <a:avLst/>
              <a:gdLst>
                <a:gd name="connsiteX0" fmla="*/ 7338 w 9525"/>
                <a:gd name="connsiteY0" fmla="*/ 10954 h 9525"/>
                <a:gd name="connsiteX1" fmla="*/ 9243 w 9525"/>
                <a:gd name="connsiteY1" fmla="*/ 7144 h 9525"/>
                <a:gd name="connsiteX2" fmla="*/ 7338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10954"/>
                  </a:moveTo>
                  <a:cubicBezTo>
                    <a:pt x="8291" y="10001"/>
                    <a:pt x="9243" y="10001"/>
                    <a:pt x="9243" y="7144"/>
                  </a:cubicBezTo>
                  <a:cubicBezTo>
                    <a:pt x="9243" y="10954"/>
                    <a:pt x="6386" y="8096"/>
                    <a:pt x="7338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7" name="Freeform: Shape 3341">
              <a:extLst>
                <a:ext uri="{FF2B5EF4-FFF2-40B4-BE49-F238E27FC236}">
                  <a16:creationId xmlns="" xmlns:a16="http://schemas.microsoft.com/office/drawing/2014/main" id="{ABF17710-38C9-487C-BF10-42ADAA931BC3}"/>
                </a:ext>
              </a:extLst>
            </p:cNvPr>
            <p:cNvSpPr/>
            <p:nvPr/>
          </p:nvSpPr>
          <p:spPr>
            <a:xfrm>
              <a:off x="7583858" y="2456679"/>
              <a:ext cx="9525" cy="9525"/>
            </a:xfrm>
            <a:custGeom>
              <a:avLst/>
              <a:gdLst>
                <a:gd name="connsiteX0" fmla="*/ 7567 w 9525"/>
                <a:gd name="connsiteY0" fmla="*/ 9343 h 9525"/>
                <a:gd name="connsiteX1" fmla="*/ 7567 w 9525"/>
                <a:gd name="connsiteY1" fmla="*/ 93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343"/>
                  </a:moveTo>
                  <a:cubicBezTo>
                    <a:pt x="7567" y="5533"/>
                    <a:pt x="6615" y="7438"/>
                    <a:pt x="7567" y="93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8" name="Freeform: Shape 3342">
              <a:extLst>
                <a:ext uri="{FF2B5EF4-FFF2-40B4-BE49-F238E27FC236}">
                  <a16:creationId xmlns="" xmlns:a16="http://schemas.microsoft.com/office/drawing/2014/main" id="{71F37E2A-A5A0-49FA-A30F-615E52A33CC6}"/>
                </a:ext>
              </a:extLst>
            </p:cNvPr>
            <p:cNvSpPr/>
            <p:nvPr/>
          </p:nvSpPr>
          <p:spPr>
            <a:xfrm>
              <a:off x="7585033" y="2479784"/>
              <a:ext cx="9525" cy="9525"/>
            </a:xfrm>
            <a:custGeom>
              <a:avLst/>
              <a:gdLst>
                <a:gd name="connsiteX0" fmla="*/ 7344 w 9525"/>
                <a:gd name="connsiteY0" fmla="*/ 8146 h 9525"/>
                <a:gd name="connsiteX1" fmla="*/ 7344 w 9525"/>
                <a:gd name="connsiteY1" fmla="*/ 814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8146"/>
                  </a:moveTo>
                  <a:cubicBezTo>
                    <a:pt x="9249" y="3383"/>
                    <a:pt x="6392" y="17671"/>
                    <a:pt x="7344" y="8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9" name="Freeform: Shape 3343">
              <a:extLst>
                <a:ext uri="{FF2B5EF4-FFF2-40B4-BE49-F238E27FC236}">
                  <a16:creationId xmlns="" xmlns:a16="http://schemas.microsoft.com/office/drawing/2014/main" id="{E2961C06-E4DE-48A4-9A3B-5FC8F67805A9}"/>
                </a:ext>
              </a:extLst>
            </p:cNvPr>
            <p:cNvSpPr/>
            <p:nvPr/>
          </p:nvSpPr>
          <p:spPr>
            <a:xfrm>
              <a:off x="7583329" y="2489064"/>
              <a:ext cx="9525" cy="9525"/>
            </a:xfrm>
            <a:custGeom>
              <a:avLst/>
              <a:gdLst>
                <a:gd name="connsiteX0" fmla="*/ 7144 w 9525"/>
                <a:gd name="connsiteY0" fmla="*/ 9343 h 9525"/>
                <a:gd name="connsiteX1" fmla="*/ 7144 w 9525"/>
                <a:gd name="connsiteY1" fmla="*/ 93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343"/>
                  </a:moveTo>
                  <a:cubicBezTo>
                    <a:pt x="10001" y="5533"/>
                    <a:pt x="8096" y="7439"/>
                    <a:pt x="7144" y="93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0" name="Freeform: Shape 3344">
              <a:extLst>
                <a:ext uri="{FF2B5EF4-FFF2-40B4-BE49-F238E27FC236}">
                  <a16:creationId xmlns="" xmlns:a16="http://schemas.microsoft.com/office/drawing/2014/main" id="{D96A1481-2D94-4A76-8AD3-1D589C4B3E30}"/>
                </a:ext>
              </a:extLst>
            </p:cNvPr>
            <p:cNvSpPr/>
            <p:nvPr/>
          </p:nvSpPr>
          <p:spPr>
            <a:xfrm>
              <a:off x="7549039" y="2422398"/>
              <a:ext cx="9525" cy="9525"/>
            </a:xfrm>
            <a:custGeom>
              <a:avLst/>
              <a:gdLst>
                <a:gd name="connsiteX0" fmla="*/ 9049 w 9525"/>
                <a:gd name="connsiteY0" fmla="*/ 8381 h 9525"/>
                <a:gd name="connsiteX1" fmla="*/ 7144 w 9525"/>
                <a:gd name="connsiteY1" fmla="*/ 9334 h 9525"/>
                <a:gd name="connsiteX2" fmla="*/ 9049 w 9525"/>
                <a:gd name="connsiteY2" fmla="*/ 838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381"/>
                  </a:moveTo>
                  <a:cubicBezTo>
                    <a:pt x="9049" y="5524"/>
                    <a:pt x="8096" y="8381"/>
                    <a:pt x="7144" y="9334"/>
                  </a:cubicBezTo>
                  <a:cubicBezTo>
                    <a:pt x="8096" y="9334"/>
                    <a:pt x="9049" y="9334"/>
                    <a:pt x="9049" y="83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1" name="Freeform: Shape 3345">
              <a:extLst>
                <a:ext uri="{FF2B5EF4-FFF2-40B4-BE49-F238E27FC236}">
                  <a16:creationId xmlns="" xmlns:a16="http://schemas.microsoft.com/office/drawing/2014/main" id="{C82804E1-67C2-4A14-A645-454FB00F6811}"/>
                </a:ext>
              </a:extLst>
            </p:cNvPr>
            <p:cNvSpPr/>
            <p:nvPr/>
          </p:nvSpPr>
          <p:spPr>
            <a:xfrm>
              <a:off x="7279481" y="2432208"/>
              <a:ext cx="19050" cy="9525"/>
            </a:xfrm>
            <a:custGeom>
              <a:avLst/>
              <a:gdLst>
                <a:gd name="connsiteX0" fmla="*/ 17621 w 19050"/>
                <a:gd name="connsiteY0" fmla="*/ 7144 h 9525"/>
                <a:gd name="connsiteX1" fmla="*/ 7144 w 19050"/>
                <a:gd name="connsiteY1" fmla="*/ 10001 h 9525"/>
                <a:gd name="connsiteX2" fmla="*/ 17621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7621" y="7144"/>
                  </a:moveTo>
                  <a:lnTo>
                    <a:pt x="7144" y="10001"/>
                  </a:lnTo>
                  <a:cubicBezTo>
                    <a:pt x="10954" y="8096"/>
                    <a:pt x="13811" y="8096"/>
                    <a:pt x="1762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2" name="Freeform: Shape 3346">
              <a:extLst>
                <a:ext uri="{FF2B5EF4-FFF2-40B4-BE49-F238E27FC236}">
                  <a16:creationId xmlns="" xmlns:a16="http://schemas.microsoft.com/office/drawing/2014/main" id="{C1AAF66F-DFEA-4BC6-B9D2-1C4376D5C304}"/>
                </a:ext>
              </a:extLst>
            </p:cNvPr>
            <p:cNvSpPr/>
            <p:nvPr/>
          </p:nvSpPr>
          <p:spPr>
            <a:xfrm>
              <a:off x="7517606" y="2436340"/>
              <a:ext cx="19050" cy="19050"/>
            </a:xfrm>
            <a:custGeom>
              <a:avLst/>
              <a:gdLst>
                <a:gd name="connsiteX0" fmla="*/ 7144 w 19050"/>
                <a:gd name="connsiteY0" fmla="*/ 14442 h 19050"/>
                <a:gd name="connsiteX1" fmla="*/ 7144 w 19050"/>
                <a:gd name="connsiteY1" fmla="*/ 1444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442"/>
                  </a:moveTo>
                  <a:cubicBezTo>
                    <a:pt x="17621" y="2059"/>
                    <a:pt x="9049" y="7774"/>
                    <a:pt x="7144" y="144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3" name="Freeform: Shape 3347">
              <a:extLst>
                <a:ext uri="{FF2B5EF4-FFF2-40B4-BE49-F238E27FC236}">
                  <a16:creationId xmlns="" xmlns:a16="http://schemas.microsoft.com/office/drawing/2014/main" id="{2D263A81-1835-411A-AF5F-16D8A111BC95}"/>
                </a:ext>
              </a:extLst>
            </p:cNvPr>
            <p:cNvSpPr/>
            <p:nvPr/>
          </p:nvSpPr>
          <p:spPr>
            <a:xfrm>
              <a:off x="7515701" y="2423636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0954" y="22384"/>
                    <a:pt x="7144" y="1381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4" name="Freeform: Shape 3348">
              <a:extLst>
                <a:ext uri="{FF2B5EF4-FFF2-40B4-BE49-F238E27FC236}">
                  <a16:creationId xmlns="" xmlns:a16="http://schemas.microsoft.com/office/drawing/2014/main" id="{C55E5035-D43C-4635-AD0C-69F33038D35F}"/>
                </a:ext>
              </a:extLst>
            </p:cNvPr>
            <p:cNvSpPr/>
            <p:nvPr/>
          </p:nvSpPr>
          <p:spPr>
            <a:xfrm>
              <a:off x="7538138" y="249888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2859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5" name="Freeform: Shape 3349">
              <a:extLst>
                <a:ext uri="{FF2B5EF4-FFF2-40B4-BE49-F238E27FC236}">
                  <a16:creationId xmlns="" xmlns:a16="http://schemas.microsoft.com/office/drawing/2014/main" id="{46605DE1-4A25-45D1-AA6C-7FAB432C3E02}"/>
                </a:ext>
              </a:extLst>
            </p:cNvPr>
            <p:cNvSpPr/>
            <p:nvPr/>
          </p:nvSpPr>
          <p:spPr>
            <a:xfrm>
              <a:off x="7502762" y="2427006"/>
              <a:ext cx="9525" cy="9525"/>
            </a:xfrm>
            <a:custGeom>
              <a:avLst/>
              <a:gdLst>
                <a:gd name="connsiteX0" fmla="*/ 8653 w 9525"/>
                <a:gd name="connsiteY0" fmla="*/ 9488 h 9525"/>
                <a:gd name="connsiteX1" fmla="*/ 8653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9488"/>
                  </a:moveTo>
                  <a:cubicBezTo>
                    <a:pt x="7700" y="8536"/>
                    <a:pt x="5795" y="4726"/>
                    <a:pt x="8653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6" name="Freeform: Shape 3350">
              <a:extLst>
                <a:ext uri="{FF2B5EF4-FFF2-40B4-BE49-F238E27FC236}">
                  <a16:creationId xmlns="" xmlns:a16="http://schemas.microsoft.com/office/drawing/2014/main" id="{5AD3DEE5-E344-4F47-A07A-93E94687EA0D}"/>
                </a:ext>
              </a:extLst>
            </p:cNvPr>
            <p:cNvSpPr/>
            <p:nvPr/>
          </p:nvSpPr>
          <p:spPr>
            <a:xfrm>
              <a:off x="7504271" y="24274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7" name="Freeform: Shape 3351">
              <a:extLst>
                <a:ext uri="{FF2B5EF4-FFF2-40B4-BE49-F238E27FC236}">
                  <a16:creationId xmlns="" xmlns:a16="http://schemas.microsoft.com/office/drawing/2014/main" id="{583F633F-B88B-47C6-B8D3-952848ED3831}"/>
                </a:ext>
              </a:extLst>
            </p:cNvPr>
            <p:cNvSpPr/>
            <p:nvPr/>
          </p:nvSpPr>
          <p:spPr>
            <a:xfrm>
              <a:off x="7538561" y="25084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001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8" name="Freeform: Shape 3352">
              <a:extLst>
                <a:ext uri="{FF2B5EF4-FFF2-40B4-BE49-F238E27FC236}">
                  <a16:creationId xmlns="" xmlns:a16="http://schemas.microsoft.com/office/drawing/2014/main" id="{7A7B6322-AC2D-48B2-8FF2-33208C18707D}"/>
                </a:ext>
              </a:extLst>
            </p:cNvPr>
            <p:cNvSpPr/>
            <p:nvPr/>
          </p:nvSpPr>
          <p:spPr>
            <a:xfrm>
              <a:off x="7524007" y="2483491"/>
              <a:ext cx="9525" cy="9525"/>
            </a:xfrm>
            <a:custGeom>
              <a:avLst/>
              <a:gdLst>
                <a:gd name="connsiteX0" fmla="*/ 7410 w 9525"/>
                <a:gd name="connsiteY0" fmla="*/ 9201 h 9525"/>
                <a:gd name="connsiteX1" fmla="*/ 8363 w 9525"/>
                <a:gd name="connsiteY1" fmla="*/ 7296 h 9525"/>
                <a:gd name="connsiteX2" fmla="*/ 7410 w 9525"/>
                <a:gd name="connsiteY2" fmla="*/ 92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0" y="9201"/>
                  </a:moveTo>
                  <a:lnTo>
                    <a:pt x="8363" y="7296"/>
                  </a:lnTo>
                  <a:cubicBezTo>
                    <a:pt x="8363" y="7296"/>
                    <a:pt x="6458" y="6344"/>
                    <a:pt x="7410" y="9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9" name="Freeform: Shape 3353">
              <a:extLst>
                <a:ext uri="{FF2B5EF4-FFF2-40B4-BE49-F238E27FC236}">
                  <a16:creationId xmlns="" xmlns:a16="http://schemas.microsoft.com/office/drawing/2014/main" id="{596C7095-AB27-404D-803A-2BA8610D4833}"/>
                </a:ext>
              </a:extLst>
            </p:cNvPr>
            <p:cNvSpPr/>
            <p:nvPr/>
          </p:nvSpPr>
          <p:spPr>
            <a:xfrm>
              <a:off x="7494599" y="242839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11906"/>
                    <a:pt x="7291" y="9049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0" name="Freeform: Shape 3354">
              <a:extLst>
                <a:ext uri="{FF2B5EF4-FFF2-40B4-BE49-F238E27FC236}">
                  <a16:creationId xmlns="" xmlns:a16="http://schemas.microsoft.com/office/drawing/2014/main" id="{BA1935F8-407B-47F7-9CBB-937EBCF7B20B}"/>
                </a:ext>
              </a:extLst>
            </p:cNvPr>
            <p:cNvSpPr/>
            <p:nvPr/>
          </p:nvSpPr>
          <p:spPr>
            <a:xfrm>
              <a:off x="7516935" y="2498883"/>
              <a:ext cx="9525" cy="9525"/>
            </a:xfrm>
            <a:custGeom>
              <a:avLst/>
              <a:gdLst>
                <a:gd name="connsiteX0" fmla="*/ 7815 w 9525"/>
                <a:gd name="connsiteY0" fmla="*/ 7144 h 9525"/>
                <a:gd name="connsiteX1" fmla="*/ 7815 w 9525"/>
                <a:gd name="connsiteY1" fmla="*/ 10954 h 9525"/>
                <a:gd name="connsiteX2" fmla="*/ 781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5" y="7144"/>
                  </a:moveTo>
                  <a:cubicBezTo>
                    <a:pt x="8767" y="10954"/>
                    <a:pt x="5909" y="8096"/>
                    <a:pt x="7815" y="10954"/>
                  </a:cubicBezTo>
                  <a:cubicBezTo>
                    <a:pt x="8767" y="10954"/>
                    <a:pt x="8767" y="9049"/>
                    <a:pt x="78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1" name="Freeform: Shape 3355">
              <a:extLst>
                <a:ext uri="{FF2B5EF4-FFF2-40B4-BE49-F238E27FC236}">
                  <a16:creationId xmlns="" xmlns:a16="http://schemas.microsoft.com/office/drawing/2014/main" id="{58B8EC4B-A813-4180-A7F8-212F9D143381}"/>
                </a:ext>
              </a:extLst>
            </p:cNvPr>
            <p:cNvSpPr/>
            <p:nvPr/>
          </p:nvSpPr>
          <p:spPr>
            <a:xfrm>
              <a:off x="7497842" y="247697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8096"/>
                    <a:pt x="7858" y="7144"/>
                  </a:cubicBez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2" name="Freeform: Shape 3356">
              <a:extLst>
                <a:ext uri="{FF2B5EF4-FFF2-40B4-BE49-F238E27FC236}">
                  <a16:creationId xmlns="" xmlns:a16="http://schemas.microsoft.com/office/drawing/2014/main" id="{AAE6B6DD-8AA3-48F4-9A8E-6C7F63287590}"/>
                </a:ext>
              </a:extLst>
            </p:cNvPr>
            <p:cNvSpPr/>
            <p:nvPr/>
          </p:nvSpPr>
          <p:spPr>
            <a:xfrm>
              <a:off x="7498556" y="247655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9049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8520"/>
                    <a:pt x="9049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3" name="Freeform: Shape 3357">
              <a:extLst>
                <a:ext uri="{FF2B5EF4-FFF2-40B4-BE49-F238E27FC236}">
                  <a16:creationId xmlns="" xmlns:a16="http://schemas.microsoft.com/office/drawing/2014/main" id="{DD43AB2F-C54D-4B1B-8006-9680F50E7C26}"/>
                </a:ext>
              </a:extLst>
            </p:cNvPr>
            <p:cNvSpPr/>
            <p:nvPr/>
          </p:nvSpPr>
          <p:spPr>
            <a:xfrm>
              <a:off x="7491688" y="2476368"/>
              <a:ext cx="9525" cy="9525"/>
            </a:xfrm>
            <a:custGeom>
              <a:avLst/>
              <a:gdLst>
                <a:gd name="connsiteX0" fmla="*/ 7344 w 9525"/>
                <a:gd name="connsiteY0" fmla="*/ 9657 h 9525"/>
                <a:gd name="connsiteX1" fmla="*/ 7344 w 9525"/>
                <a:gd name="connsiteY1" fmla="*/ 965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9657"/>
                  </a:moveTo>
                  <a:cubicBezTo>
                    <a:pt x="9249" y="5847"/>
                    <a:pt x="6392" y="6799"/>
                    <a:pt x="7344" y="9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4" name="Freeform: Shape 3358">
              <a:extLst>
                <a:ext uri="{FF2B5EF4-FFF2-40B4-BE49-F238E27FC236}">
                  <a16:creationId xmlns="" xmlns:a16="http://schemas.microsoft.com/office/drawing/2014/main" id="{0B4E3090-4513-4460-9B28-754F3092EA5C}"/>
                </a:ext>
              </a:extLst>
            </p:cNvPr>
            <p:cNvSpPr/>
            <p:nvPr/>
          </p:nvSpPr>
          <p:spPr>
            <a:xfrm>
              <a:off x="7462361" y="2420683"/>
              <a:ext cx="9525" cy="9525"/>
            </a:xfrm>
            <a:custGeom>
              <a:avLst/>
              <a:gdLst>
                <a:gd name="connsiteX0" fmla="*/ 7144 w 9525"/>
                <a:gd name="connsiteY0" fmla="*/ 7239 h 9525"/>
                <a:gd name="connsiteX1" fmla="*/ 7144 w 9525"/>
                <a:gd name="connsiteY1" fmla="*/ 72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239"/>
                  </a:moveTo>
                  <a:cubicBezTo>
                    <a:pt x="15716" y="12954"/>
                    <a:pt x="9049" y="6286"/>
                    <a:pt x="7144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5" name="Freeform: Shape 3359">
              <a:extLst>
                <a:ext uri="{FF2B5EF4-FFF2-40B4-BE49-F238E27FC236}">
                  <a16:creationId xmlns="" xmlns:a16="http://schemas.microsoft.com/office/drawing/2014/main" id="{94218D6F-679D-4542-8E44-83A64BDBB12B}"/>
                </a:ext>
              </a:extLst>
            </p:cNvPr>
            <p:cNvSpPr/>
            <p:nvPr/>
          </p:nvSpPr>
          <p:spPr>
            <a:xfrm>
              <a:off x="7467124" y="242006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6" name="Freeform: Shape 3360">
              <a:extLst>
                <a:ext uri="{FF2B5EF4-FFF2-40B4-BE49-F238E27FC236}">
                  <a16:creationId xmlns="" xmlns:a16="http://schemas.microsoft.com/office/drawing/2014/main" id="{5C893FF4-E3E2-4DC7-967B-A5EAD36D4346}"/>
                </a:ext>
              </a:extLst>
            </p:cNvPr>
            <p:cNvSpPr/>
            <p:nvPr/>
          </p:nvSpPr>
          <p:spPr>
            <a:xfrm>
              <a:off x="7502895" y="2508408"/>
              <a:ext cx="9525" cy="19050"/>
            </a:xfrm>
            <a:custGeom>
              <a:avLst/>
              <a:gdLst>
                <a:gd name="connsiteX0" fmla="*/ 7567 w 9525"/>
                <a:gd name="connsiteY0" fmla="*/ 7144 h 19050"/>
                <a:gd name="connsiteX1" fmla="*/ 7567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67" y="7144"/>
                  </a:moveTo>
                  <a:cubicBezTo>
                    <a:pt x="6615" y="17621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7" name="Freeform: Shape 3361">
              <a:extLst>
                <a:ext uri="{FF2B5EF4-FFF2-40B4-BE49-F238E27FC236}">
                  <a16:creationId xmlns="" xmlns:a16="http://schemas.microsoft.com/office/drawing/2014/main" id="{139B1C47-3C9F-4AFF-B44B-4D9F0BFB1003}"/>
                </a:ext>
              </a:extLst>
            </p:cNvPr>
            <p:cNvSpPr/>
            <p:nvPr/>
          </p:nvSpPr>
          <p:spPr>
            <a:xfrm>
              <a:off x="7459237" y="2418873"/>
              <a:ext cx="9525" cy="9525"/>
            </a:xfrm>
            <a:custGeom>
              <a:avLst/>
              <a:gdLst>
                <a:gd name="connsiteX0" fmla="*/ 7410 w 9525"/>
                <a:gd name="connsiteY0" fmla="*/ 8096 h 9525"/>
                <a:gd name="connsiteX1" fmla="*/ 8363 w 9525"/>
                <a:gd name="connsiteY1" fmla="*/ 9049 h 9525"/>
                <a:gd name="connsiteX2" fmla="*/ 7410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0" y="8096"/>
                  </a:moveTo>
                  <a:cubicBezTo>
                    <a:pt x="7410" y="8096"/>
                    <a:pt x="8363" y="8096"/>
                    <a:pt x="8363" y="9049"/>
                  </a:cubicBezTo>
                  <a:cubicBezTo>
                    <a:pt x="8363" y="6191"/>
                    <a:pt x="6458" y="7144"/>
                    <a:pt x="7410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8" name="Freeform: Shape 3362">
              <a:extLst>
                <a:ext uri="{FF2B5EF4-FFF2-40B4-BE49-F238E27FC236}">
                  <a16:creationId xmlns="" xmlns:a16="http://schemas.microsoft.com/office/drawing/2014/main" id="{0997F14D-E951-4DC5-9C52-8925D9AEFD79}"/>
                </a:ext>
              </a:extLst>
            </p:cNvPr>
            <p:cNvSpPr/>
            <p:nvPr/>
          </p:nvSpPr>
          <p:spPr>
            <a:xfrm>
              <a:off x="7469981" y="2472223"/>
              <a:ext cx="9525" cy="9525"/>
            </a:xfrm>
            <a:custGeom>
              <a:avLst/>
              <a:gdLst>
                <a:gd name="connsiteX0" fmla="*/ 7144 w 9525"/>
                <a:gd name="connsiteY0" fmla="*/ 9039 h 9525"/>
                <a:gd name="connsiteX1" fmla="*/ 9049 w 9525"/>
                <a:gd name="connsiteY1" fmla="*/ 9991 h 9525"/>
                <a:gd name="connsiteX2" fmla="*/ 7144 w 9525"/>
                <a:gd name="connsiteY2" fmla="*/ 90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39"/>
                  </a:moveTo>
                  <a:cubicBezTo>
                    <a:pt x="7144" y="10944"/>
                    <a:pt x="9049" y="9991"/>
                    <a:pt x="9049" y="9991"/>
                  </a:cubicBezTo>
                  <a:cubicBezTo>
                    <a:pt x="9049" y="9991"/>
                    <a:pt x="8096" y="4276"/>
                    <a:pt x="7144" y="90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9" name="Freeform: Shape 3363">
              <a:extLst>
                <a:ext uri="{FF2B5EF4-FFF2-40B4-BE49-F238E27FC236}">
                  <a16:creationId xmlns="" xmlns:a16="http://schemas.microsoft.com/office/drawing/2014/main" id="{AF1D527A-630A-437B-AED8-BCD15DDA79B4}"/>
                </a:ext>
              </a:extLst>
            </p:cNvPr>
            <p:cNvSpPr/>
            <p:nvPr/>
          </p:nvSpPr>
          <p:spPr>
            <a:xfrm>
              <a:off x="7454741" y="2430814"/>
              <a:ext cx="9525" cy="19050"/>
            </a:xfrm>
            <a:custGeom>
              <a:avLst/>
              <a:gdLst>
                <a:gd name="connsiteX0" fmla="*/ 7144 w 9525"/>
                <a:gd name="connsiteY0" fmla="*/ 7585 h 19050"/>
                <a:gd name="connsiteX1" fmla="*/ 8096 w 9525"/>
                <a:gd name="connsiteY1" fmla="*/ 12348 h 19050"/>
                <a:gd name="connsiteX2" fmla="*/ 7144 w 9525"/>
                <a:gd name="connsiteY2" fmla="*/ 75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7585"/>
                  </a:moveTo>
                  <a:cubicBezTo>
                    <a:pt x="7144" y="7585"/>
                    <a:pt x="8096" y="9490"/>
                    <a:pt x="8096" y="12348"/>
                  </a:cubicBezTo>
                  <a:cubicBezTo>
                    <a:pt x="8096" y="10443"/>
                    <a:pt x="9049" y="5680"/>
                    <a:pt x="7144" y="75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0" name="Freeform: Shape 3364">
              <a:extLst>
                <a:ext uri="{FF2B5EF4-FFF2-40B4-BE49-F238E27FC236}">
                  <a16:creationId xmlns="" xmlns:a16="http://schemas.microsoft.com/office/drawing/2014/main" id="{89F5B927-89DC-424B-8BDD-C5A113076321}"/>
                </a:ext>
              </a:extLst>
            </p:cNvPr>
            <p:cNvSpPr/>
            <p:nvPr/>
          </p:nvSpPr>
          <p:spPr>
            <a:xfrm>
              <a:off x="7466995" y="2473166"/>
              <a:ext cx="9525" cy="9525"/>
            </a:xfrm>
            <a:custGeom>
              <a:avLst/>
              <a:gdLst>
                <a:gd name="connsiteX0" fmla="*/ 7273 w 9525"/>
                <a:gd name="connsiteY0" fmla="*/ 7144 h 9525"/>
                <a:gd name="connsiteX1" fmla="*/ 72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73" y="7144"/>
                  </a:moveTo>
                  <a:cubicBezTo>
                    <a:pt x="6320" y="7144"/>
                    <a:pt x="11083" y="7144"/>
                    <a:pt x="72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1" name="Freeform: Shape 3365">
              <a:extLst>
                <a:ext uri="{FF2B5EF4-FFF2-40B4-BE49-F238E27FC236}">
                  <a16:creationId xmlns="" xmlns:a16="http://schemas.microsoft.com/office/drawing/2014/main" id="{F4709EE3-CA2D-4509-A783-81D160CE4940}"/>
                </a:ext>
              </a:extLst>
            </p:cNvPr>
            <p:cNvSpPr/>
            <p:nvPr/>
          </p:nvSpPr>
          <p:spPr>
            <a:xfrm>
              <a:off x="7474744" y="2505406"/>
              <a:ext cx="9525" cy="19050"/>
            </a:xfrm>
            <a:custGeom>
              <a:avLst/>
              <a:gdLst>
                <a:gd name="connsiteX0" fmla="*/ 7144 w 9525"/>
                <a:gd name="connsiteY0" fmla="*/ 15861 h 19050"/>
                <a:gd name="connsiteX1" fmla="*/ 7144 w 9525"/>
                <a:gd name="connsiteY1" fmla="*/ 1586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5861"/>
                  </a:moveTo>
                  <a:cubicBezTo>
                    <a:pt x="8096" y="13003"/>
                    <a:pt x="8096" y="-2237"/>
                    <a:pt x="7144" y="15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2" name="Freeform: Shape 3366">
              <a:extLst>
                <a:ext uri="{FF2B5EF4-FFF2-40B4-BE49-F238E27FC236}">
                  <a16:creationId xmlns="" xmlns:a16="http://schemas.microsoft.com/office/drawing/2014/main" id="{5DBBD15D-6D53-430F-BD74-6A89469647FE}"/>
                </a:ext>
              </a:extLst>
            </p:cNvPr>
            <p:cNvSpPr/>
            <p:nvPr/>
          </p:nvSpPr>
          <p:spPr>
            <a:xfrm>
              <a:off x="7471886" y="25074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3" name="Freeform: Shape 3367">
              <a:extLst>
                <a:ext uri="{FF2B5EF4-FFF2-40B4-BE49-F238E27FC236}">
                  <a16:creationId xmlns="" xmlns:a16="http://schemas.microsoft.com/office/drawing/2014/main" id="{182E680C-7BA9-479D-A945-6D4771459348}"/>
                </a:ext>
              </a:extLst>
            </p:cNvPr>
            <p:cNvSpPr/>
            <p:nvPr/>
          </p:nvSpPr>
          <p:spPr>
            <a:xfrm>
              <a:off x="7449026" y="248650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4" name="Freeform: Shape 3368">
              <a:extLst>
                <a:ext uri="{FF2B5EF4-FFF2-40B4-BE49-F238E27FC236}">
                  <a16:creationId xmlns="" xmlns:a16="http://schemas.microsoft.com/office/drawing/2014/main" id="{091CFA3E-D488-457F-8DEC-88C3E0D4E21D}"/>
                </a:ext>
              </a:extLst>
            </p:cNvPr>
            <p:cNvSpPr/>
            <p:nvPr/>
          </p:nvSpPr>
          <p:spPr>
            <a:xfrm>
              <a:off x="7462925" y="2506018"/>
              <a:ext cx="9525" cy="19050"/>
            </a:xfrm>
            <a:custGeom>
              <a:avLst/>
              <a:gdLst>
                <a:gd name="connsiteX0" fmla="*/ 8485 w 9525"/>
                <a:gd name="connsiteY0" fmla="*/ 11439 h 19050"/>
                <a:gd name="connsiteX1" fmla="*/ 8485 w 9525"/>
                <a:gd name="connsiteY1" fmla="*/ 1143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85" y="11439"/>
                  </a:moveTo>
                  <a:cubicBezTo>
                    <a:pt x="4675" y="-1896"/>
                    <a:pt x="10390" y="20964"/>
                    <a:pt x="8485" y="114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5" name="Freeform: Shape 3369">
              <a:extLst>
                <a:ext uri="{FF2B5EF4-FFF2-40B4-BE49-F238E27FC236}">
                  <a16:creationId xmlns="" xmlns:a16="http://schemas.microsoft.com/office/drawing/2014/main" id="{D43A90B3-4D94-45F2-8A3C-53FC4122117C}"/>
                </a:ext>
              </a:extLst>
            </p:cNvPr>
            <p:cNvSpPr/>
            <p:nvPr/>
          </p:nvSpPr>
          <p:spPr>
            <a:xfrm>
              <a:off x="7433786" y="2418635"/>
              <a:ext cx="9525" cy="9525"/>
            </a:xfrm>
            <a:custGeom>
              <a:avLst/>
              <a:gdLst>
                <a:gd name="connsiteX0" fmla="*/ 7144 w 9525"/>
                <a:gd name="connsiteY0" fmla="*/ 9287 h 9525"/>
                <a:gd name="connsiteX1" fmla="*/ 7144 w 9525"/>
                <a:gd name="connsiteY1" fmla="*/ 92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87"/>
                  </a:moveTo>
                  <a:cubicBezTo>
                    <a:pt x="8096" y="6429"/>
                    <a:pt x="8096" y="6429"/>
                    <a:pt x="7144" y="9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6" name="Freeform: Shape 3370">
              <a:extLst>
                <a:ext uri="{FF2B5EF4-FFF2-40B4-BE49-F238E27FC236}">
                  <a16:creationId xmlns="" xmlns:a16="http://schemas.microsoft.com/office/drawing/2014/main" id="{0605C183-919E-4E7A-A370-721F3EBC8095}"/>
                </a:ext>
              </a:extLst>
            </p:cNvPr>
            <p:cNvSpPr/>
            <p:nvPr/>
          </p:nvSpPr>
          <p:spPr>
            <a:xfrm>
              <a:off x="7433786" y="24188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7" name="Freeform: Shape 3371">
              <a:extLst>
                <a:ext uri="{FF2B5EF4-FFF2-40B4-BE49-F238E27FC236}">
                  <a16:creationId xmlns="" xmlns:a16="http://schemas.microsoft.com/office/drawing/2014/main" id="{B9345E3B-A3D0-48A1-AB7C-DDBEFCE308F8}"/>
                </a:ext>
              </a:extLst>
            </p:cNvPr>
            <p:cNvSpPr/>
            <p:nvPr/>
          </p:nvSpPr>
          <p:spPr>
            <a:xfrm>
              <a:off x="7452836" y="248269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8096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8096" y="9049"/>
                    <a:pt x="9049" y="8096"/>
                  </a:cubicBezTo>
                  <a:cubicBezTo>
                    <a:pt x="9049" y="7144"/>
                    <a:pt x="7144" y="6191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8" name="Freeform: Shape 3372">
              <a:extLst>
                <a:ext uri="{FF2B5EF4-FFF2-40B4-BE49-F238E27FC236}">
                  <a16:creationId xmlns="" xmlns:a16="http://schemas.microsoft.com/office/drawing/2014/main" id="{7EB7C510-8E1F-4BC1-BFBF-89227A57B995}"/>
                </a:ext>
              </a:extLst>
            </p:cNvPr>
            <p:cNvSpPr/>
            <p:nvPr/>
          </p:nvSpPr>
          <p:spPr>
            <a:xfrm>
              <a:off x="7428071" y="2427128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10001" y="5556"/>
                    <a:pt x="7144" y="8414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9" name="Freeform: Shape 3373">
              <a:extLst>
                <a:ext uri="{FF2B5EF4-FFF2-40B4-BE49-F238E27FC236}">
                  <a16:creationId xmlns="" xmlns:a16="http://schemas.microsoft.com/office/drawing/2014/main" id="{8336BC3C-7836-4341-998A-70F1FC6ACC56}"/>
                </a:ext>
              </a:extLst>
            </p:cNvPr>
            <p:cNvSpPr/>
            <p:nvPr/>
          </p:nvSpPr>
          <p:spPr>
            <a:xfrm>
              <a:off x="7418699" y="2420314"/>
              <a:ext cx="9525" cy="9525"/>
            </a:xfrm>
            <a:custGeom>
              <a:avLst/>
              <a:gdLst>
                <a:gd name="connsiteX0" fmla="*/ 8896 w 9525"/>
                <a:gd name="connsiteY0" fmla="*/ 7608 h 9525"/>
                <a:gd name="connsiteX1" fmla="*/ 8896 w 9525"/>
                <a:gd name="connsiteY1" fmla="*/ 760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96" y="7608"/>
                  </a:moveTo>
                  <a:cubicBezTo>
                    <a:pt x="10801" y="5703"/>
                    <a:pt x="4133" y="10465"/>
                    <a:pt x="8896" y="76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0" name="Freeform: Shape 3374">
              <a:extLst>
                <a:ext uri="{FF2B5EF4-FFF2-40B4-BE49-F238E27FC236}">
                  <a16:creationId xmlns="" xmlns:a16="http://schemas.microsoft.com/office/drawing/2014/main" id="{31B99E3D-0EDE-44C2-9AA2-78314FBEA879}"/>
                </a:ext>
              </a:extLst>
            </p:cNvPr>
            <p:cNvSpPr/>
            <p:nvPr/>
          </p:nvSpPr>
          <p:spPr>
            <a:xfrm>
              <a:off x="7431881" y="2512853"/>
              <a:ext cx="9525" cy="19050"/>
            </a:xfrm>
            <a:custGeom>
              <a:avLst/>
              <a:gdLst>
                <a:gd name="connsiteX0" fmla="*/ 7144 w 9525"/>
                <a:gd name="connsiteY0" fmla="*/ 12224 h 19050"/>
                <a:gd name="connsiteX1" fmla="*/ 7144 w 9525"/>
                <a:gd name="connsiteY1" fmla="*/ 1222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2224"/>
                  </a:moveTo>
                  <a:cubicBezTo>
                    <a:pt x="7144" y="12224"/>
                    <a:pt x="9049" y="794"/>
                    <a:pt x="7144" y="122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1" name="Freeform: Shape 3375">
              <a:extLst>
                <a:ext uri="{FF2B5EF4-FFF2-40B4-BE49-F238E27FC236}">
                  <a16:creationId xmlns="" xmlns:a16="http://schemas.microsoft.com/office/drawing/2014/main" id="{C95749A4-E160-4384-BCA3-AF0478278A48}"/>
                </a:ext>
              </a:extLst>
            </p:cNvPr>
            <p:cNvSpPr/>
            <p:nvPr/>
          </p:nvSpPr>
          <p:spPr>
            <a:xfrm>
              <a:off x="7364254" y="2424146"/>
              <a:ext cx="9525" cy="9525"/>
            </a:xfrm>
            <a:custGeom>
              <a:avLst/>
              <a:gdLst>
                <a:gd name="connsiteX0" fmla="*/ 7144 w 9525"/>
                <a:gd name="connsiteY0" fmla="*/ 10443 h 9525"/>
                <a:gd name="connsiteX1" fmla="*/ 7144 w 9525"/>
                <a:gd name="connsiteY1" fmla="*/ 10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443"/>
                  </a:moveTo>
                  <a:cubicBezTo>
                    <a:pt x="9049" y="4728"/>
                    <a:pt x="7144" y="7586"/>
                    <a:pt x="7144" y="10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2" name="Freeform: Shape 3376">
              <a:extLst>
                <a:ext uri="{FF2B5EF4-FFF2-40B4-BE49-F238E27FC236}">
                  <a16:creationId xmlns="" xmlns:a16="http://schemas.microsoft.com/office/drawing/2014/main" id="{41B5A859-4778-4C7B-B7B5-79FBDEF50582}"/>
                </a:ext>
              </a:extLst>
            </p:cNvPr>
            <p:cNvSpPr/>
            <p:nvPr/>
          </p:nvSpPr>
          <p:spPr>
            <a:xfrm>
              <a:off x="7371874" y="24341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3" name="Freeform: Shape 3377">
              <a:extLst>
                <a:ext uri="{FF2B5EF4-FFF2-40B4-BE49-F238E27FC236}">
                  <a16:creationId xmlns="" xmlns:a16="http://schemas.microsoft.com/office/drawing/2014/main" id="{B26C99C6-7E0F-453C-A7B8-6889AC126AF6}"/>
                </a:ext>
              </a:extLst>
            </p:cNvPr>
            <p:cNvSpPr/>
            <p:nvPr/>
          </p:nvSpPr>
          <p:spPr>
            <a:xfrm>
              <a:off x="7333774" y="242101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9049" y="7858"/>
                  </a:ln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4" name="Freeform: Shape 3378">
              <a:extLst>
                <a:ext uri="{FF2B5EF4-FFF2-40B4-BE49-F238E27FC236}">
                  <a16:creationId xmlns="" xmlns:a16="http://schemas.microsoft.com/office/drawing/2014/main" id="{E1128526-DEFE-447E-9B2A-9BB4AFA22F64}"/>
                </a:ext>
              </a:extLst>
            </p:cNvPr>
            <p:cNvSpPr/>
            <p:nvPr/>
          </p:nvSpPr>
          <p:spPr>
            <a:xfrm>
              <a:off x="7377568" y="2420737"/>
              <a:ext cx="9525" cy="9525"/>
            </a:xfrm>
            <a:custGeom>
              <a:avLst/>
              <a:gdLst>
                <a:gd name="connsiteX0" fmla="*/ 9069 w 9525"/>
                <a:gd name="connsiteY0" fmla="*/ 10995 h 9525"/>
                <a:gd name="connsiteX1" fmla="*/ 9069 w 9525"/>
                <a:gd name="connsiteY1" fmla="*/ 1099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10995"/>
                  </a:moveTo>
                  <a:cubicBezTo>
                    <a:pt x="5259" y="3375"/>
                    <a:pt x="8117" y="9090"/>
                    <a:pt x="9069" y="109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5" name="Freeform: Shape 3379">
              <a:extLst>
                <a:ext uri="{FF2B5EF4-FFF2-40B4-BE49-F238E27FC236}">
                  <a16:creationId xmlns="" xmlns:a16="http://schemas.microsoft.com/office/drawing/2014/main" id="{08FF447D-B849-4F98-B2F6-53AFD926EB0A}"/>
                </a:ext>
              </a:extLst>
            </p:cNvPr>
            <p:cNvSpPr/>
            <p:nvPr/>
          </p:nvSpPr>
          <p:spPr>
            <a:xfrm>
              <a:off x="7375483" y="2417921"/>
              <a:ext cx="9525" cy="9525"/>
            </a:xfrm>
            <a:custGeom>
              <a:avLst/>
              <a:gdLst>
                <a:gd name="connsiteX0" fmla="*/ 7344 w 9525"/>
                <a:gd name="connsiteY0" fmla="*/ 7144 h 9525"/>
                <a:gd name="connsiteX1" fmla="*/ 73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7144"/>
                  </a:moveTo>
                  <a:cubicBezTo>
                    <a:pt x="6392" y="13811"/>
                    <a:pt x="9249" y="8096"/>
                    <a:pt x="73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6" name="Freeform: Shape 3380">
              <a:extLst>
                <a:ext uri="{FF2B5EF4-FFF2-40B4-BE49-F238E27FC236}">
                  <a16:creationId xmlns="" xmlns:a16="http://schemas.microsoft.com/office/drawing/2014/main" id="{6685AAF2-C5FB-4B6B-B540-53143455AE6D}"/>
                </a:ext>
              </a:extLst>
            </p:cNvPr>
            <p:cNvSpPr/>
            <p:nvPr/>
          </p:nvSpPr>
          <p:spPr>
            <a:xfrm>
              <a:off x="7374711" y="2500788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7144"/>
                    <a:pt x="5259" y="9049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7" name="Freeform: Shape 3381">
              <a:extLst>
                <a:ext uri="{FF2B5EF4-FFF2-40B4-BE49-F238E27FC236}">
                  <a16:creationId xmlns="" xmlns:a16="http://schemas.microsoft.com/office/drawing/2014/main" id="{0EE39905-B662-4568-AEAC-79C07B1581B7}"/>
                </a:ext>
              </a:extLst>
            </p:cNvPr>
            <p:cNvSpPr/>
            <p:nvPr/>
          </p:nvSpPr>
          <p:spPr>
            <a:xfrm>
              <a:off x="7367111" y="249274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10001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9472"/>
                    <a:pt x="9049" y="8520"/>
                    <a:pt x="10001" y="7567"/>
                  </a:cubicBezTo>
                  <a:cubicBezTo>
                    <a:pt x="8096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8" name="Freeform: Shape 3382">
              <a:extLst>
                <a:ext uri="{FF2B5EF4-FFF2-40B4-BE49-F238E27FC236}">
                  <a16:creationId xmlns="" xmlns:a16="http://schemas.microsoft.com/office/drawing/2014/main" id="{C8378C7F-8350-4546-859D-F07A495F3A24}"/>
                </a:ext>
              </a:extLst>
            </p:cNvPr>
            <p:cNvSpPr/>
            <p:nvPr/>
          </p:nvSpPr>
          <p:spPr>
            <a:xfrm>
              <a:off x="7367507" y="251888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8096"/>
                    <a:pt x="5796" y="10001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9" name="Freeform: Shape 3383">
              <a:extLst>
                <a:ext uri="{FF2B5EF4-FFF2-40B4-BE49-F238E27FC236}">
                  <a16:creationId xmlns="" xmlns:a16="http://schemas.microsoft.com/office/drawing/2014/main" id="{5B868D7F-5A90-409D-821A-FB7999911C17}"/>
                </a:ext>
              </a:extLst>
            </p:cNvPr>
            <p:cNvSpPr/>
            <p:nvPr/>
          </p:nvSpPr>
          <p:spPr>
            <a:xfrm>
              <a:off x="7321920" y="243697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8096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0" name="Freeform: Shape 3384">
              <a:extLst>
                <a:ext uri="{FF2B5EF4-FFF2-40B4-BE49-F238E27FC236}">
                  <a16:creationId xmlns="" xmlns:a16="http://schemas.microsoft.com/office/drawing/2014/main" id="{218D3011-C38F-414B-86F0-A703F7B49639}"/>
                </a:ext>
              </a:extLst>
            </p:cNvPr>
            <p:cNvSpPr/>
            <p:nvPr/>
          </p:nvSpPr>
          <p:spPr>
            <a:xfrm>
              <a:off x="7312819" y="2422230"/>
              <a:ext cx="28575" cy="19050"/>
            </a:xfrm>
            <a:custGeom>
              <a:avLst/>
              <a:gdLst>
                <a:gd name="connsiteX0" fmla="*/ 29051 w 28575"/>
                <a:gd name="connsiteY0" fmla="*/ 18074 h 19050"/>
                <a:gd name="connsiteX1" fmla="*/ 7144 w 28575"/>
                <a:gd name="connsiteY1" fmla="*/ 19979 h 19050"/>
                <a:gd name="connsiteX2" fmla="*/ 29051 w 28575"/>
                <a:gd name="connsiteY2" fmla="*/ 18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19050">
                  <a:moveTo>
                    <a:pt x="29051" y="18074"/>
                  </a:moveTo>
                  <a:cubicBezTo>
                    <a:pt x="28099" y="16169"/>
                    <a:pt x="17621" y="-6691"/>
                    <a:pt x="7144" y="19979"/>
                  </a:cubicBezTo>
                  <a:cubicBezTo>
                    <a:pt x="13811" y="19979"/>
                    <a:pt x="26194" y="20932"/>
                    <a:pt x="29051" y="18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1" name="Freeform: Shape 3385">
              <a:extLst>
                <a:ext uri="{FF2B5EF4-FFF2-40B4-BE49-F238E27FC236}">
                  <a16:creationId xmlns="" xmlns:a16="http://schemas.microsoft.com/office/drawing/2014/main" id="{95407FB7-1F45-4AB5-A69F-1F933AFA19B7}"/>
                </a:ext>
              </a:extLst>
            </p:cNvPr>
            <p:cNvSpPr/>
            <p:nvPr/>
          </p:nvSpPr>
          <p:spPr>
            <a:xfrm>
              <a:off x="7290911" y="24360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2" name="Freeform: Shape 3386">
              <a:extLst>
                <a:ext uri="{FF2B5EF4-FFF2-40B4-BE49-F238E27FC236}">
                  <a16:creationId xmlns="" xmlns:a16="http://schemas.microsoft.com/office/drawing/2014/main" id="{CD3B45DD-D1D3-4B9F-8BE0-0CE25631988D}"/>
                </a:ext>
              </a:extLst>
            </p:cNvPr>
            <p:cNvSpPr/>
            <p:nvPr/>
          </p:nvSpPr>
          <p:spPr>
            <a:xfrm>
              <a:off x="7292102" y="2432028"/>
              <a:ext cx="9525" cy="19050"/>
            </a:xfrm>
            <a:custGeom>
              <a:avLst/>
              <a:gdLst>
                <a:gd name="connsiteX0" fmla="*/ 7858 w 9525"/>
                <a:gd name="connsiteY0" fmla="*/ 12086 h 19050"/>
                <a:gd name="connsiteX1" fmla="*/ 7858 w 9525"/>
                <a:gd name="connsiteY1" fmla="*/ 1208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858" y="12086"/>
                  </a:moveTo>
                  <a:cubicBezTo>
                    <a:pt x="6906" y="2561"/>
                    <a:pt x="6906" y="9229"/>
                    <a:pt x="7858" y="120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3" name="Freeform: Shape 3387">
              <a:extLst>
                <a:ext uri="{FF2B5EF4-FFF2-40B4-BE49-F238E27FC236}">
                  <a16:creationId xmlns="" xmlns:a16="http://schemas.microsoft.com/office/drawing/2014/main" id="{11D4EBC0-D301-4280-BF48-E77A83DC163B}"/>
                </a:ext>
              </a:extLst>
            </p:cNvPr>
            <p:cNvSpPr/>
            <p:nvPr/>
          </p:nvSpPr>
          <p:spPr>
            <a:xfrm>
              <a:off x="7295379" y="2428398"/>
              <a:ext cx="9525" cy="19050"/>
            </a:xfrm>
            <a:custGeom>
              <a:avLst/>
              <a:gdLst>
                <a:gd name="connsiteX0" fmla="*/ 9343 w 9525"/>
                <a:gd name="connsiteY0" fmla="*/ 7144 h 19050"/>
                <a:gd name="connsiteX1" fmla="*/ 9343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343" y="7144"/>
                  </a:moveTo>
                  <a:cubicBezTo>
                    <a:pt x="7439" y="8096"/>
                    <a:pt x="5533" y="28099"/>
                    <a:pt x="93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4" name="Freeform: Shape 3388">
              <a:extLst>
                <a:ext uri="{FF2B5EF4-FFF2-40B4-BE49-F238E27FC236}">
                  <a16:creationId xmlns="" xmlns:a16="http://schemas.microsoft.com/office/drawing/2014/main" id="{C0D8D37D-CA21-4312-B34C-35DB1FD7D041}"/>
                </a:ext>
              </a:extLst>
            </p:cNvPr>
            <p:cNvSpPr/>
            <p:nvPr/>
          </p:nvSpPr>
          <p:spPr>
            <a:xfrm>
              <a:off x="7309961" y="24303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7144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5" name="Freeform: Shape 3389">
              <a:extLst>
                <a:ext uri="{FF2B5EF4-FFF2-40B4-BE49-F238E27FC236}">
                  <a16:creationId xmlns="" xmlns:a16="http://schemas.microsoft.com/office/drawing/2014/main" id="{06D01536-48BF-4616-A28F-6FA828D57176}"/>
                </a:ext>
              </a:extLst>
            </p:cNvPr>
            <p:cNvSpPr/>
            <p:nvPr/>
          </p:nvSpPr>
          <p:spPr>
            <a:xfrm>
              <a:off x="7307508" y="2432124"/>
              <a:ext cx="9525" cy="9525"/>
            </a:xfrm>
            <a:custGeom>
              <a:avLst/>
              <a:gdLst>
                <a:gd name="connsiteX0" fmla="*/ 8644 w 9525"/>
                <a:gd name="connsiteY0" fmla="*/ 7228 h 9525"/>
                <a:gd name="connsiteX1" fmla="*/ 8644 w 9525"/>
                <a:gd name="connsiteY1" fmla="*/ 722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44" y="7228"/>
                  </a:moveTo>
                  <a:cubicBezTo>
                    <a:pt x="9597" y="6275"/>
                    <a:pt x="4834" y="13895"/>
                    <a:pt x="8644" y="72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6" name="Freeform: Shape 3390">
              <a:extLst>
                <a:ext uri="{FF2B5EF4-FFF2-40B4-BE49-F238E27FC236}">
                  <a16:creationId xmlns="" xmlns:a16="http://schemas.microsoft.com/office/drawing/2014/main" id="{54BFBCDA-D15F-4B13-8AAB-55B0DB257539}"/>
                </a:ext>
              </a:extLst>
            </p:cNvPr>
            <p:cNvSpPr/>
            <p:nvPr/>
          </p:nvSpPr>
          <p:spPr>
            <a:xfrm>
              <a:off x="7303294" y="2429351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8096" y="7144"/>
                    <a:pt x="7144" y="7144"/>
                  </a:cubicBezTo>
                  <a:lnTo>
                    <a:pt x="9049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7" name="Freeform: Shape 3391">
              <a:extLst>
                <a:ext uri="{FF2B5EF4-FFF2-40B4-BE49-F238E27FC236}">
                  <a16:creationId xmlns="" xmlns:a16="http://schemas.microsoft.com/office/drawing/2014/main" id="{09EB0E21-3CCC-4812-90D4-18036672A289}"/>
                </a:ext>
              </a:extLst>
            </p:cNvPr>
            <p:cNvSpPr/>
            <p:nvPr/>
          </p:nvSpPr>
          <p:spPr>
            <a:xfrm>
              <a:off x="7304881" y="2430409"/>
              <a:ext cx="9525" cy="9525"/>
            </a:xfrm>
            <a:custGeom>
              <a:avLst/>
              <a:gdLst>
                <a:gd name="connsiteX0" fmla="*/ 8414 w 9525"/>
                <a:gd name="connsiteY0" fmla="*/ 7990 h 9525"/>
                <a:gd name="connsiteX1" fmla="*/ 84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990"/>
                  </a:moveTo>
                  <a:cubicBezTo>
                    <a:pt x="8414" y="7990"/>
                    <a:pt x="5556" y="6085"/>
                    <a:pt x="841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8" name="Freeform: Shape 3392">
              <a:extLst>
                <a:ext uri="{FF2B5EF4-FFF2-40B4-BE49-F238E27FC236}">
                  <a16:creationId xmlns="" xmlns:a16="http://schemas.microsoft.com/office/drawing/2014/main" id="{19E1C1A3-5390-41A0-A07C-9EC51E6E4E5F}"/>
                </a:ext>
              </a:extLst>
            </p:cNvPr>
            <p:cNvSpPr/>
            <p:nvPr/>
          </p:nvSpPr>
          <p:spPr>
            <a:xfrm>
              <a:off x="7307210" y="2426709"/>
              <a:ext cx="9525" cy="19050"/>
            </a:xfrm>
            <a:custGeom>
              <a:avLst/>
              <a:gdLst>
                <a:gd name="connsiteX0" fmla="*/ 7990 w 9525"/>
                <a:gd name="connsiteY0" fmla="*/ 12643 h 19050"/>
                <a:gd name="connsiteX1" fmla="*/ 7990 w 9525"/>
                <a:gd name="connsiteY1" fmla="*/ 1264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990" y="12643"/>
                  </a:moveTo>
                  <a:cubicBezTo>
                    <a:pt x="7990" y="3118"/>
                    <a:pt x="6085" y="7881"/>
                    <a:pt x="7990" y="126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9" name="Freeform: Shape 3393">
              <a:extLst>
                <a:ext uri="{FF2B5EF4-FFF2-40B4-BE49-F238E27FC236}">
                  <a16:creationId xmlns="" xmlns:a16="http://schemas.microsoft.com/office/drawing/2014/main" id="{5F991E9C-4C36-4F33-8BB1-32D98756E41B}"/>
                </a:ext>
              </a:extLst>
            </p:cNvPr>
            <p:cNvSpPr/>
            <p:nvPr/>
          </p:nvSpPr>
          <p:spPr>
            <a:xfrm>
              <a:off x="7356486" y="251412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10954"/>
                    <a:pt x="7291" y="8096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0" name="Freeform: Shape 3394">
              <a:extLst>
                <a:ext uri="{FF2B5EF4-FFF2-40B4-BE49-F238E27FC236}">
                  <a16:creationId xmlns="" xmlns:a16="http://schemas.microsoft.com/office/drawing/2014/main" id="{B063FC92-3202-44E7-9166-62D409503D73}"/>
                </a:ext>
              </a:extLst>
            </p:cNvPr>
            <p:cNvSpPr/>
            <p:nvPr/>
          </p:nvSpPr>
          <p:spPr>
            <a:xfrm>
              <a:off x="7349014" y="251126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8096"/>
                    <a:pt x="7144" y="9049"/>
                  </a:cubicBez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1" name="Freeform: Shape 3395">
              <a:extLst>
                <a:ext uri="{FF2B5EF4-FFF2-40B4-BE49-F238E27FC236}">
                  <a16:creationId xmlns="" xmlns:a16="http://schemas.microsoft.com/office/drawing/2014/main" id="{82811557-EB48-474C-8357-6BEAD152B74A}"/>
                </a:ext>
              </a:extLst>
            </p:cNvPr>
            <p:cNvSpPr/>
            <p:nvPr/>
          </p:nvSpPr>
          <p:spPr>
            <a:xfrm>
              <a:off x="7342751" y="2515142"/>
              <a:ext cx="9525" cy="28575"/>
            </a:xfrm>
            <a:custGeom>
              <a:avLst/>
              <a:gdLst>
                <a:gd name="connsiteX0" fmla="*/ 8644 w 9525"/>
                <a:gd name="connsiteY0" fmla="*/ 24223 h 28575"/>
                <a:gd name="connsiteX1" fmla="*/ 8644 w 9525"/>
                <a:gd name="connsiteY1" fmla="*/ 2422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575">
                  <a:moveTo>
                    <a:pt x="8644" y="24223"/>
                  </a:moveTo>
                  <a:cubicBezTo>
                    <a:pt x="4834" y="16603"/>
                    <a:pt x="9597" y="-10067"/>
                    <a:pt x="8644" y="242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2" name="Freeform: Shape 3396">
              <a:extLst>
                <a:ext uri="{FF2B5EF4-FFF2-40B4-BE49-F238E27FC236}">
                  <a16:creationId xmlns="" xmlns:a16="http://schemas.microsoft.com/office/drawing/2014/main" id="{90E96836-27C7-4B7A-947A-BF45ABA057F9}"/>
                </a:ext>
              </a:extLst>
            </p:cNvPr>
            <p:cNvSpPr/>
            <p:nvPr/>
          </p:nvSpPr>
          <p:spPr>
            <a:xfrm>
              <a:off x="7347109" y="2538233"/>
              <a:ext cx="9525" cy="9525"/>
            </a:xfrm>
            <a:custGeom>
              <a:avLst/>
              <a:gdLst>
                <a:gd name="connsiteX0" fmla="*/ 7144 w 9525"/>
                <a:gd name="connsiteY0" fmla="*/ 8751 h 9525"/>
                <a:gd name="connsiteX1" fmla="*/ 8096 w 9525"/>
                <a:gd name="connsiteY1" fmla="*/ 7799 h 9525"/>
                <a:gd name="connsiteX2" fmla="*/ 7144 w 9525"/>
                <a:gd name="connsiteY2" fmla="*/ 8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751"/>
                  </a:moveTo>
                  <a:cubicBezTo>
                    <a:pt x="8096" y="8751"/>
                    <a:pt x="8096" y="8751"/>
                    <a:pt x="8096" y="7799"/>
                  </a:cubicBezTo>
                  <a:cubicBezTo>
                    <a:pt x="8096" y="5894"/>
                    <a:pt x="7144" y="8751"/>
                    <a:pt x="7144" y="8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3" name="Freeform: Shape 3397">
              <a:extLst>
                <a:ext uri="{FF2B5EF4-FFF2-40B4-BE49-F238E27FC236}">
                  <a16:creationId xmlns="" xmlns:a16="http://schemas.microsoft.com/office/drawing/2014/main" id="{D3C65C5F-2A96-49EA-A549-9B884298C3BD}"/>
                </a:ext>
              </a:extLst>
            </p:cNvPr>
            <p:cNvSpPr/>
            <p:nvPr/>
          </p:nvSpPr>
          <p:spPr>
            <a:xfrm>
              <a:off x="7329540" y="248459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5716"/>
                    <a:pt x="7567" y="10001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4" name="Freeform: Shape 3398">
              <a:extLst>
                <a:ext uri="{FF2B5EF4-FFF2-40B4-BE49-F238E27FC236}">
                  <a16:creationId xmlns="" xmlns:a16="http://schemas.microsoft.com/office/drawing/2014/main" id="{40638C57-6DA7-4BF8-BC70-CE23FB1159B5}"/>
                </a:ext>
              </a:extLst>
            </p:cNvPr>
            <p:cNvSpPr/>
            <p:nvPr/>
          </p:nvSpPr>
          <p:spPr>
            <a:xfrm>
              <a:off x="7331154" y="248745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8096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5" name="Freeform: Shape 3399">
              <a:extLst>
                <a:ext uri="{FF2B5EF4-FFF2-40B4-BE49-F238E27FC236}">
                  <a16:creationId xmlns="" xmlns:a16="http://schemas.microsoft.com/office/drawing/2014/main" id="{5B52AFD6-A87D-407B-87DC-D5F7521F5BAB}"/>
                </a:ext>
              </a:extLst>
            </p:cNvPr>
            <p:cNvSpPr/>
            <p:nvPr/>
          </p:nvSpPr>
          <p:spPr>
            <a:xfrm>
              <a:off x="7329964" y="2484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6" name="Freeform: Shape 3400">
              <a:extLst>
                <a:ext uri="{FF2B5EF4-FFF2-40B4-BE49-F238E27FC236}">
                  <a16:creationId xmlns="" xmlns:a16="http://schemas.microsoft.com/office/drawing/2014/main" id="{414BA78B-21E4-47BC-BF71-93B3120C88ED}"/>
                </a:ext>
              </a:extLst>
            </p:cNvPr>
            <p:cNvSpPr/>
            <p:nvPr/>
          </p:nvSpPr>
          <p:spPr>
            <a:xfrm>
              <a:off x="7299484" y="2427298"/>
              <a:ext cx="9525" cy="9525"/>
            </a:xfrm>
            <a:custGeom>
              <a:avLst/>
              <a:gdLst>
                <a:gd name="connsiteX0" fmla="*/ 8096 w 9525"/>
                <a:gd name="connsiteY0" fmla="*/ 8244 h 9525"/>
                <a:gd name="connsiteX1" fmla="*/ 7144 w 9525"/>
                <a:gd name="connsiteY1" fmla="*/ 8244 h 9525"/>
                <a:gd name="connsiteX2" fmla="*/ 8096 w 9525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244"/>
                  </a:moveTo>
                  <a:cubicBezTo>
                    <a:pt x="8096" y="6339"/>
                    <a:pt x="7144" y="7291"/>
                    <a:pt x="7144" y="8244"/>
                  </a:cubicBezTo>
                  <a:cubicBezTo>
                    <a:pt x="7144" y="8244"/>
                    <a:pt x="7144" y="9196"/>
                    <a:pt x="8096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7" name="Freeform: Shape 3401">
              <a:extLst>
                <a:ext uri="{FF2B5EF4-FFF2-40B4-BE49-F238E27FC236}">
                  <a16:creationId xmlns="" xmlns:a16="http://schemas.microsoft.com/office/drawing/2014/main" id="{AEB5755F-DD4F-4830-BBBB-674946EA38F3}"/>
                </a:ext>
              </a:extLst>
            </p:cNvPr>
            <p:cNvSpPr/>
            <p:nvPr/>
          </p:nvSpPr>
          <p:spPr>
            <a:xfrm>
              <a:off x="7265194" y="2435066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lnTo>
                    <a:pt x="7144" y="7144"/>
                  </a:lnTo>
                  <a:cubicBezTo>
                    <a:pt x="8096" y="8096"/>
                    <a:pt x="8096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8" name="Freeform: Shape 3402">
              <a:extLst>
                <a:ext uri="{FF2B5EF4-FFF2-40B4-BE49-F238E27FC236}">
                  <a16:creationId xmlns="" xmlns:a16="http://schemas.microsoft.com/office/drawing/2014/main" id="{C1548561-DC94-474C-B21C-C6D0C2345039}"/>
                </a:ext>
              </a:extLst>
            </p:cNvPr>
            <p:cNvSpPr/>
            <p:nvPr/>
          </p:nvSpPr>
          <p:spPr>
            <a:xfrm>
              <a:off x="7253764" y="24912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9" name="Freeform: Shape 3403">
              <a:extLst>
                <a:ext uri="{FF2B5EF4-FFF2-40B4-BE49-F238E27FC236}">
                  <a16:creationId xmlns="" xmlns:a16="http://schemas.microsoft.com/office/drawing/2014/main" id="{43DBF3D7-4006-4B43-8D5C-31DC61ECA5DC}"/>
                </a:ext>
              </a:extLst>
            </p:cNvPr>
            <p:cNvSpPr/>
            <p:nvPr/>
          </p:nvSpPr>
          <p:spPr>
            <a:xfrm>
              <a:off x="7253049" y="249221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10001"/>
                    <a:pt x="6906" y="10001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0" name="Freeform: Shape 3404">
              <a:extLst>
                <a:ext uri="{FF2B5EF4-FFF2-40B4-BE49-F238E27FC236}">
                  <a16:creationId xmlns="" xmlns:a16="http://schemas.microsoft.com/office/drawing/2014/main" id="{F1110BC0-B05B-4807-85DA-2BFDA53C4A30}"/>
                </a:ext>
              </a:extLst>
            </p:cNvPr>
            <p:cNvSpPr/>
            <p:nvPr/>
          </p:nvSpPr>
          <p:spPr>
            <a:xfrm>
              <a:off x="6925021" y="1983471"/>
              <a:ext cx="9525" cy="9525"/>
            </a:xfrm>
            <a:custGeom>
              <a:avLst/>
              <a:gdLst>
                <a:gd name="connsiteX0" fmla="*/ 8227 w 9525"/>
                <a:gd name="connsiteY0" fmla="*/ 7253 h 9525"/>
                <a:gd name="connsiteX1" fmla="*/ 8227 w 9525"/>
                <a:gd name="connsiteY1" fmla="*/ 72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7253"/>
                  </a:moveTo>
                  <a:cubicBezTo>
                    <a:pt x="9179" y="6301"/>
                    <a:pt x="5369" y="12016"/>
                    <a:pt x="8227" y="7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1" name="Freeform: Shape 3405">
              <a:extLst>
                <a:ext uri="{FF2B5EF4-FFF2-40B4-BE49-F238E27FC236}">
                  <a16:creationId xmlns="" xmlns:a16="http://schemas.microsoft.com/office/drawing/2014/main" id="{A0811E9C-E09C-42F1-BABD-800B9BBADB77}"/>
                </a:ext>
              </a:extLst>
            </p:cNvPr>
            <p:cNvSpPr/>
            <p:nvPr/>
          </p:nvSpPr>
          <p:spPr>
            <a:xfrm>
              <a:off x="6918484" y="1975008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8574" y="26194"/>
                    <a:pt x="10001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2" name="Freeform: Shape 3406">
              <a:extLst>
                <a:ext uri="{FF2B5EF4-FFF2-40B4-BE49-F238E27FC236}">
                  <a16:creationId xmlns="" xmlns:a16="http://schemas.microsoft.com/office/drawing/2014/main" id="{1DA8AADC-9CEF-447D-A430-74D8939C0D34}"/>
                </a:ext>
              </a:extLst>
            </p:cNvPr>
            <p:cNvSpPr/>
            <p:nvPr/>
          </p:nvSpPr>
          <p:spPr>
            <a:xfrm>
              <a:off x="6919436" y="1979771"/>
              <a:ext cx="9525" cy="9525"/>
            </a:xfrm>
            <a:custGeom>
              <a:avLst/>
              <a:gdLst>
                <a:gd name="connsiteX0" fmla="*/ 8096 w 9525"/>
                <a:gd name="connsiteY0" fmla="*/ 10954 h 9525"/>
                <a:gd name="connsiteX1" fmla="*/ 7144 w 9525"/>
                <a:gd name="connsiteY1" fmla="*/ 7144 h 9525"/>
                <a:gd name="connsiteX2" fmla="*/ 8096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954"/>
                  </a:moveTo>
                  <a:cubicBezTo>
                    <a:pt x="8096" y="9049"/>
                    <a:pt x="7144" y="8096"/>
                    <a:pt x="7144" y="7144"/>
                  </a:cubicBezTo>
                  <a:cubicBezTo>
                    <a:pt x="7144" y="8096"/>
                    <a:pt x="7144" y="10001"/>
                    <a:pt x="8096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3" name="Freeform: Shape 3407">
              <a:extLst>
                <a:ext uri="{FF2B5EF4-FFF2-40B4-BE49-F238E27FC236}">
                  <a16:creationId xmlns="" xmlns:a16="http://schemas.microsoft.com/office/drawing/2014/main" id="{702716BF-081A-4EED-856F-0BDE24A5B58B}"/>
                </a:ext>
              </a:extLst>
            </p:cNvPr>
            <p:cNvSpPr/>
            <p:nvPr/>
          </p:nvSpPr>
          <p:spPr>
            <a:xfrm>
              <a:off x="6918166" y="1984533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5556" y="7144"/>
                    <a:pt x="8414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4" name="Freeform: Shape 3408">
              <a:extLst>
                <a:ext uri="{FF2B5EF4-FFF2-40B4-BE49-F238E27FC236}">
                  <a16:creationId xmlns="" xmlns:a16="http://schemas.microsoft.com/office/drawing/2014/main" id="{018C6160-A8CB-4D68-8092-6CE7FB67F559}"/>
                </a:ext>
              </a:extLst>
            </p:cNvPr>
            <p:cNvSpPr/>
            <p:nvPr/>
          </p:nvSpPr>
          <p:spPr>
            <a:xfrm>
              <a:off x="6916579" y="19864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5" name="Freeform: Shape 3409">
              <a:extLst>
                <a:ext uri="{FF2B5EF4-FFF2-40B4-BE49-F238E27FC236}">
                  <a16:creationId xmlns="" xmlns:a16="http://schemas.microsoft.com/office/drawing/2014/main" id="{76EB3B44-71E2-47E7-88E2-B37E8E0337D3}"/>
                </a:ext>
              </a:extLst>
            </p:cNvPr>
            <p:cNvSpPr/>
            <p:nvPr/>
          </p:nvSpPr>
          <p:spPr>
            <a:xfrm>
              <a:off x="6913332" y="1977218"/>
              <a:ext cx="9525" cy="19050"/>
            </a:xfrm>
            <a:custGeom>
              <a:avLst/>
              <a:gdLst>
                <a:gd name="connsiteX0" fmla="*/ 8485 w 9525"/>
                <a:gd name="connsiteY0" fmla="*/ 17316 h 19050"/>
                <a:gd name="connsiteX1" fmla="*/ 8485 w 9525"/>
                <a:gd name="connsiteY1" fmla="*/ 1731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85" y="17316"/>
                  </a:moveTo>
                  <a:cubicBezTo>
                    <a:pt x="10390" y="19221"/>
                    <a:pt x="4675" y="-6496"/>
                    <a:pt x="8485" y="173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6" name="Freeform: Shape 3410">
              <a:extLst>
                <a:ext uri="{FF2B5EF4-FFF2-40B4-BE49-F238E27FC236}">
                  <a16:creationId xmlns="" xmlns:a16="http://schemas.microsoft.com/office/drawing/2014/main" id="{D8EF24E9-BABA-4E42-8618-8E35AE5556AC}"/>
                </a:ext>
              </a:extLst>
            </p:cNvPr>
            <p:cNvSpPr/>
            <p:nvPr/>
          </p:nvSpPr>
          <p:spPr>
            <a:xfrm>
              <a:off x="6916579" y="1985338"/>
              <a:ext cx="9525" cy="9525"/>
            </a:xfrm>
            <a:custGeom>
              <a:avLst/>
              <a:gdLst>
                <a:gd name="connsiteX0" fmla="*/ 7144 w 9525"/>
                <a:gd name="connsiteY0" fmla="*/ 8244 h 9525"/>
                <a:gd name="connsiteX1" fmla="*/ 7144 w 9525"/>
                <a:gd name="connsiteY1" fmla="*/ 8244 h 9525"/>
                <a:gd name="connsiteX2" fmla="*/ 7144 w 9525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244"/>
                  </a:moveTo>
                  <a:cubicBezTo>
                    <a:pt x="7144" y="7291"/>
                    <a:pt x="7144" y="7291"/>
                    <a:pt x="7144" y="8244"/>
                  </a:cubicBezTo>
                  <a:cubicBezTo>
                    <a:pt x="7144" y="6339"/>
                    <a:pt x="7144" y="7291"/>
                    <a:pt x="7144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7" name="Freeform: Shape 3411">
              <a:extLst>
                <a:ext uri="{FF2B5EF4-FFF2-40B4-BE49-F238E27FC236}">
                  <a16:creationId xmlns="" xmlns:a16="http://schemas.microsoft.com/office/drawing/2014/main" id="{3F7FF7BF-C372-4792-887C-CA1FD82318D6}"/>
                </a:ext>
              </a:extLst>
            </p:cNvPr>
            <p:cNvSpPr/>
            <p:nvPr/>
          </p:nvSpPr>
          <p:spPr>
            <a:xfrm>
              <a:off x="6917637" y="1982721"/>
              <a:ext cx="9525" cy="9525"/>
            </a:xfrm>
            <a:custGeom>
              <a:avLst/>
              <a:gdLst>
                <a:gd name="connsiteX0" fmla="*/ 7990 w 9525"/>
                <a:gd name="connsiteY0" fmla="*/ 9909 h 9525"/>
                <a:gd name="connsiteX1" fmla="*/ 7990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9909"/>
                  </a:moveTo>
                  <a:cubicBezTo>
                    <a:pt x="7990" y="8956"/>
                    <a:pt x="6085" y="4194"/>
                    <a:pt x="7990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8" name="Freeform: Shape 3412">
              <a:extLst>
                <a:ext uri="{FF2B5EF4-FFF2-40B4-BE49-F238E27FC236}">
                  <a16:creationId xmlns="" xmlns:a16="http://schemas.microsoft.com/office/drawing/2014/main" id="{813D0966-C8EE-48BF-B603-6FD80A67F402}"/>
                </a:ext>
              </a:extLst>
            </p:cNvPr>
            <p:cNvSpPr/>
            <p:nvPr/>
          </p:nvSpPr>
          <p:spPr>
            <a:xfrm>
              <a:off x="6906865" y="1981421"/>
              <a:ext cx="19050" cy="19050"/>
            </a:xfrm>
            <a:custGeom>
              <a:avLst/>
              <a:gdLst>
                <a:gd name="connsiteX0" fmla="*/ 13047 w 19050"/>
                <a:gd name="connsiteY0" fmla="*/ 15018 h 19050"/>
                <a:gd name="connsiteX1" fmla="*/ 13047 w 19050"/>
                <a:gd name="connsiteY1" fmla="*/ 1501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047" y="15018"/>
                  </a:moveTo>
                  <a:cubicBezTo>
                    <a:pt x="8285" y="5493"/>
                    <a:pt x="2570" y="3588"/>
                    <a:pt x="13047" y="150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9" name="Freeform: Shape 3413">
              <a:extLst>
                <a:ext uri="{FF2B5EF4-FFF2-40B4-BE49-F238E27FC236}">
                  <a16:creationId xmlns="" xmlns:a16="http://schemas.microsoft.com/office/drawing/2014/main" id="{21FCC0C1-955D-4993-8E99-AC7BF21FC4C6}"/>
                </a:ext>
              </a:extLst>
            </p:cNvPr>
            <p:cNvSpPr/>
            <p:nvPr/>
          </p:nvSpPr>
          <p:spPr>
            <a:xfrm>
              <a:off x="6903244" y="19778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0" name="Freeform: Shape 3414">
              <a:extLst>
                <a:ext uri="{FF2B5EF4-FFF2-40B4-BE49-F238E27FC236}">
                  <a16:creationId xmlns="" xmlns:a16="http://schemas.microsoft.com/office/drawing/2014/main" id="{2BCC5D6E-35FF-49BD-9CD5-75188A7EE410}"/>
                </a:ext>
              </a:extLst>
            </p:cNvPr>
            <p:cNvSpPr/>
            <p:nvPr/>
          </p:nvSpPr>
          <p:spPr>
            <a:xfrm>
              <a:off x="6901890" y="1982374"/>
              <a:ext cx="9525" cy="19050"/>
            </a:xfrm>
            <a:custGeom>
              <a:avLst/>
              <a:gdLst>
                <a:gd name="connsiteX0" fmla="*/ 7544 w 9525"/>
                <a:gd name="connsiteY0" fmla="*/ 15018 h 19050"/>
                <a:gd name="connsiteX1" fmla="*/ 7544 w 9525"/>
                <a:gd name="connsiteY1" fmla="*/ 1501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44" y="15018"/>
                  </a:moveTo>
                  <a:cubicBezTo>
                    <a:pt x="11354" y="5493"/>
                    <a:pt x="5640" y="3588"/>
                    <a:pt x="7544" y="150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1" name="Freeform: Shape 3415">
              <a:extLst>
                <a:ext uri="{FF2B5EF4-FFF2-40B4-BE49-F238E27FC236}">
                  <a16:creationId xmlns="" xmlns:a16="http://schemas.microsoft.com/office/drawing/2014/main" id="{B198C806-AAB0-4C37-BCC6-7CDBE3787CA8}"/>
                </a:ext>
              </a:extLst>
            </p:cNvPr>
            <p:cNvSpPr/>
            <p:nvPr/>
          </p:nvSpPr>
          <p:spPr>
            <a:xfrm>
              <a:off x="6896729" y="1982926"/>
              <a:ext cx="9525" cy="9525"/>
            </a:xfrm>
            <a:custGeom>
              <a:avLst/>
              <a:gdLst>
                <a:gd name="connsiteX0" fmla="*/ 8896 w 9525"/>
                <a:gd name="connsiteY0" fmla="*/ 8751 h 9525"/>
                <a:gd name="connsiteX1" fmla="*/ 8896 w 9525"/>
                <a:gd name="connsiteY1" fmla="*/ 8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96" y="8751"/>
                  </a:moveTo>
                  <a:cubicBezTo>
                    <a:pt x="4133" y="3989"/>
                    <a:pt x="10801" y="11608"/>
                    <a:pt x="8896" y="8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2" name="Freeform: Shape 3416">
              <a:extLst>
                <a:ext uri="{FF2B5EF4-FFF2-40B4-BE49-F238E27FC236}">
                  <a16:creationId xmlns="" xmlns:a16="http://schemas.microsoft.com/office/drawing/2014/main" id="{68EE746C-2274-4DC7-AAB6-02C28B343346}"/>
                </a:ext>
              </a:extLst>
            </p:cNvPr>
            <p:cNvSpPr/>
            <p:nvPr/>
          </p:nvSpPr>
          <p:spPr>
            <a:xfrm>
              <a:off x="6895088" y="1987602"/>
              <a:ext cx="19050" cy="19050"/>
            </a:xfrm>
            <a:custGeom>
              <a:avLst/>
              <a:gdLst>
                <a:gd name="connsiteX0" fmla="*/ 12442 w 19050"/>
                <a:gd name="connsiteY0" fmla="*/ 12647 h 19050"/>
                <a:gd name="connsiteX1" fmla="*/ 12442 w 19050"/>
                <a:gd name="connsiteY1" fmla="*/ 126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2442" y="12647"/>
                  </a:moveTo>
                  <a:cubicBezTo>
                    <a:pt x="1012" y="265"/>
                    <a:pt x="11490" y="12647"/>
                    <a:pt x="12442" y="126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3" name="Freeform: Shape 3417">
              <a:extLst>
                <a:ext uri="{FF2B5EF4-FFF2-40B4-BE49-F238E27FC236}">
                  <a16:creationId xmlns="" xmlns:a16="http://schemas.microsoft.com/office/drawing/2014/main" id="{D918BDA0-C019-4ACD-BD10-6BCED245CAA0}"/>
                </a:ext>
              </a:extLst>
            </p:cNvPr>
            <p:cNvSpPr/>
            <p:nvPr/>
          </p:nvSpPr>
          <p:spPr>
            <a:xfrm>
              <a:off x="6901339" y="199120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8096" y="8096"/>
                    <a:pt x="9049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4" name="Freeform: Shape 3418">
              <a:extLst>
                <a:ext uri="{FF2B5EF4-FFF2-40B4-BE49-F238E27FC236}">
                  <a16:creationId xmlns="" xmlns:a16="http://schemas.microsoft.com/office/drawing/2014/main" id="{6F41F792-7243-44CB-AF04-97B2C07E467A}"/>
                </a:ext>
              </a:extLst>
            </p:cNvPr>
            <p:cNvSpPr/>
            <p:nvPr/>
          </p:nvSpPr>
          <p:spPr>
            <a:xfrm>
              <a:off x="6891814" y="19892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5" name="Freeform: Shape 3419">
              <a:extLst>
                <a:ext uri="{FF2B5EF4-FFF2-40B4-BE49-F238E27FC236}">
                  <a16:creationId xmlns="" xmlns:a16="http://schemas.microsoft.com/office/drawing/2014/main" id="{D9B84FDE-FC85-463F-9309-6A5FB165C4BD}"/>
                </a:ext>
              </a:extLst>
            </p:cNvPr>
            <p:cNvSpPr/>
            <p:nvPr/>
          </p:nvSpPr>
          <p:spPr>
            <a:xfrm>
              <a:off x="6896301" y="1994058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9049"/>
                    <a:pt x="8371" y="9049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6" name="Freeform: Shape 3420">
              <a:extLst>
                <a:ext uri="{FF2B5EF4-FFF2-40B4-BE49-F238E27FC236}">
                  <a16:creationId xmlns="" xmlns:a16="http://schemas.microsoft.com/office/drawing/2014/main" id="{26C2F19D-8B57-4281-B9CD-230163BF9695}"/>
                </a:ext>
              </a:extLst>
            </p:cNvPr>
            <p:cNvSpPr/>
            <p:nvPr/>
          </p:nvSpPr>
          <p:spPr>
            <a:xfrm>
              <a:off x="6859429" y="1988343"/>
              <a:ext cx="47625" cy="47625"/>
            </a:xfrm>
            <a:custGeom>
              <a:avLst/>
              <a:gdLst>
                <a:gd name="connsiteX0" fmla="*/ 7144 w 47625"/>
                <a:gd name="connsiteY0" fmla="*/ 38576 h 47625"/>
                <a:gd name="connsiteX1" fmla="*/ 36671 w 47625"/>
                <a:gd name="connsiteY1" fmla="*/ 12859 h 47625"/>
                <a:gd name="connsiteX2" fmla="*/ 36671 w 47625"/>
                <a:gd name="connsiteY2" fmla="*/ 7144 h 47625"/>
                <a:gd name="connsiteX3" fmla="*/ 7144 w 47625"/>
                <a:gd name="connsiteY3" fmla="*/ 3857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38576"/>
                  </a:moveTo>
                  <a:cubicBezTo>
                    <a:pt x="23336" y="50959"/>
                    <a:pt x="38576" y="20479"/>
                    <a:pt x="36671" y="12859"/>
                  </a:cubicBezTo>
                  <a:cubicBezTo>
                    <a:pt x="47149" y="26194"/>
                    <a:pt x="38576" y="9049"/>
                    <a:pt x="36671" y="7144"/>
                  </a:cubicBezTo>
                  <a:cubicBezTo>
                    <a:pt x="21431" y="9049"/>
                    <a:pt x="12859" y="36671"/>
                    <a:pt x="7144" y="38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7" name="Freeform: Shape 3421">
              <a:extLst>
                <a:ext uri="{FF2B5EF4-FFF2-40B4-BE49-F238E27FC236}">
                  <a16:creationId xmlns="" xmlns:a16="http://schemas.microsoft.com/office/drawing/2014/main" id="{7B58F9EA-DDE1-4E66-8B5C-F6B0F0E60B5F}"/>
                </a:ext>
              </a:extLst>
            </p:cNvPr>
            <p:cNvSpPr/>
            <p:nvPr/>
          </p:nvSpPr>
          <p:spPr>
            <a:xfrm>
              <a:off x="6859281" y="2013504"/>
              <a:ext cx="9525" cy="9525"/>
            </a:xfrm>
            <a:custGeom>
              <a:avLst/>
              <a:gdLst>
                <a:gd name="connsiteX0" fmla="*/ 8244 w 9525"/>
                <a:gd name="connsiteY0" fmla="*/ 8653 h 9525"/>
                <a:gd name="connsiteX1" fmla="*/ 82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8653"/>
                  </a:moveTo>
                  <a:cubicBezTo>
                    <a:pt x="6339" y="5795"/>
                    <a:pt x="7291" y="7700"/>
                    <a:pt x="82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8" name="Freeform: Shape 3422">
              <a:extLst>
                <a:ext uri="{FF2B5EF4-FFF2-40B4-BE49-F238E27FC236}">
                  <a16:creationId xmlns="" xmlns:a16="http://schemas.microsoft.com/office/drawing/2014/main" id="{3A7F4A77-410A-402D-B748-F1C1A56E7B80}"/>
                </a:ext>
              </a:extLst>
            </p:cNvPr>
            <p:cNvSpPr/>
            <p:nvPr/>
          </p:nvSpPr>
          <p:spPr>
            <a:xfrm>
              <a:off x="6859005" y="201977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9" name="Freeform: Shape 3423">
              <a:extLst>
                <a:ext uri="{FF2B5EF4-FFF2-40B4-BE49-F238E27FC236}">
                  <a16:creationId xmlns="" xmlns:a16="http://schemas.microsoft.com/office/drawing/2014/main" id="{F1EEE9DB-6522-4190-9913-C5454C501F46}"/>
                </a:ext>
              </a:extLst>
            </p:cNvPr>
            <p:cNvSpPr/>
            <p:nvPr/>
          </p:nvSpPr>
          <p:spPr>
            <a:xfrm>
              <a:off x="6873569" y="201977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0" name="Freeform: Shape 3424">
              <a:extLst>
                <a:ext uri="{FF2B5EF4-FFF2-40B4-BE49-F238E27FC236}">
                  <a16:creationId xmlns="" xmlns:a16="http://schemas.microsoft.com/office/drawing/2014/main" id="{48BA6CE5-7DB0-454D-A24F-A8FEFF63C620}"/>
                </a:ext>
              </a:extLst>
            </p:cNvPr>
            <p:cNvSpPr/>
            <p:nvPr/>
          </p:nvSpPr>
          <p:spPr>
            <a:xfrm>
              <a:off x="6864191" y="2008904"/>
              <a:ext cx="9525" cy="9525"/>
            </a:xfrm>
            <a:custGeom>
              <a:avLst/>
              <a:gdLst>
                <a:gd name="connsiteX0" fmla="*/ 7144 w 9525"/>
                <a:gd name="connsiteY0" fmla="*/ 7538 h 9525"/>
                <a:gd name="connsiteX1" fmla="*/ 10954 w 9525"/>
                <a:gd name="connsiteY1" fmla="*/ 8491 h 9525"/>
                <a:gd name="connsiteX2" fmla="*/ 7144 w 9525"/>
                <a:gd name="connsiteY2" fmla="*/ 75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38"/>
                  </a:moveTo>
                  <a:cubicBezTo>
                    <a:pt x="8096" y="8491"/>
                    <a:pt x="9049" y="8491"/>
                    <a:pt x="10954" y="8491"/>
                  </a:cubicBezTo>
                  <a:cubicBezTo>
                    <a:pt x="9049" y="7538"/>
                    <a:pt x="8096" y="6586"/>
                    <a:pt x="7144" y="7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1" name="Freeform: Shape 3425">
              <a:extLst>
                <a:ext uri="{FF2B5EF4-FFF2-40B4-BE49-F238E27FC236}">
                  <a16:creationId xmlns="" xmlns:a16="http://schemas.microsoft.com/office/drawing/2014/main" id="{13981127-6320-445D-9083-9FA5E4A056D6}"/>
                </a:ext>
              </a:extLst>
            </p:cNvPr>
            <p:cNvSpPr/>
            <p:nvPr/>
          </p:nvSpPr>
          <p:spPr>
            <a:xfrm>
              <a:off x="6871811" y="2001678"/>
              <a:ext cx="9525" cy="9525"/>
            </a:xfrm>
            <a:custGeom>
              <a:avLst/>
              <a:gdLst>
                <a:gd name="connsiteX0" fmla="*/ 9049 w 9525"/>
                <a:gd name="connsiteY0" fmla="*/ 9049 h 9525"/>
                <a:gd name="connsiteX1" fmla="*/ 7144 w 9525"/>
                <a:gd name="connsiteY1" fmla="*/ 7144 h 9525"/>
                <a:gd name="connsiteX2" fmla="*/ 9049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049"/>
                  </a:moveTo>
                  <a:cubicBezTo>
                    <a:pt x="9049" y="8096"/>
                    <a:pt x="8096" y="8096"/>
                    <a:pt x="7144" y="7144"/>
                  </a:cubicBezTo>
                  <a:cubicBezTo>
                    <a:pt x="7144" y="7144"/>
                    <a:pt x="8096" y="8096"/>
                    <a:pt x="9049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2" name="Freeform: Shape 3426">
              <a:extLst>
                <a:ext uri="{FF2B5EF4-FFF2-40B4-BE49-F238E27FC236}">
                  <a16:creationId xmlns="" xmlns:a16="http://schemas.microsoft.com/office/drawing/2014/main" id="{E0855DCA-D373-4926-9DB3-20A87741D0C4}"/>
                </a:ext>
              </a:extLst>
            </p:cNvPr>
            <p:cNvSpPr/>
            <p:nvPr/>
          </p:nvSpPr>
          <p:spPr>
            <a:xfrm>
              <a:off x="6858476" y="20159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1285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3" name="Freeform: Shape 3427">
              <a:extLst>
                <a:ext uri="{FF2B5EF4-FFF2-40B4-BE49-F238E27FC236}">
                  <a16:creationId xmlns="" xmlns:a16="http://schemas.microsoft.com/office/drawing/2014/main" id="{3E5899D3-A9E8-4371-AF49-238201EF5A4C}"/>
                </a:ext>
              </a:extLst>
            </p:cNvPr>
            <p:cNvSpPr/>
            <p:nvPr/>
          </p:nvSpPr>
          <p:spPr>
            <a:xfrm>
              <a:off x="6852076" y="2021681"/>
              <a:ext cx="28575" cy="38100"/>
            </a:xfrm>
            <a:custGeom>
              <a:avLst/>
              <a:gdLst>
                <a:gd name="connsiteX0" fmla="*/ 11639 w 28575"/>
                <a:gd name="connsiteY0" fmla="*/ 31909 h 38100"/>
                <a:gd name="connsiteX1" fmla="*/ 22117 w 28575"/>
                <a:gd name="connsiteY1" fmla="*/ 18574 h 38100"/>
                <a:gd name="connsiteX2" fmla="*/ 14496 w 28575"/>
                <a:gd name="connsiteY2" fmla="*/ 7144 h 38100"/>
                <a:gd name="connsiteX3" fmla="*/ 12592 w 28575"/>
                <a:gd name="connsiteY3" fmla="*/ 10001 h 38100"/>
                <a:gd name="connsiteX4" fmla="*/ 10686 w 28575"/>
                <a:gd name="connsiteY4" fmla="*/ 10954 h 38100"/>
                <a:gd name="connsiteX5" fmla="*/ 11639 w 28575"/>
                <a:gd name="connsiteY5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38100">
                  <a:moveTo>
                    <a:pt x="11639" y="31909"/>
                  </a:moveTo>
                  <a:cubicBezTo>
                    <a:pt x="17354" y="33814"/>
                    <a:pt x="8781" y="12859"/>
                    <a:pt x="22117" y="18574"/>
                  </a:cubicBezTo>
                  <a:cubicBezTo>
                    <a:pt x="24021" y="11906"/>
                    <a:pt x="18306" y="10001"/>
                    <a:pt x="14496" y="7144"/>
                  </a:cubicBezTo>
                  <a:cubicBezTo>
                    <a:pt x="16401" y="11906"/>
                    <a:pt x="16401" y="12859"/>
                    <a:pt x="12592" y="10001"/>
                  </a:cubicBezTo>
                  <a:cubicBezTo>
                    <a:pt x="14496" y="12859"/>
                    <a:pt x="14496" y="12859"/>
                    <a:pt x="10686" y="10954"/>
                  </a:cubicBezTo>
                  <a:cubicBezTo>
                    <a:pt x="10686" y="10001"/>
                    <a:pt x="2114" y="34766"/>
                    <a:pt x="11639" y="31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4" name="Freeform: Shape 3428">
              <a:extLst>
                <a:ext uri="{FF2B5EF4-FFF2-40B4-BE49-F238E27FC236}">
                  <a16:creationId xmlns="" xmlns:a16="http://schemas.microsoft.com/office/drawing/2014/main" id="{8ECA018E-0B4A-49C9-B9B2-D4D5E4F80749}"/>
                </a:ext>
              </a:extLst>
            </p:cNvPr>
            <p:cNvSpPr/>
            <p:nvPr/>
          </p:nvSpPr>
          <p:spPr>
            <a:xfrm>
              <a:off x="6854666" y="20254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9049"/>
                  </a:lnTo>
                  <a:cubicBezTo>
                    <a:pt x="8096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5" name="Freeform: Shape 3429">
              <a:extLst>
                <a:ext uri="{FF2B5EF4-FFF2-40B4-BE49-F238E27FC236}">
                  <a16:creationId xmlns="" xmlns:a16="http://schemas.microsoft.com/office/drawing/2014/main" id="{54D6CC7F-E1DB-4E4B-BAF1-F35DC37D225C}"/>
                </a:ext>
              </a:extLst>
            </p:cNvPr>
            <p:cNvSpPr/>
            <p:nvPr/>
          </p:nvSpPr>
          <p:spPr>
            <a:xfrm>
              <a:off x="6845141" y="2042588"/>
              <a:ext cx="19050" cy="28575"/>
            </a:xfrm>
            <a:custGeom>
              <a:avLst/>
              <a:gdLst>
                <a:gd name="connsiteX0" fmla="*/ 9049 w 19050"/>
                <a:gd name="connsiteY0" fmla="*/ 12907 h 28575"/>
                <a:gd name="connsiteX1" fmla="*/ 7144 w 19050"/>
                <a:gd name="connsiteY1" fmla="*/ 23384 h 28575"/>
                <a:gd name="connsiteX2" fmla="*/ 9049 w 19050"/>
                <a:gd name="connsiteY2" fmla="*/ 129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9049" y="12907"/>
                  </a:moveTo>
                  <a:cubicBezTo>
                    <a:pt x="8096" y="12907"/>
                    <a:pt x="8096" y="24337"/>
                    <a:pt x="7144" y="23384"/>
                  </a:cubicBezTo>
                  <a:cubicBezTo>
                    <a:pt x="23336" y="25289"/>
                    <a:pt x="6191" y="-5191"/>
                    <a:pt x="9049" y="129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6" name="Freeform: Shape 3430">
              <a:extLst>
                <a:ext uri="{FF2B5EF4-FFF2-40B4-BE49-F238E27FC236}">
                  <a16:creationId xmlns="" xmlns:a16="http://schemas.microsoft.com/office/drawing/2014/main" id="{B586D318-6651-4D55-A8F9-E59B309DB82A}"/>
                </a:ext>
              </a:extLst>
            </p:cNvPr>
            <p:cNvSpPr/>
            <p:nvPr/>
          </p:nvSpPr>
          <p:spPr>
            <a:xfrm>
              <a:off x="6847046" y="20435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1906" y="1095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7" name="Freeform: Shape 3431">
              <a:extLst>
                <a:ext uri="{FF2B5EF4-FFF2-40B4-BE49-F238E27FC236}">
                  <a16:creationId xmlns="" xmlns:a16="http://schemas.microsoft.com/office/drawing/2014/main" id="{BC96931D-4A47-404E-8334-DC0FF29F1875}"/>
                </a:ext>
              </a:extLst>
            </p:cNvPr>
            <p:cNvSpPr/>
            <p:nvPr/>
          </p:nvSpPr>
          <p:spPr>
            <a:xfrm>
              <a:off x="6854413" y="2049303"/>
              <a:ext cx="9525" cy="9525"/>
            </a:xfrm>
            <a:custGeom>
              <a:avLst/>
              <a:gdLst>
                <a:gd name="connsiteX0" fmla="*/ 10255 w 9525"/>
                <a:gd name="connsiteY0" fmla="*/ 9049 h 9525"/>
                <a:gd name="connsiteX1" fmla="*/ 7397 w 9525"/>
                <a:gd name="connsiteY1" fmla="*/ 7144 h 9525"/>
                <a:gd name="connsiteX2" fmla="*/ 10255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255" y="9049"/>
                  </a:moveTo>
                  <a:cubicBezTo>
                    <a:pt x="9302" y="8096"/>
                    <a:pt x="9302" y="8096"/>
                    <a:pt x="7397" y="7144"/>
                  </a:cubicBezTo>
                  <a:cubicBezTo>
                    <a:pt x="6445" y="7144"/>
                    <a:pt x="8350" y="8096"/>
                    <a:pt x="10255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8" name="Freeform: Shape 3432">
              <a:extLst>
                <a:ext uri="{FF2B5EF4-FFF2-40B4-BE49-F238E27FC236}">
                  <a16:creationId xmlns="" xmlns:a16="http://schemas.microsoft.com/office/drawing/2014/main" id="{48EAC28E-8033-4DE4-B306-CE07BA63C523}"/>
                </a:ext>
              </a:extLst>
            </p:cNvPr>
            <p:cNvSpPr/>
            <p:nvPr/>
          </p:nvSpPr>
          <p:spPr>
            <a:xfrm>
              <a:off x="6840379" y="20540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9" name="Freeform: Shape 3433">
              <a:extLst>
                <a:ext uri="{FF2B5EF4-FFF2-40B4-BE49-F238E27FC236}">
                  <a16:creationId xmlns="" xmlns:a16="http://schemas.microsoft.com/office/drawing/2014/main" id="{07F1062E-B4CA-48BE-A7DD-CBFD76831A17}"/>
                </a:ext>
              </a:extLst>
            </p:cNvPr>
            <p:cNvSpPr/>
            <p:nvPr/>
          </p:nvSpPr>
          <p:spPr>
            <a:xfrm>
              <a:off x="6844690" y="2061767"/>
              <a:ext cx="9525" cy="19050"/>
            </a:xfrm>
            <a:custGeom>
              <a:avLst/>
              <a:gdLst>
                <a:gd name="connsiteX0" fmla="*/ 11405 w 9525"/>
                <a:gd name="connsiteY0" fmla="*/ 14683 h 19050"/>
                <a:gd name="connsiteX1" fmla="*/ 11405 w 9525"/>
                <a:gd name="connsiteY1" fmla="*/ 1468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1405" y="14683"/>
                  </a:moveTo>
                  <a:cubicBezTo>
                    <a:pt x="13310" y="3253"/>
                    <a:pt x="928" y="6110"/>
                    <a:pt x="11405" y="146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0" name="Freeform: Shape 3434">
              <a:extLst>
                <a:ext uri="{FF2B5EF4-FFF2-40B4-BE49-F238E27FC236}">
                  <a16:creationId xmlns="" xmlns:a16="http://schemas.microsoft.com/office/drawing/2014/main" id="{746CDACC-9804-4B4F-BDF2-495584A604C5}"/>
                </a:ext>
              </a:extLst>
            </p:cNvPr>
            <p:cNvSpPr/>
            <p:nvPr/>
          </p:nvSpPr>
          <p:spPr>
            <a:xfrm>
              <a:off x="6820376" y="2068353"/>
              <a:ext cx="28575" cy="47625"/>
            </a:xfrm>
            <a:custGeom>
              <a:avLst/>
              <a:gdLst>
                <a:gd name="connsiteX0" fmla="*/ 22384 w 28575"/>
                <a:gd name="connsiteY0" fmla="*/ 7144 h 47625"/>
                <a:gd name="connsiteX1" fmla="*/ 7144 w 28575"/>
                <a:gd name="connsiteY1" fmla="*/ 34766 h 47625"/>
                <a:gd name="connsiteX2" fmla="*/ 11906 w 28575"/>
                <a:gd name="connsiteY2" fmla="*/ 41434 h 47625"/>
                <a:gd name="connsiteX3" fmla="*/ 22384 w 28575"/>
                <a:gd name="connsiteY3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47625">
                  <a:moveTo>
                    <a:pt x="22384" y="7144"/>
                  </a:moveTo>
                  <a:cubicBezTo>
                    <a:pt x="20479" y="10001"/>
                    <a:pt x="13811" y="37624"/>
                    <a:pt x="7144" y="34766"/>
                  </a:cubicBezTo>
                  <a:cubicBezTo>
                    <a:pt x="13811" y="36671"/>
                    <a:pt x="15716" y="39529"/>
                    <a:pt x="11906" y="41434"/>
                  </a:cubicBezTo>
                  <a:cubicBezTo>
                    <a:pt x="19526" y="17621"/>
                    <a:pt x="33814" y="14764"/>
                    <a:pt x="2238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1" name="Freeform: Shape 3435">
              <a:extLst>
                <a:ext uri="{FF2B5EF4-FFF2-40B4-BE49-F238E27FC236}">
                  <a16:creationId xmlns="" xmlns:a16="http://schemas.microsoft.com/office/drawing/2014/main" id="{1101C2FA-E8F2-4F62-A7C9-93AA2CABBBFC}"/>
                </a:ext>
              </a:extLst>
            </p:cNvPr>
            <p:cNvSpPr/>
            <p:nvPr/>
          </p:nvSpPr>
          <p:spPr>
            <a:xfrm>
              <a:off x="6845379" y="2070496"/>
              <a:ext cx="9525" cy="9525"/>
            </a:xfrm>
            <a:custGeom>
              <a:avLst/>
              <a:gdLst>
                <a:gd name="connsiteX0" fmla="*/ 7858 w 9525"/>
                <a:gd name="connsiteY0" fmla="*/ 7858 h 9525"/>
                <a:gd name="connsiteX1" fmla="*/ 7858 w 9525"/>
                <a:gd name="connsiteY1" fmla="*/ 7858 h 9525"/>
                <a:gd name="connsiteX2" fmla="*/ 7858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858"/>
                  </a:moveTo>
                  <a:cubicBezTo>
                    <a:pt x="7858" y="6906"/>
                    <a:pt x="6906" y="6906"/>
                    <a:pt x="7858" y="7858"/>
                  </a:cubicBezTo>
                  <a:cubicBezTo>
                    <a:pt x="6906" y="6906"/>
                    <a:pt x="6906" y="6906"/>
                    <a:pt x="7858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2" name="Freeform: Shape 3436">
              <a:extLst>
                <a:ext uri="{FF2B5EF4-FFF2-40B4-BE49-F238E27FC236}">
                  <a16:creationId xmlns="" xmlns:a16="http://schemas.microsoft.com/office/drawing/2014/main" id="{E78F12C4-508E-4D3D-A59D-C5CE75C12CE2}"/>
                </a:ext>
              </a:extLst>
            </p:cNvPr>
            <p:cNvSpPr/>
            <p:nvPr/>
          </p:nvSpPr>
          <p:spPr>
            <a:xfrm>
              <a:off x="6824186" y="2102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3" name="Freeform: Shape 3437">
              <a:extLst>
                <a:ext uri="{FF2B5EF4-FFF2-40B4-BE49-F238E27FC236}">
                  <a16:creationId xmlns="" xmlns:a16="http://schemas.microsoft.com/office/drawing/2014/main" id="{4738B3C5-EFDA-4ED3-A55C-C120BF39D960}"/>
                </a:ext>
              </a:extLst>
            </p:cNvPr>
            <p:cNvSpPr/>
            <p:nvPr/>
          </p:nvSpPr>
          <p:spPr>
            <a:xfrm>
              <a:off x="6845141" y="20674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4" name="Freeform: Shape 3438">
              <a:extLst>
                <a:ext uri="{FF2B5EF4-FFF2-40B4-BE49-F238E27FC236}">
                  <a16:creationId xmlns="" xmlns:a16="http://schemas.microsoft.com/office/drawing/2014/main" id="{C5BA3DBF-0628-4CFF-8326-1050A8CE2A86}"/>
                </a:ext>
              </a:extLst>
            </p:cNvPr>
            <p:cNvSpPr/>
            <p:nvPr/>
          </p:nvSpPr>
          <p:spPr>
            <a:xfrm>
              <a:off x="6837521" y="20616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5" name="Freeform: Shape 3439">
              <a:extLst>
                <a:ext uri="{FF2B5EF4-FFF2-40B4-BE49-F238E27FC236}">
                  <a16:creationId xmlns="" xmlns:a16="http://schemas.microsoft.com/office/drawing/2014/main" id="{AEA88D3B-42B8-4D6E-8A66-5A33BBD25B90}"/>
                </a:ext>
              </a:extLst>
            </p:cNvPr>
            <p:cNvSpPr/>
            <p:nvPr/>
          </p:nvSpPr>
          <p:spPr>
            <a:xfrm>
              <a:off x="6817519" y="21083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8096"/>
                  </a:ln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6" name="Freeform: Shape 3440">
              <a:extLst>
                <a:ext uri="{FF2B5EF4-FFF2-40B4-BE49-F238E27FC236}">
                  <a16:creationId xmlns="" xmlns:a16="http://schemas.microsoft.com/office/drawing/2014/main" id="{C64D8422-DDED-4D5D-967B-57C91818D55E}"/>
                </a:ext>
              </a:extLst>
            </p:cNvPr>
            <p:cNvSpPr/>
            <p:nvPr/>
          </p:nvSpPr>
          <p:spPr>
            <a:xfrm>
              <a:off x="6812042" y="212645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7" name="Freeform: Shape 3441">
              <a:extLst>
                <a:ext uri="{FF2B5EF4-FFF2-40B4-BE49-F238E27FC236}">
                  <a16:creationId xmlns="" xmlns:a16="http://schemas.microsoft.com/office/drawing/2014/main" id="{7F29E8DA-E8D7-48AE-8678-E8A70E4131B0}"/>
                </a:ext>
              </a:extLst>
            </p:cNvPr>
            <p:cNvSpPr/>
            <p:nvPr/>
          </p:nvSpPr>
          <p:spPr>
            <a:xfrm>
              <a:off x="6810851" y="2103596"/>
              <a:ext cx="28575" cy="85725"/>
            </a:xfrm>
            <a:custGeom>
              <a:avLst/>
              <a:gdLst>
                <a:gd name="connsiteX0" fmla="*/ 8096 w 28575"/>
                <a:gd name="connsiteY0" fmla="*/ 74771 h 85725"/>
                <a:gd name="connsiteX1" fmla="*/ 7144 w 28575"/>
                <a:gd name="connsiteY1" fmla="*/ 40481 h 85725"/>
                <a:gd name="connsiteX2" fmla="*/ 10954 w 28575"/>
                <a:gd name="connsiteY2" fmla="*/ 20479 h 85725"/>
                <a:gd name="connsiteX3" fmla="*/ 13811 w 28575"/>
                <a:gd name="connsiteY3" fmla="*/ 7144 h 85725"/>
                <a:gd name="connsiteX4" fmla="*/ 23336 w 28575"/>
                <a:gd name="connsiteY4" fmla="*/ 14764 h 85725"/>
                <a:gd name="connsiteX5" fmla="*/ 8096 w 28575"/>
                <a:gd name="connsiteY5" fmla="*/ 7477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85725">
                  <a:moveTo>
                    <a:pt x="8096" y="74771"/>
                  </a:moveTo>
                  <a:cubicBezTo>
                    <a:pt x="28099" y="95726"/>
                    <a:pt x="10001" y="45244"/>
                    <a:pt x="7144" y="40481"/>
                  </a:cubicBezTo>
                  <a:cubicBezTo>
                    <a:pt x="30004" y="39529"/>
                    <a:pt x="13811" y="36671"/>
                    <a:pt x="10954" y="20479"/>
                  </a:cubicBezTo>
                  <a:cubicBezTo>
                    <a:pt x="18574" y="19526"/>
                    <a:pt x="35719" y="11906"/>
                    <a:pt x="13811" y="7144"/>
                  </a:cubicBezTo>
                  <a:cubicBezTo>
                    <a:pt x="17621" y="11906"/>
                    <a:pt x="18574" y="14764"/>
                    <a:pt x="23336" y="14764"/>
                  </a:cubicBezTo>
                  <a:cubicBezTo>
                    <a:pt x="5239" y="476"/>
                    <a:pt x="11906" y="73819"/>
                    <a:pt x="8096" y="747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8" name="Freeform: Shape 3442">
              <a:extLst>
                <a:ext uri="{FF2B5EF4-FFF2-40B4-BE49-F238E27FC236}">
                  <a16:creationId xmlns="" xmlns:a16="http://schemas.microsoft.com/office/drawing/2014/main" id="{1CBA5F9A-1261-47BE-B333-079982656300}"/>
                </a:ext>
              </a:extLst>
            </p:cNvPr>
            <p:cNvSpPr/>
            <p:nvPr/>
          </p:nvSpPr>
          <p:spPr>
            <a:xfrm>
              <a:off x="6809793" y="2152173"/>
              <a:ext cx="9525" cy="9525"/>
            </a:xfrm>
            <a:custGeom>
              <a:avLst/>
              <a:gdLst>
                <a:gd name="connsiteX0" fmla="*/ 10107 w 9525"/>
                <a:gd name="connsiteY0" fmla="*/ 7144 h 9525"/>
                <a:gd name="connsiteX1" fmla="*/ 1010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07" y="7144"/>
                  </a:moveTo>
                  <a:cubicBezTo>
                    <a:pt x="3440" y="10001"/>
                    <a:pt x="10107" y="7144"/>
                    <a:pt x="1010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9" name="Freeform: Shape 3443">
              <a:extLst>
                <a:ext uri="{FF2B5EF4-FFF2-40B4-BE49-F238E27FC236}">
                  <a16:creationId xmlns="" xmlns:a16="http://schemas.microsoft.com/office/drawing/2014/main" id="{23724D40-5BFB-430E-B43A-6A15AC3F582B}"/>
                </a:ext>
              </a:extLst>
            </p:cNvPr>
            <p:cNvSpPr/>
            <p:nvPr/>
          </p:nvSpPr>
          <p:spPr>
            <a:xfrm>
              <a:off x="6812756" y="21531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0" name="Freeform: Shape 3444">
              <a:extLst>
                <a:ext uri="{FF2B5EF4-FFF2-40B4-BE49-F238E27FC236}">
                  <a16:creationId xmlns="" xmlns:a16="http://schemas.microsoft.com/office/drawing/2014/main" id="{EB6D82EB-6B52-4CE2-8D08-75466D8CC136}"/>
                </a:ext>
              </a:extLst>
            </p:cNvPr>
            <p:cNvSpPr/>
            <p:nvPr/>
          </p:nvSpPr>
          <p:spPr>
            <a:xfrm>
              <a:off x="6812333" y="21759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8096"/>
                  </a:cubicBezTo>
                  <a:cubicBezTo>
                    <a:pt x="8520" y="8096"/>
                    <a:pt x="8520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1" name="Freeform: Shape 3445">
              <a:extLst>
                <a:ext uri="{FF2B5EF4-FFF2-40B4-BE49-F238E27FC236}">
                  <a16:creationId xmlns="" xmlns:a16="http://schemas.microsoft.com/office/drawing/2014/main" id="{CAF418C4-5735-45E7-80EE-CA9905C31B5A}"/>
                </a:ext>
              </a:extLst>
            </p:cNvPr>
            <p:cNvSpPr/>
            <p:nvPr/>
          </p:nvSpPr>
          <p:spPr>
            <a:xfrm>
              <a:off x="6814661" y="217651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9049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2" name="Freeform: Shape 3446">
              <a:extLst>
                <a:ext uri="{FF2B5EF4-FFF2-40B4-BE49-F238E27FC236}">
                  <a16:creationId xmlns="" xmlns:a16="http://schemas.microsoft.com/office/drawing/2014/main" id="{E91838EB-E7D6-4C6A-AE8E-26F5AA5F6DCA}"/>
                </a:ext>
              </a:extLst>
            </p:cNvPr>
            <p:cNvSpPr/>
            <p:nvPr/>
          </p:nvSpPr>
          <p:spPr>
            <a:xfrm>
              <a:off x="6812756" y="2177891"/>
              <a:ext cx="19050" cy="38100"/>
            </a:xfrm>
            <a:custGeom>
              <a:avLst/>
              <a:gdLst>
                <a:gd name="connsiteX0" fmla="*/ 14764 w 19050"/>
                <a:gd name="connsiteY0" fmla="*/ 38576 h 38100"/>
                <a:gd name="connsiteX1" fmla="*/ 10954 w 19050"/>
                <a:gd name="connsiteY1" fmla="*/ 7144 h 38100"/>
                <a:gd name="connsiteX2" fmla="*/ 13811 w 19050"/>
                <a:gd name="connsiteY2" fmla="*/ 10954 h 38100"/>
                <a:gd name="connsiteX3" fmla="*/ 7144 w 19050"/>
                <a:gd name="connsiteY3" fmla="*/ 15716 h 38100"/>
                <a:gd name="connsiteX4" fmla="*/ 14764 w 19050"/>
                <a:gd name="connsiteY4" fmla="*/ 3857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38100">
                  <a:moveTo>
                    <a:pt x="14764" y="38576"/>
                  </a:moveTo>
                  <a:cubicBezTo>
                    <a:pt x="14764" y="34766"/>
                    <a:pt x="22384" y="20479"/>
                    <a:pt x="10954" y="7144"/>
                  </a:cubicBezTo>
                  <a:cubicBezTo>
                    <a:pt x="12859" y="11906"/>
                    <a:pt x="13811" y="12859"/>
                    <a:pt x="13811" y="10954"/>
                  </a:cubicBezTo>
                  <a:cubicBezTo>
                    <a:pt x="18574" y="11906"/>
                    <a:pt x="8096" y="15716"/>
                    <a:pt x="7144" y="15716"/>
                  </a:cubicBezTo>
                  <a:cubicBezTo>
                    <a:pt x="20479" y="10954"/>
                    <a:pt x="11906" y="38576"/>
                    <a:pt x="14764" y="38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3" name="Freeform: Shape 3447">
              <a:extLst>
                <a:ext uri="{FF2B5EF4-FFF2-40B4-BE49-F238E27FC236}">
                  <a16:creationId xmlns="" xmlns:a16="http://schemas.microsoft.com/office/drawing/2014/main" id="{9C1A1BD4-42E9-4185-8B9E-B5529635B906}"/>
                </a:ext>
              </a:extLst>
            </p:cNvPr>
            <p:cNvSpPr/>
            <p:nvPr/>
          </p:nvSpPr>
          <p:spPr>
            <a:xfrm>
              <a:off x="6822608" y="2215590"/>
              <a:ext cx="19050" cy="9525"/>
            </a:xfrm>
            <a:custGeom>
              <a:avLst/>
              <a:gdLst>
                <a:gd name="connsiteX0" fmla="*/ 10627 w 19050"/>
                <a:gd name="connsiteY0" fmla="*/ 7545 h 9525"/>
                <a:gd name="connsiteX1" fmla="*/ 10627 w 19050"/>
                <a:gd name="connsiteY1" fmla="*/ 75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0627" y="7545"/>
                  </a:moveTo>
                  <a:cubicBezTo>
                    <a:pt x="149" y="5640"/>
                    <a:pt x="17295" y="11355"/>
                    <a:pt x="10627" y="75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4" name="Freeform: Shape 3448">
              <a:extLst>
                <a:ext uri="{FF2B5EF4-FFF2-40B4-BE49-F238E27FC236}">
                  <a16:creationId xmlns="" xmlns:a16="http://schemas.microsoft.com/office/drawing/2014/main" id="{B91E3B25-3C00-4919-9E1D-4A9F65DC2A46}"/>
                </a:ext>
              </a:extLst>
            </p:cNvPr>
            <p:cNvSpPr/>
            <p:nvPr/>
          </p:nvSpPr>
          <p:spPr>
            <a:xfrm>
              <a:off x="6821329" y="2222552"/>
              <a:ext cx="19050" cy="19050"/>
            </a:xfrm>
            <a:custGeom>
              <a:avLst/>
              <a:gdLst>
                <a:gd name="connsiteX0" fmla="*/ 12859 w 19050"/>
                <a:gd name="connsiteY0" fmla="*/ 13917 h 19050"/>
                <a:gd name="connsiteX1" fmla="*/ 7144 w 19050"/>
                <a:gd name="connsiteY1" fmla="*/ 11060 h 19050"/>
                <a:gd name="connsiteX2" fmla="*/ 12859 w 19050"/>
                <a:gd name="connsiteY2" fmla="*/ 1391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2859" y="13917"/>
                  </a:moveTo>
                  <a:cubicBezTo>
                    <a:pt x="-1429" y="10107"/>
                    <a:pt x="27146" y="2487"/>
                    <a:pt x="7144" y="11060"/>
                  </a:cubicBezTo>
                  <a:cubicBezTo>
                    <a:pt x="10954" y="17727"/>
                    <a:pt x="10954" y="23442"/>
                    <a:pt x="12859" y="139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5" name="Freeform: Shape 3449">
              <a:extLst>
                <a:ext uri="{FF2B5EF4-FFF2-40B4-BE49-F238E27FC236}">
                  <a16:creationId xmlns="" xmlns:a16="http://schemas.microsoft.com/office/drawing/2014/main" id="{71954AFA-EF61-498A-9A89-B3FCCBCB2FD2}"/>
                </a:ext>
              </a:extLst>
            </p:cNvPr>
            <p:cNvSpPr/>
            <p:nvPr/>
          </p:nvSpPr>
          <p:spPr>
            <a:xfrm>
              <a:off x="6830007" y="2229855"/>
              <a:ext cx="9525" cy="9525"/>
            </a:xfrm>
            <a:custGeom>
              <a:avLst/>
              <a:gdLst>
                <a:gd name="connsiteX0" fmla="*/ 7990 w 9525"/>
                <a:gd name="connsiteY0" fmla="*/ 7567 h 9525"/>
                <a:gd name="connsiteX1" fmla="*/ 7990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67"/>
                  </a:moveTo>
                  <a:cubicBezTo>
                    <a:pt x="7990" y="6615"/>
                    <a:pt x="6086" y="7567"/>
                    <a:pt x="7990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26" name="Group 2025">
            <a:extLst>
              <a:ext uri="{FF2B5EF4-FFF2-40B4-BE49-F238E27FC236}">
                <a16:creationId xmlns="" xmlns:a16="http://schemas.microsoft.com/office/drawing/2014/main" id="{DE92F49A-0E43-4FD7-B0FF-44202B22FED4}"/>
              </a:ext>
            </a:extLst>
          </p:cNvPr>
          <p:cNvGrpSpPr/>
          <p:nvPr/>
        </p:nvGrpSpPr>
        <p:grpSpPr>
          <a:xfrm rot="19843082" flipH="1">
            <a:off x="599625" y="3646810"/>
            <a:ext cx="163140" cy="405702"/>
            <a:chOff x="7012781" y="5504021"/>
            <a:chExt cx="479108" cy="1191464"/>
          </a:xfrm>
          <a:solidFill>
            <a:schemeClr val="bg1"/>
          </a:solidFill>
        </p:grpSpPr>
        <p:sp>
          <p:nvSpPr>
            <p:cNvPr id="2027" name="Freeform: Shape 3451">
              <a:extLst>
                <a:ext uri="{FF2B5EF4-FFF2-40B4-BE49-F238E27FC236}">
                  <a16:creationId xmlns="" xmlns:a16="http://schemas.microsoft.com/office/drawing/2014/main" id="{C4D5A7EF-C9FF-4667-B995-10D7C660A70D}"/>
                </a:ext>
              </a:extLst>
            </p:cNvPr>
            <p:cNvSpPr/>
            <p:nvPr/>
          </p:nvSpPr>
          <p:spPr>
            <a:xfrm>
              <a:off x="7174559" y="566118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1095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8" name="Freeform: Shape 3452">
              <a:extLst>
                <a:ext uri="{FF2B5EF4-FFF2-40B4-BE49-F238E27FC236}">
                  <a16:creationId xmlns="" xmlns:a16="http://schemas.microsoft.com/office/drawing/2014/main" id="{96F2309D-F30B-47B0-8834-6BDE1725BBFA}"/>
                </a:ext>
              </a:extLst>
            </p:cNvPr>
            <p:cNvSpPr/>
            <p:nvPr/>
          </p:nvSpPr>
          <p:spPr>
            <a:xfrm>
              <a:off x="7170896" y="56697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8096"/>
                    <a:pt x="13811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9" name="Freeform: Shape 3453">
              <a:extLst>
                <a:ext uri="{FF2B5EF4-FFF2-40B4-BE49-F238E27FC236}">
                  <a16:creationId xmlns="" xmlns:a16="http://schemas.microsoft.com/office/drawing/2014/main" id="{F0522518-3781-41C1-9784-5A520BB3E331}"/>
                </a:ext>
              </a:extLst>
            </p:cNvPr>
            <p:cNvSpPr/>
            <p:nvPr/>
          </p:nvSpPr>
          <p:spPr>
            <a:xfrm>
              <a:off x="7175659" y="58031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0" name="Freeform: Shape 3454">
              <a:extLst>
                <a:ext uri="{FF2B5EF4-FFF2-40B4-BE49-F238E27FC236}">
                  <a16:creationId xmlns="" xmlns:a16="http://schemas.microsoft.com/office/drawing/2014/main" id="{6437ADCD-B27B-42DF-9AF4-E407EF478107}"/>
                </a:ext>
              </a:extLst>
            </p:cNvPr>
            <p:cNvSpPr/>
            <p:nvPr/>
          </p:nvSpPr>
          <p:spPr>
            <a:xfrm>
              <a:off x="7180951" y="586787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1" name="Freeform: Shape 3455">
              <a:extLst>
                <a:ext uri="{FF2B5EF4-FFF2-40B4-BE49-F238E27FC236}">
                  <a16:creationId xmlns="" xmlns:a16="http://schemas.microsoft.com/office/drawing/2014/main" id="{3988B0FB-5A03-441F-9039-CFE83C051C3B}"/>
                </a:ext>
              </a:extLst>
            </p:cNvPr>
            <p:cNvSpPr/>
            <p:nvPr/>
          </p:nvSpPr>
          <p:spPr>
            <a:xfrm>
              <a:off x="7178516" y="58793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2" name="Freeform: Shape 3456">
              <a:extLst>
                <a:ext uri="{FF2B5EF4-FFF2-40B4-BE49-F238E27FC236}">
                  <a16:creationId xmlns="" xmlns:a16="http://schemas.microsoft.com/office/drawing/2014/main" id="{5A2AD21C-6903-4C1D-977F-C3136EFDE7DD}"/>
                </a:ext>
              </a:extLst>
            </p:cNvPr>
            <p:cNvSpPr/>
            <p:nvPr/>
          </p:nvSpPr>
          <p:spPr>
            <a:xfrm>
              <a:off x="7174706" y="580310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9049" y="9049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3" name="Freeform: Shape 3457">
              <a:extLst>
                <a:ext uri="{FF2B5EF4-FFF2-40B4-BE49-F238E27FC236}">
                  <a16:creationId xmlns="" xmlns:a16="http://schemas.microsoft.com/office/drawing/2014/main" id="{9053FD86-ABA7-4E46-BE3E-B1ADAC9A6DC4}"/>
                </a:ext>
              </a:extLst>
            </p:cNvPr>
            <p:cNvSpPr/>
            <p:nvPr/>
          </p:nvSpPr>
          <p:spPr>
            <a:xfrm>
              <a:off x="7179321" y="5681991"/>
              <a:ext cx="9525" cy="9525"/>
            </a:xfrm>
            <a:custGeom>
              <a:avLst/>
              <a:gdLst>
                <a:gd name="connsiteX0" fmla="*/ 8244 w 9525"/>
                <a:gd name="connsiteY0" fmla="*/ 8244 h 9525"/>
                <a:gd name="connsiteX1" fmla="*/ 8244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8244"/>
                  </a:moveTo>
                  <a:cubicBezTo>
                    <a:pt x="7291" y="6339"/>
                    <a:pt x="6339" y="7291"/>
                    <a:pt x="8244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4" name="Freeform: Shape 3458">
              <a:extLst>
                <a:ext uri="{FF2B5EF4-FFF2-40B4-BE49-F238E27FC236}">
                  <a16:creationId xmlns="" xmlns:a16="http://schemas.microsoft.com/office/drawing/2014/main" id="{0A9EEBFF-3A50-432F-A9E8-A5957FE29F0D}"/>
                </a:ext>
              </a:extLst>
            </p:cNvPr>
            <p:cNvSpPr/>
            <p:nvPr/>
          </p:nvSpPr>
          <p:spPr>
            <a:xfrm>
              <a:off x="7168674" y="5773684"/>
              <a:ext cx="9525" cy="9525"/>
            </a:xfrm>
            <a:custGeom>
              <a:avLst/>
              <a:gdLst>
                <a:gd name="connsiteX0" fmla="*/ 8414 w 9525"/>
                <a:gd name="connsiteY0" fmla="*/ 7990 h 9525"/>
                <a:gd name="connsiteX1" fmla="*/ 84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990"/>
                  </a:moveTo>
                  <a:cubicBezTo>
                    <a:pt x="8414" y="7990"/>
                    <a:pt x="5556" y="6085"/>
                    <a:pt x="841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5" name="Freeform: Shape 3459">
              <a:extLst>
                <a:ext uri="{FF2B5EF4-FFF2-40B4-BE49-F238E27FC236}">
                  <a16:creationId xmlns="" xmlns:a16="http://schemas.microsoft.com/office/drawing/2014/main" id="{C8D7F9D6-2E5E-4EB3-BC48-2D2AF0D2A255}"/>
                </a:ext>
              </a:extLst>
            </p:cNvPr>
            <p:cNvSpPr/>
            <p:nvPr/>
          </p:nvSpPr>
          <p:spPr>
            <a:xfrm>
              <a:off x="7167086" y="5752223"/>
              <a:ext cx="9525" cy="9525"/>
            </a:xfrm>
            <a:custGeom>
              <a:avLst/>
              <a:gdLst>
                <a:gd name="connsiteX0" fmla="*/ 7144 w 9525"/>
                <a:gd name="connsiteY0" fmla="*/ 7545 h 9525"/>
                <a:gd name="connsiteX1" fmla="*/ 7144 w 9525"/>
                <a:gd name="connsiteY1" fmla="*/ 75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45"/>
                  </a:moveTo>
                  <a:cubicBezTo>
                    <a:pt x="7144" y="11354"/>
                    <a:pt x="14764" y="5639"/>
                    <a:pt x="7144" y="75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6" name="Freeform: Shape 3460">
              <a:extLst>
                <a:ext uri="{FF2B5EF4-FFF2-40B4-BE49-F238E27FC236}">
                  <a16:creationId xmlns="" xmlns:a16="http://schemas.microsoft.com/office/drawing/2014/main" id="{3A8C523D-B64D-4D75-87E3-F1578F2BC3E0}"/>
                </a:ext>
              </a:extLst>
            </p:cNvPr>
            <p:cNvSpPr/>
            <p:nvPr/>
          </p:nvSpPr>
          <p:spPr>
            <a:xfrm>
              <a:off x="7168991" y="56888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7" name="Freeform: Shape 3461">
              <a:extLst>
                <a:ext uri="{FF2B5EF4-FFF2-40B4-BE49-F238E27FC236}">
                  <a16:creationId xmlns="" xmlns:a16="http://schemas.microsoft.com/office/drawing/2014/main" id="{8296B014-8E55-49C7-944F-1C4EF5DA3CFE}"/>
                </a:ext>
              </a:extLst>
            </p:cNvPr>
            <p:cNvSpPr/>
            <p:nvPr/>
          </p:nvSpPr>
          <p:spPr>
            <a:xfrm>
              <a:off x="7169944" y="579072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8" name="Freeform: Shape 3462">
              <a:extLst>
                <a:ext uri="{FF2B5EF4-FFF2-40B4-BE49-F238E27FC236}">
                  <a16:creationId xmlns="" xmlns:a16="http://schemas.microsoft.com/office/drawing/2014/main" id="{5C2F0258-64F3-4EDD-A4B6-D60162F005AF}"/>
                </a:ext>
              </a:extLst>
            </p:cNvPr>
            <p:cNvSpPr/>
            <p:nvPr/>
          </p:nvSpPr>
          <p:spPr>
            <a:xfrm>
              <a:off x="7194709" y="56754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9" name="Freeform: Shape 3463">
              <a:extLst>
                <a:ext uri="{FF2B5EF4-FFF2-40B4-BE49-F238E27FC236}">
                  <a16:creationId xmlns="" xmlns:a16="http://schemas.microsoft.com/office/drawing/2014/main" id="{82AFEA70-D8FB-4EA4-9844-C5E0EFE66129}"/>
                </a:ext>
              </a:extLst>
            </p:cNvPr>
            <p:cNvSpPr/>
            <p:nvPr/>
          </p:nvSpPr>
          <p:spPr>
            <a:xfrm>
              <a:off x="7168991" y="565949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9049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0" name="Freeform: Shape 3464">
              <a:extLst>
                <a:ext uri="{FF2B5EF4-FFF2-40B4-BE49-F238E27FC236}">
                  <a16:creationId xmlns="" xmlns:a16="http://schemas.microsoft.com/office/drawing/2014/main" id="{DEF7F31D-A47A-4514-A562-CD9FF4D24A5C}"/>
                </a:ext>
              </a:extLst>
            </p:cNvPr>
            <p:cNvSpPr/>
            <p:nvPr/>
          </p:nvSpPr>
          <p:spPr>
            <a:xfrm>
              <a:off x="7177564" y="589983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4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1" name="Freeform: Shape 3465">
              <a:extLst>
                <a:ext uri="{FF2B5EF4-FFF2-40B4-BE49-F238E27FC236}">
                  <a16:creationId xmlns="" xmlns:a16="http://schemas.microsoft.com/office/drawing/2014/main" id="{F6A089EE-8937-43C8-9CCB-B162D07030EF}"/>
                </a:ext>
              </a:extLst>
            </p:cNvPr>
            <p:cNvSpPr/>
            <p:nvPr/>
          </p:nvSpPr>
          <p:spPr>
            <a:xfrm>
              <a:off x="7246144" y="5931299"/>
              <a:ext cx="19050" cy="9525"/>
            </a:xfrm>
            <a:custGeom>
              <a:avLst/>
              <a:gdLst>
                <a:gd name="connsiteX0" fmla="*/ 12859 w 19050"/>
                <a:gd name="connsiteY0" fmla="*/ 9443 h 9525"/>
                <a:gd name="connsiteX1" fmla="*/ 7144 w 19050"/>
                <a:gd name="connsiteY1" fmla="*/ 7538 h 9525"/>
                <a:gd name="connsiteX2" fmla="*/ 12859 w 19050"/>
                <a:gd name="connsiteY2" fmla="*/ 9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9443"/>
                  </a:moveTo>
                  <a:cubicBezTo>
                    <a:pt x="10001" y="11349"/>
                    <a:pt x="10001" y="5633"/>
                    <a:pt x="7144" y="7538"/>
                  </a:cubicBezTo>
                  <a:cubicBezTo>
                    <a:pt x="8096" y="8491"/>
                    <a:pt x="10954" y="12301"/>
                    <a:pt x="12859" y="9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2" name="Freeform: Shape 3466">
              <a:extLst>
                <a:ext uri="{FF2B5EF4-FFF2-40B4-BE49-F238E27FC236}">
                  <a16:creationId xmlns="" xmlns:a16="http://schemas.microsoft.com/office/drawing/2014/main" id="{B92EEC1B-FA03-48EA-9C42-30222CDF5ED1}"/>
                </a:ext>
              </a:extLst>
            </p:cNvPr>
            <p:cNvSpPr/>
            <p:nvPr/>
          </p:nvSpPr>
          <p:spPr>
            <a:xfrm>
              <a:off x="7179469" y="56840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3" name="Freeform: Shape 3467">
              <a:extLst>
                <a:ext uri="{FF2B5EF4-FFF2-40B4-BE49-F238E27FC236}">
                  <a16:creationId xmlns="" xmlns:a16="http://schemas.microsoft.com/office/drawing/2014/main" id="{384FCCF6-CF51-4E68-A4D9-4A80E816FC81}"/>
                </a:ext>
              </a:extLst>
            </p:cNvPr>
            <p:cNvSpPr/>
            <p:nvPr/>
          </p:nvSpPr>
          <p:spPr>
            <a:xfrm>
              <a:off x="7245720" y="593264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4" name="Freeform: Shape 3468">
              <a:extLst>
                <a:ext uri="{FF2B5EF4-FFF2-40B4-BE49-F238E27FC236}">
                  <a16:creationId xmlns="" xmlns:a16="http://schemas.microsoft.com/office/drawing/2014/main" id="{0E26D746-C6C3-4ED1-BF79-12B75AC515DF}"/>
                </a:ext>
              </a:extLst>
            </p:cNvPr>
            <p:cNvSpPr/>
            <p:nvPr/>
          </p:nvSpPr>
          <p:spPr>
            <a:xfrm>
              <a:off x="7185184" y="594598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8096" y="7144"/>
                  </a:cubicBezTo>
                  <a:cubicBezTo>
                    <a:pt x="8096" y="7144"/>
                    <a:pt x="8096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5" name="Freeform: Shape 3469">
              <a:extLst>
                <a:ext uri="{FF2B5EF4-FFF2-40B4-BE49-F238E27FC236}">
                  <a16:creationId xmlns="" xmlns:a16="http://schemas.microsoft.com/office/drawing/2014/main" id="{98378CE6-BDDE-46DB-9520-14A6375394CA}"/>
                </a:ext>
              </a:extLst>
            </p:cNvPr>
            <p:cNvSpPr/>
            <p:nvPr/>
          </p:nvSpPr>
          <p:spPr>
            <a:xfrm>
              <a:off x="7185184" y="59116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6" name="Freeform: Shape 3470">
              <a:extLst>
                <a:ext uri="{FF2B5EF4-FFF2-40B4-BE49-F238E27FC236}">
                  <a16:creationId xmlns="" xmlns:a16="http://schemas.microsoft.com/office/drawing/2014/main" id="{FDC84FD7-C04C-4F5A-A91A-368638FAD8EA}"/>
                </a:ext>
              </a:extLst>
            </p:cNvPr>
            <p:cNvSpPr/>
            <p:nvPr/>
          </p:nvSpPr>
          <p:spPr>
            <a:xfrm>
              <a:off x="7191180" y="5963764"/>
              <a:ext cx="9525" cy="9525"/>
            </a:xfrm>
            <a:custGeom>
              <a:avLst/>
              <a:gdLst>
                <a:gd name="connsiteX0" fmla="*/ 7814 w 9525"/>
                <a:gd name="connsiteY0" fmla="*/ 7458 h 9525"/>
                <a:gd name="connsiteX1" fmla="*/ 7814 w 9525"/>
                <a:gd name="connsiteY1" fmla="*/ 74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4" y="7458"/>
                  </a:moveTo>
                  <a:cubicBezTo>
                    <a:pt x="5910" y="13173"/>
                    <a:pt x="8767" y="5553"/>
                    <a:pt x="7814" y="74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7" name="Freeform: Shape 3471">
              <a:extLst>
                <a:ext uri="{FF2B5EF4-FFF2-40B4-BE49-F238E27FC236}">
                  <a16:creationId xmlns="" xmlns:a16="http://schemas.microsoft.com/office/drawing/2014/main" id="{7D292C22-AE5F-4FB0-996C-D6B33CCF9AE8}"/>
                </a:ext>
              </a:extLst>
            </p:cNvPr>
            <p:cNvSpPr/>
            <p:nvPr/>
          </p:nvSpPr>
          <p:spPr>
            <a:xfrm>
              <a:off x="7194709" y="5982572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7144" y="7701"/>
                    <a:pt x="8096" y="5795"/>
                    <a:pt x="71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8" name="Freeform: Shape 3472">
              <a:extLst>
                <a:ext uri="{FF2B5EF4-FFF2-40B4-BE49-F238E27FC236}">
                  <a16:creationId xmlns="" xmlns:a16="http://schemas.microsoft.com/office/drawing/2014/main" id="{E9D471FD-D353-4465-AAC7-7C428D14D2C6}"/>
                </a:ext>
              </a:extLst>
            </p:cNvPr>
            <p:cNvSpPr/>
            <p:nvPr/>
          </p:nvSpPr>
          <p:spPr>
            <a:xfrm>
              <a:off x="7250550" y="5671661"/>
              <a:ext cx="9525" cy="9525"/>
            </a:xfrm>
            <a:custGeom>
              <a:avLst/>
              <a:gdLst>
                <a:gd name="connsiteX0" fmla="*/ 8453 w 9525"/>
                <a:gd name="connsiteY0" fmla="*/ 10001 h 9525"/>
                <a:gd name="connsiteX1" fmla="*/ 7500 w 9525"/>
                <a:gd name="connsiteY1" fmla="*/ 7144 h 9525"/>
                <a:gd name="connsiteX2" fmla="*/ 8453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53" y="10001"/>
                  </a:moveTo>
                  <a:cubicBezTo>
                    <a:pt x="8453" y="9049"/>
                    <a:pt x="7500" y="8096"/>
                    <a:pt x="7500" y="7144"/>
                  </a:cubicBezTo>
                  <a:cubicBezTo>
                    <a:pt x="8453" y="9049"/>
                    <a:pt x="5595" y="10001"/>
                    <a:pt x="8453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9" name="Freeform: Shape 3473">
              <a:extLst>
                <a:ext uri="{FF2B5EF4-FFF2-40B4-BE49-F238E27FC236}">
                  <a16:creationId xmlns="" xmlns:a16="http://schemas.microsoft.com/office/drawing/2014/main" id="{387321E5-814E-486D-92C2-CBC2F2C28012}"/>
                </a:ext>
              </a:extLst>
            </p:cNvPr>
            <p:cNvSpPr/>
            <p:nvPr/>
          </p:nvSpPr>
          <p:spPr>
            <a:xfrm>
              <a:off x="7178516" y="56830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0" name="Freeform: Shape 3474">
              <a:extLst>
                <a:ext uri="{FF2B5EF4-FFF2-40B4-BE49-F238E27FC236}">
                  <a16:creationId xmlns="" xmlns:a16="http://schemas.microsoft.com/office/drawing/2014/main" id="{4F4EB82F-6BDB-42AF-B51B-A21CDE4E0220}"/>
                </a:ext>
              </a:extLst>
            </p:cNvPr>
            <p:cNvSpPr/>
            <p:nvPr/>
          </p:nvSpPr>
          <p:spPr>
            <a:xfrm>
              <a:off x="7214711" y="59621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10001"/>
                  </a:ln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1" name="Freeform: Shape 3475">
              <a:extLst>
                <a:ext uri="{FF2B5EF4-FFF2-40B4-BE49-F238E27FC236}">
                  <a16:creationId xmlns="" xmlns:a16="http://schemas.microsoft.com/office/drawing/2014/main" id="{C6EC6DCE-FFFF-45BA-B53F-8335F8A8D8F0}"/>
                </a:ext>
              </a:extLst>
            </p:cNvPr>
            <p:cNvSpPr/>
            <p:nvPr/>
          </p:nvSpPr>
          <p:spPr>
            <a:xfrm>
              <a:off x="7250192" y="580501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2" name="Freeform: Shape 3476">
              <a:extLst>
                <a:ext uri="{FF2B5EF4-FFF2-40B4-BE49-F238E27FC236}">
                  <a16:creationId xmlns="" xmlns:a16="http://schemas.microsoft.com/office/drawing/2014/main" id="{187DD7A7-68E2-40F5-B483-8D1CE8211B5F}"/>
                </a:ext>
              </a:extLst>
            </p:cNvPr>
            <p:cNvSpPr/>
            <p:nvPr/>
          </p:nvSpPr>
          <p:spPr>
            <a:xfrm>
              <a:off x="7214155" y="597360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1" y="8096"/>
                    <a:pt x="5795" y="11906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3" name="Freeform: Shape 3477">
              <a:extLst>
                <a:ext uri="{FF2B5EF4-FFF2-40B4-BE49-F238E27FC236}">
                  <a16:creationId xmlns="" xmlns:a16="http://schemas.microsoft.com/office/drawing/2014/main" id="{6AC256A4-D56C-49D3-8856-16A3248D6571}"/>
                </a:ext>
              </a:extLst>
            </p:cNvPr>
            <p:cNvSpPr/>
            <p:nvPr/>
          </p:nvSpPr>
          <p:spPr>
            <a:xfrm>
              <a:off x="7250906" y="56716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4" name="Freeform: Shape 3478">
              <a:extLst>
                <a:ext uri="{FF2B5EF4-FFF2-40B4-BE49-F238E27FC236}">
                  <a16:creationId xmlns="" xmlns:a16="http://schemas.microsoft.com/office/drawing/2014/main" id="{A0B5ACA6-29DE-4A41-B943-53E0B855B016}"/>
                </a:ext>
              </a:extLst>
            </p:cNvPr>
            <p:cNvSpPr/>
            <p:nvPr/>
          </p:nvSpPr>
          <p:spPr>
            <a:xfrm>
              <a:off x="7168039" y="5653563"/>
              <a:ext cx="123825" cy="361950"/>
            </a:xfrm>
            <a:custGeom>
              <a:avLst/>
              <a:gdLst>
                <a:gd name="connsiteX0" fmla="*/ 70961 w 123825"/>
                <a:gd name="connsiteY0" fmla="*/ 31909 h 361950"/>
                <a:gd name="connsiteX1" fmla="*/ 92869 w 123825"/>
                <a:gd name="connsiteY1" fmla="*/ 20479 h 361950"/>
                <a:gd name="connsiteX2" fmla="*/ 92869 w 123825"/>
                <a:gd name="connsiteY2" fmla="*/ 21431 h 361950"/>
                <a:gd name="connsiteX3" fmla="*/ 90964 w 123825"/>
                <a:gd name="connsiteY3" fmla="*/ 25241 h 361950"/>
                <a:gd name="connsiteX4" fmla="*/ 96679 w 123825"/>
                <a:gd name="connsiteY4" fmla="*/ 22384 h 361950"/>
                <a:gd name="connsiteX5" fmla="*/ 92869 w 123825"/>
                <a:gd name="connsiteY5" fmla="*/ 30956 h 361950"/>
                <a:gd name="connsiteX6" fmla="*/ 97631 w 123825"/>
                <a:gd name="connsiteY6" fmla="*/ 25241 h 361950"/>
                <a:gd name="connsiteX7" fmla="*/ 101441 w 123825"/>
                <a:gd name="connsiteY7" fmla="*/ 26194 h 361950"/>
                <a:gd name="connsiteX8" fmla="*/ 101441 w 123825"/>
                <a:gd name="connsiteY8" fmla="*/ 30956 h 361950"/>
                <a:gd name="connsiteX9" fmla="*/ 90964 w 123825"/>
                <a:gd name="connsiteY9" fmla="*/ 194786 h 361950"/>
                <a:gd name="connsiteX10" fmla="*/ 90964 w 123825"/>
                <a:gd name="connsiteY10" fmla="*/ 195739 h 361950"/>
                <a:gd name="connsiteX11" fmla="*/ 81439 w 123825"/>
                <a:gd name="connsiteY11" fmla="*/ 242411 h 361950"/>
                <a:gd name="connsiteX12" fmla="*/ 56674 w 123825"/>
                <a:gd name="connsiteY12" fmla="*/ 336709 h 361950"/>
                <a:gd name="connsiteX13" fmla="*/ 53816 w 123825"/>
                <a:gd name="connsiteY13" fmla="*/ 337661 h 361950"/>
                <a:gd name="connsiteX14" fmla="*/ 53816 w 123825"/>
                <a:gd name="connsiteY14" fmla="*/ 336709 h 361950"/>
                <a:gd name="connsiteX15" fmla="*/ 44291 w 123825"/>
                <a:gd name="connsiteY15" fmla="*/ 283369 h 361950"/>
                <a:gd name="connsiteX16" fmla="*/ 50006 w 123825"/>
                <a:gd name="connsiteY16" fmla="*/ 289084 h 361950"/>
                <a:gd name="connsiteX17" fmla="*/ 43339 w 123825"/>
                <a:gd name="connsiteY17" fmla="*/ 262414 h 361950"/>
                <a:gd name="connsiteX18" fmla="*/ 33814 w 123825"/>
                <a:gd name="connsiteY18" fmla="*/ 258604 h 361950"/>
                <a:gd name="connsiteX19" fmla="*/ 42386 w 123825"/>
                <a:gd name="connsiteY19" fmla="*/ 255747 h 361950"/>
                <a:gd name="connsiteX20" fmla="*/ 31909 w 123825"/>
                <a:gd name="connsiteY20" fmla="*/ 190976 h 361950"/>
                <a:gd name="connsiteX21" fmla="*/ 16669 w 123825"/>
                <a:gd name="connsiteY21" fmla="*/ 126206 h 361950"/>
                <a:gd name="connsiteX22" fmla="*/ 22384 w 123825"/>
                <a:gd name="connsiteY22" fmla="*/ 108109 h 361950"/>
                <a:gd name="connsiteX23" fmla="*/ 14764 w 123825"/>
                <a:gd name="connsiteY23" fmla="*/ 100489 h 361950"/>
                <a:gd name="connsiteX24" fmla="*/ 12859 w 123825"/>
                <a:gd name="connsiteY24" fmla="*/ 26194 h 361950"/>
                <a:gd name="connsiteX25" fmla="*/ 14764 w 123825"/>
                <a:gd name="connsiteY25" fmla="*/ 27147 h 361950"/>
                <a:gd name="connsiteX26" fmla="*/ 14764 w 123825"/>
                <a:gd name="connsiteY26" fmla="*/ 53816 h 361950"/>
                <a:gd name="connsiteX27" fmla="*/ 7144 w 123825"/>
                <a:gd name="connsiteY27" fmla="*/ 85249 h 361950"/>
                <a:gd name="connsiteX28" fmla="*/ 20479 w 123825"/>
                <a:gd name="connsiteY28" fmla="*/ 138589 h 361950"/>
                <a:gd name="connsiteX29" fmla="*/ 15716 w 123825"/>
                <a:gd name="connsiteY29" fmla="*/ 155734 h 361950"/>
                <a:gd name="connsiteX30" fmla="*/ 24289 w 123825"/>
                <a:gd name="connsiteY30" fmla="*/ 219551 h 361950"/>
                <a:gd name="connsiteX31" fmla="*/ 16669 w 123825"/>
                <a:gd name="connsiteY31" fmla="*/ 220504 h 361950"/>
                <a:gd name="connsiteX32" fmla="*/ 15716 w 123825"/>
                <a:gd name="connsiteY32" fmla="*/ 225266 h 361950"/>
                <a:gd name="connsiteX33" fmla="*/ 23336 w 123825"/>
                <a:gd name="connsiteY33" fmla="*/ 237649 h 361950"/>
                <a:gd name="connsiteX34" fmla="*/ 14764 w 123825"/>
                <a:gd name="connsiteY34" fmla="*/ 247174 h 361950"/>
                <a:gd name="connsiteX35" fmla="*/ 23336 w 123825"/>
                <a:gd name="connsiteY35" fmla="*/ 250984 h 361950"/>
                <a:gd name="connsiteX36" fmla="*/ 17621 w 123825"/>
                <a:gd name="connsiteY36" fmla="*/ 254794 h 361950"/>
                <a:gd name="connsiteX37" fmla="*/ 28099 w 123825"/>
                <a:gd name="connsiteY37" fmla="*/ 267176 h 361950"/>
                <a:gd name="connsiteX38" fmla="*/ 27146 w 123825"/>
                <a:gd name="connsiteY38" fmla="*/ 282416 h 361950"/>
                <a:gd name="connsiteX39" fmla="*/ 30956 w 123825"/>
                <a:gd name="connsiteY39" fmla="*/ 276701 h 361950"/>
                <a:gd name="connsiteX40" fmla="*/ 35719 w 123825"/>
                <a:gd name="connsiteY40" fmla="*/ 313849 h 361950"/>
                <a:gd name="connsiteX41" fmla="*/ 38576 w 123825"/>
                <a:gd name="connsiteY41" fmla="*/ 363379 h 361950"/>
                <a:gd name="connsiteX42" fmla="*/ 42386 w 123825"/>
                <a:gd name="connsiteY42" fmla="*/ 363379 h 361950"/>
                <a:gd name="connsiteX43" fmla="*/ 73819 w 123825"/>
                <a:gd name="connsiteY43" fmla="*/ 352901 h 361950"/>
                <a:gd name="connsiteX44" fmla="*/ 76676 w 123825"/>
                <a:gd name="connsiteY44" fmla="*/ 321469 h 361950"/>
                <a:gd name="connsiteX45" fmla="*/ 80486 w 123825"/>
                <a:gd name="connsiteY45" fmla="*/ 325279 h 361950"/>
                <a:gd name="connsiteX46" fmla="*/ 98584 w 123825"/>
                <a:gd name="connsiteY46" fmla="*/ 281464 h 361950"/>
                <a:gd name="connsiteX47" fmla="*/ 93821 w 123825"/>
                <a:gd name="connsiteY47" fmla="*/ 279559 h 361950"/>
                <a:gd name="connsiteX48" fmla="*/ 120491 w 123825"/>
                <a:gd name="connsiteY48" fmla="*/ 139541 h 361950"/>
                <a:gd name="connsiteX49" fmla="*/ 117634 w 123825"/>
                <a:gd name="connsiteY49" fmla="*/ 46197 h 361950"/>
                <a:gd name="connsiteX50" fmla="*/ 125254 w 123825"/>
                <a:gd name="connsiteY50" fmla="*/ 51911 h 361950"/>
                <a:gd name="connsiteX51" fmla="*/ 119539 w 123825"/>
                <a:gd name="connsiteY51" fmla="*/ 34766 h 361950"/>
                <a:gd name="connsiteX52" fmla="*/ 119539 w 123825"/>
                <a:gd name="connsiteY52" fmla="*/ 39529 h 361950"/>
                <a:gd name="connsiteX53" fmla="*/ 114776 w 123825"/>
                <a:gd name="connsiteY53" fmla="*/ 33814 h 361950"/>
                <a:gd name="connsiteX54" fmla="*/ 121444 w 123825"/>
                <a:gd name="connsiteY54" fmla="*/ 8097 h 361950"/>
                <a:gd name="connsiteX55" fmla="*/ 15716 w 123825"/>
                <a:gd name="connsiteY55" fmla="*/ 7144 h 361950"/>
                <a:gd name="connsiteX56" fmla="*/ 13811 w 123825"/>
                <a:gd name="connsiteY56" fmla="*/ 29051 h 361950"/>
                <a:gd name="connsiteX57" fmla="*/ 15716 w 123825"/>
                <a:gd name="connsiteY57" fmla="*/ 29051 h 361950"/>
                <a:gd name="connsiteX58" fmla="*/ 63341 w 123825"/>
                <a:gd name="connsiteY58" fmla="*/ 24289 h 361950"/>
                <a:gd name="connsiteX59" fmla="*/ 70961 w 123825"/>
                <a:gd name="connsiteY59" fmla="*/ 31909 h 361950"/>
                <a:gd name="connsiteX60" fmla="*/ 101441 w 123825"/>
                <a:gd name="connsiteY60" fmla="*/ 41434 h 361950"/>
                <a:gd name="connsiteX61" fmla="*/ 101441 w 123825"/>
                <a:gd name="connsiteY61" fmla="*/ 41434 h 361950"/>
                <a:gd name="connsiteX62" fmla="*/ 100489 w 123825"/>
                <a:gd name="connsiteY62" fmla="*/ 47149 h 361950"/>
                <a:gd name="connsiteX63" fmla="*/ 100489 w 123825"/>
                <a:gd name="connsiteY63" fmla="*/ 47149 h 361950"/>
                <a:gd name="connsiteX64" fmla="*/ 121444 w 123825"/>
                <a:gd name="connsiteY64" fmla="*/ 36672 h 361950"/>
                <a:gd name="connsiteX65" fmla="*/ 121444 w 123825"/>
                <a:gd name="connsiteY65" fmla="*/ 36672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23825" h="361950">
                  <a:moveTo>
                    <a:pt x="70961" y="31909"/>
                  </a:moveTo>
                  <a:cubicBezTo>
                    <a:pt x="70009" y="31909"/>
                    <a:pt x="93821" y="24289"/>
                    <a:pt x="92869" y="20479"/>
                  </a:cubicBezTo>
                  <a:cubicBezTo>
                    <a:pt x="90964" y="22384"/>
                    <a:pt x="90964" y="22384"/>
                    <a:pt x="92869" y="21431"/>
                  </a:cubicBezTo>
                  <a:cubicBezTo>
                    <a:pt x="92869" y="23336"/>
                    <a:pt x="91916" y="24289"/>
                    <a:pt x="90964" y="25241"/>
                  </a:cubicBezTo>
                  <a:cubicBezTo>
                    <a:pt x="91916" y="25241"/>
                    <a:pt x="95726" y="21431"/>
                    <a:pt x="96679" y="22384"/>
                  </a:cubicBezTo>
                  <a:cubicBezTo>
                    <a:pt x="94774" y="29051"/>
                    <a:pt x="92869" y="23336"/>
                    <a:pt x="92869" y="30956"/>
                  </a:cubicBezTo>
                  <a:cubicBezTo>
                    <a:pt x="95726" y="30004"/>
                    <a:pt x="96679" y="28099"/>
                    <a:pt x="97631" y="25241"/>
                  </a:cubicBezTo>
                  <a:cubicBezTo>
                    <a:pt x="96679" y="26194"/>
                    <a:pt x="91916" y="30956"/>
                    <a:pt x="101441" y="26194"/>
                  </a:cubicBezTo>
                  <a:cubicBezTo>
                    <a:pt x="95726" y="29051"/>
                    <a:pt x="101441" y="30004"/>
                    <a:pt x="101441" y="30956"/>
                  </a:cubicBezTo>
                  <a:cubicBezTo>
                    <a:pt x="87154" y="70009"/>
                    <a:pt x="86201" y="166211"/>
                    <a:pt x="90964" y="194786"/>
                  </a:cubicBezTo>
                  <a:cubicBezTo>
                    <a:pt x="86201" y="194786"/>
                    <a:pt x="86201" y="195739"/>
                    <a:pt x="90964" y="195739"/>
                  </a:cubicBezTo>
                  <a:cubicBezTo>
                    <a:pt x="90011" y="197644"/>
                    <a:pt x="70009" y="233839"/>
                    <a:pt x="81439" y="242411"/>
                  </a:cubicBezTo>
                  <a:cubicBezTo>
                    <a:pt x="83344" y="251936"/>
                    <a:pt x="43339" y="334804"/>
                    <a:pt x="56674" y="336709"/>
                  </a:cubicBezTo>
                  <a:cubicBezTo>
                    <a:pt x="58579" y="329089"/>
                    <a:pt x="52864" y="338614"/>
                    <a:pt x="53816" y="337661"/>
                  </a:cubicBezTo>
                  <a:cubicBezTo>
                    <a:pt x="54769" y="335756"/>
                    <a:pt x="58579" y="330994"/>
                    <a:pt x="53816" y="336709"/>
                  </a:cubicBezTo>
                  <a:cubicBezTo>
                    <a:pt x="56674" y="326231"/>
                    <a:pt x="50006" y="303372"/>
                    <a:pt x="44291" y="283369"/>
                  </a:cubicBezTo>
                  <a:cubicBezTo>
                    <a:pt x="46196" y="285274"/>
                    <a:pt x="48101" y="287179"/>
                    <a:pt x="50006" y="289084"/>
                  </a:cubicBezTo>
                  <a:cubicBezTo>
                    <a:pt x="49054" y="288131"/>
                    <a:pt x="40481" y="258604"/>
                    <a:pt x="43339" y="262414"/>
                  </a:cubicBezTo>
                  <a:cubicBezTo>
                    <a:pt x="43339" y="261461"/>
                    <a:pt x="36671" y="258604"/>
                    <a:pt x="33814" y="258604"/>
                  </a:cubicBezTo>
                  <a:cubicBezTo>
                    <a:pt x="36671" y="256699"/>
                    <a:pt x="39529" y="255747"/>
                    <a:pt x="42386" y="255747"/>
                  </a:cubicBezTo>
                  <a:cubicBezTo>
                    <a:pt x="34766" y="246222"/>
                    <a:pt x="24289" y="195739"/>
                    <a:pt x="31909" y="190976"/>
                  </a:cubicBezTo>
                  <a:cubicBezTo>
                    <a:pt x="27146" y="169069"/>
                    <a:pt x="18574" y="140494"/>
                    <a:pt x="16669" y="126206"/>
                  </a:cubicBezTo>
                  <a:cubicBezTo>
                    <a:pt x="15716" y="125254"/>
                    <a:pt x="17621" y="113824"/>
                    <a:pt x="22384" y="108109"/>
                  </a:cubicBezTo>
                  <a:cubicBezTo>
                    <a:pt x="21431" y="111919"/>
                    <a:pt x="13811" y="100489"/>
                    <a:pt x="14764" y="100489"/>
                  </a:cubicBezTo>
                  <a:cubicBezTo>
                    <a:pt x="21431" y="104299"/>
                    <a:pt x="13811" y="27147"/>
                    <a:pt x="12859" y="26194"/>
                  </a:cubicBezTo>
                  <a:cubicBezTo>
                    <a:pt x="10954" y="28099"/>
                    <a:pt x="11906" y="28099"/>
                    <a:pt x="14764" y="27147"/>
                  </a:cubicBezTo>
                  <a:cubicBezTo>
                    <a:pt x="18574" y="30004"/>
                    <a:pt x="476" y="42386"/>
                    <a:pt x="14764" y="53816"/>
                  </a:cubicBezTo>
                  <a:cubicBezTo>
                    <a:pt x="11906" y="54769"/>
                    <a:pt x="10001" y="84297"/>
                    <a:pt x="7144" y="85249"/>
                  </a:cubicBezTo>
                  <a:cubicBezTo>
                    <a:pt x="14764" y="95726"/>
                    <a:pt x="12859" y="125254"/>
                    <a:pt x="20479" y="138589"/>
                  </a:cubicBezTo>
                  <a:cubicBezTo>
                    <a:pt x="7144" y="141447"/>
                    <a:pt x="15716" y="144304"/>
                    <a:pt x="15716" y="155734"/>
                  </a:cubicBezTo>
                  <a:cubicBezTo>
                    <a:pt x="18574" y="191929"/>
                    <a:pt x="10954" y="194786"/>
                    <a:pt x="24289" y="219551"/>
                  </a:cubicBezTo>
                  <a:cubicBezTo>
                    <a:pt x="24289" y="228124"/>
                    <a:pt x="17621" y="219551"/>
                    <a:pt x="16669" y="220504"/>
                  </a:cubicBezTo>
                  <a:cubicBezTo>
                    <a:pt x="19526" y="220504"/>
                    <a:pt x="18574" y="222409"/>
                    <a:pt x="15716" y="225266"/>
                  </a:cubicBezTo>
                  <a:cubicBezTo>
                    <a:pt x="14764" y="224314"/>
                    <a:pt x="22384" y="233839"/>
                    <a:pt x="23336" y="237649"/>
                  </a:cubicBezTo>
                  <a:cubicBezTo>
                    <a:pt x="20479" y="241459"/>
                    <a:pt x="14764" y="244316"/>
                    <a:pt x="14764" y="247174"/>
                  </a:cubicBezTo>
                  <a:cubicBezTo>
                    <a:pt x="19526" y="252889"/>
                    <a:pt x="14764" y="245269"/>
                    <a:pt x="23336" y="250984"/>
                  </a:cubicBezTo>
                  <a:cubicBezTo>
                    <a:pt x="21431" y="252889"/>
                    <a:pt x="17621" y="255747"/>
                    <a:pt x="17621" y="254794"/>
                  </a:cubicBezTo>
                  <a:cubicBezTo>
                    <a:pt x="14764" y="259556"/>
                    <a:pt x="26194" y="264319"/>
                    <a:pt x="28099" y="267176"/>
                  </a:cubicBezTo>
                  <a:cubicBezTo>
                    <a:pt x="22384" y="268129"/>
                    <a:pt x="22384" y="279559"/>
                    <a:pt x="27146" y="282416"/>
                  </a:cubicBezTo>
                  <a:cubicBezTo>
                    <a:pt x="30004" y="276701"/>
                    <a:pt x="23336" y="280511"/>
                    <a:pt x="30956" y="276701"/>
                  </a:cubicBezTo>
                  <a:cubicBezTo>
                    <a:pt x="17621" y="287179"/>
                    <a:pt x="35719" y="302419"/>
                    <a:pt x="35719" y="313849"/>
                  </a:cubicBezTo>
                  <a:cubicBezTo>
                    <a:pt x="36671" y="314801"/>
                    <a:pt x="32861" y="351949"/>
                    <a:pt x="38576" y="363379"/>
                  </a:cubicBezTo>
                  <a:cubicBezTo>
                    <a:pt x="44291" y="362426"/>
                    <a:pt x="45244" y="362426"/>
                    <a:pt x="42386" y="363379"/>
                  </a:cubicBezTo>
                  <a:cubicBezTo>
                    <a:pt x="49054" y="368141"/>
                    <a:pt x="70009" y="350997"/>
                    <a:pt x="73819" y="352901"/>
                  </a:cubicBezTo>
                  <a:cubicBezTo>
                    <a:pt x="74771" y="353854"/>
                    <a:pt x="76676" y="324326"/>
                    <a:pt x="76676" y="321469"/>
                  </a:cubicBezTo>
                  <a:cubicBezTo>
                    <a:pt x="89059" y="331947"/>
                    <a:pt x="77629" y="327184"/>
                    <a:pt x="80486" y="325279"/>
                  </a:cubicBezTo>
                  <a:cubicBezTo>
                    <a:pt x="70961" y="315754"/>
                    <a:pt x="94774" y="285274"/>
                    <a:pt x="98584" y="281464"/>
                  </a:cubicBezTo>
                  <a:cubicBezTo>
                    <a:pt x="97631" y="277654"/>
                    <a:pt x="96679" y="276701"/>
                    <a:pt x="93821" y="279559"/>
                  </a:cubicBezTo>
                  <a:cubicBezTo>
                    <a:pt x="87154" y="262414"/>
                    <a:pt x="112871" y="156686"/>
                    <a:pt x="120491" y="139541"/>
                  </a:cubicBezTo>
                  <a:cubicBezTo>
                    <a:pt x="122396" y="128111"/>
                    <a:pt x="106204" y="55722"/>
                    <a:pt x="117634" y="46197"/>
                  </a:cubicBezTo>
                  <a:cubicBezTo>
                    <a:pt x="114776" y="46197"/>
                    <a:pt x="126206" y="51911"/>
                    <a:pt x="125254" y="51911"/>
                  </a:cubicBezTo>
                  <a:cubicBezTo>
                    <a:pt x="122396" y="48101"/>
                    <a:pt x="121444" y="32861"/>
                    <a:pt x="119539" y="34766"/>
                  </a:cubicBezTo>
                  <a:cubicBezTo>
                    <a:pt x="119539" y="33814"/>
                    <a:pt x="119539" y="42386"/>
                    <a:pt x="119539" y="39529"/>
                  </a:cubicBezTo>
                  <a:cubicBezTo>
                    <a:pt x="119539" y="35719"/>
                    <a:pt x="117634" y="33814"/>
                    <a:pt x="114776" y="33814"/>
                  </a:cubicBezTo>
                  <a:cubicBezTo>
                    <a:pt x="137636" y="23336"/>
                    <a:pt x="112871" y="12859"/>
                    <a:pt x="121444" y="8097"/>
                  </a:cubicBezTo>
                  <a:cubicBezTo>
                    <a:pt x="90011" y="16669"/>
                    <a:pt x="40481" y="8097"/>
                    <a:pt x="15716" y="7144"/>
                  </a:cubicBezTo>
                  <a:cubicBezTo>
                    <a:pt x="10001" y="9049"/>
                    <a:pt x="10001" y="26194"/>
                    <a:pt x="13811" y="29051"/>
                  </a:cubicBezTo>
                  <a:cubicBezTo>
                    <a:pt x="22384" y="25241"/>
                    <a:pt x="14764" y="28099"/>
                    <a:pt x="15716" y="29051"/>
                  </a:cubicBezTo>
                  <a:cubicBezTo>
                    <a:pt x="13811" y="26194"/>
                    <a:pt x="55721" y="35719"/>
                    <a:pt x="63341" y="24289"/>
                  </a:cubicBezTo>
                  <a:cubicBezTo>
                    <a:pt x="66199" y="32861"/>
                    <a:pt x="63341" y="22384"/>
                    <a:pt x="70961" y="31909"/>
                  </a:cubicBezTo>
                  <a:close/>
                  <a:moveTo>
                    <a:pt x="101441" y="41434"/>
                  </a:moveTo>
                  <a:cubicBezTo>
                    <a:pt x="101441" y="41434"/>
                    <a:pt x="100489" y="38576"/>
                    <a:pt x="101441" y="41434"/>
                  </a:cubicBezTo>
                  <a:close/>
                  <a:moveTo>
                    <a:pt x="100489" y="47149"/>
                  </a:moveTo>
                  <a:cubicBezTo>
                    <a:pt x="101441" y="44291"/>
                    <a:pt x="103346" y="44291"/>
                    <a:pt x="100489" y="47149"/>
                  </a:cubicBezTo>
                  <a:close/>
                  <a:moveTo>
                    <a:pt x="121444" y="36672"/>
                  </a:moveTo>
                  <a:cubicBezTo>
                    <a:pt x="122396" y="39529"/>
                    <a:pt x="117634" y="34766"/>
                    <a:pt x="121444" y="366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5" name="Freeform: Shape 3479">
              <a:extLst>
                <a:ext uri="{FF2B5EF4-FFF2-40B4-BE49-F238E27FC236}">
                  <a16:creationId xmlns="" xmlns:a16="http://schemas.microsoft.com/office/drawing/2014/main" id="{E4DCA8FC-F57F-4471-AA2E-D7DCCE262D76}"/>
                </a:ext>
              </a:extLst>
            </p:cNvPr>
            <p:cNvSpPr/>
            <p:nvPr/>
          </p:nvSpPr>
          <p:spPr>
            <a:xfrm>
              <a:off x="7278105" y="56811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6" name="Freeform: Shape 3480">
              <a:extLst>
                <a:ext uri="{FF2B5EF4-FFF2-40B4-BE49-F238E27FC236}">
                  <a16:creationId xmlns="" xmlns:a16="http://schemas.microsoft.com/office/drawing/2014/main" id="{53AD668B-CEEC-47D2-9CDD-80891D0F2F3D}"/>
                </a:ext>
              </a:extLst>
            </p:cNvPr>
            <p:cNvSpPr/>
            <p:nvPr/>
          </p:nvSpPr>
          <p:spPr>
            <a:xfrm>
              <a:off x="7176336" y="5802153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7144"/>
                    <a:pt x="8371" y="7144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7" name="Freeform: Shape 3481">
              <a:extLst>
                <a:ext uri="{FF2B5EF4-FFF2-40B4-BE49-F238E27FC236}">
                  <a16:creationId xmlns="" xmlns:a16="http://schemas.microsoft.com/office/drawing/2014/main" id="{B09DE9D4-1304-400A-BED6-048D40827E6F}"/>
                </a:ext>
              </a:extLst>
            </p:cNvPr>
            <p:cNvSpPr/>
            <p:nvPr/>
          </p:nvSpPr>
          <p:spPr>
            <a:xfrm>
              <a:off x="7249954" y="579887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8" name="Freeform: Shape 3482">
              <a:extLst>
                <a:ext uri="{FF2B5EF4-FFF2-40B4-BE49-F238E27FC236}">
                  <a16:creationId xmlns="" xmlns:a16="http://schemas.microsoft.com/office/drawing/2014/main" id="{537A369E-C0FC-4266-95C4-3B0A03F0BF5A}"/>
                </a:ext>
              </a:extLst>
            </p:cNvPr>
            <p:cNvSpPr/>
            <p:nvPr/>
          </p:nvSpPr>
          <p:spPr>
            <a:xfrm>
              <a:off x="7183279" y="577029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7567"/>
                    <a:pt x="7144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9" name="Freeform: Shape 3483">
              <a:extLst>
                <a:ext uri="{FF2B5EF4-FFF2-40B4-BE49-F238E27FC236}">
                  <a16:creationId xmlns="" xmlns:a16="http://schemas.microsoft.com/office/drawing/2014/main" id="{D1ABBB58-8322-4503-BD74-2EB55E8C2E56}"/>
                </a:ext>
              </a:extLst>
            </p:cNvPr>
            <p:cNvSpPr/>
            <p:nvPr/>
          </p:nvSpPr>
          <p:spPr>
            <a:xfrm>
              <a:off x="7182326" y="575548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0" name="Freeform: Shape 3484">
              <a:extLst>
                <a:ext uri="{FF2B5EF4-FFF2-40B4-BE49-F238E27FC236}">
                  <a16:creationId xmlns="" xmlns:a16="http://schemas.microsoft.com/office/drawing/2014/main" id="{74B9D81E-CBAE-4A40-A706-05377BF79A0D}"/>
                </a:ext>
              </a:extLst>
            </p:cNvPr>
            <p:cNvSpPr/>
            <p:nvPr/>
          </p:nvSpPr>
          <p:spPr>
            <a:xfrm>
              <a:off x="7181056" y="5746908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8414" y="7144"/>
                    <a:pt x="5556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1" name="Freeform: Shape 3485">
              <a:extLst>
                <a:ext uri="{FF2B5EF4-FFF2-40B4-BE49-F238E27FC236}">
                  <a16:creationId xmlns="" xmlns:a16="http://schemas.microsoft.com/office/drawing/2014/main" id="{57343C22-1E76-4C5C-9BE7-CDA4BFEE0266}"/>
                </a:ext>
              </a:extLst>
            </p:cNvPr>
            <p:cNvSpPr/>
            <p:nvPr/>
          </p:nvSpPr>
          <p:spPr>
            <a:xfrm>
              <a:off x="7204234" y="5908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8096" y="8097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2" name="Freeform: Shape 3486">
              <a:extLst>
                <a:ext uri="{FF2B5EF4-FFF2-40B4-BE49-F238E27FC236}">
                  <a16:creationId xmlns="" xmlns:a16="http://schemas.microsoft.com/office/drawing/2014/main" id="{B6ED0421-E9EE-4CA8-925C-A2DA1A3AC64B}"/>
                </a:ext>
              </a:extLst>
            </p:cNvPr>
            <p:cNvSpPr/>
            <p:nvPr/>
          </p:nvSpPr>
          <p:spPr>
            <a:xfrm>
              <a:off x="7190899" y="58612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7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7"/>
                    <a:pt x="9049" y="8097"/>
                  </a:cubicBezTo>
                  <a:cubicBezTo>
                    <a:pt x="9049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3" name="Freeform: Shape 3487">
              <a:extLst>
                <a:ext uri="{FF2B5EF4-FFF2-40B4-BE49-F238E27FC236}">
                  <a16:creationId xmlns="" xmlns:a16="http://schemas.microsoft.com/office/drawing/2014/main" id="{7EE8517A-704B-458B-8D37-EF12789BF6A5}"/>
                </a:ext>
              </a:extLst>
            </p:cNvPr>
            <p:cNvSpPr/>
            <p:nvPr/>
          </p:nvSpPr>
          <p:spPr>
            <a:xfrm>
              <a:off x="7214288" y="59621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4" name="Freeform: Shape 3488">
              <a:extLst>
                <a:ext uri="{FF2B5EF4-FFF2-40B4-BE49-F238E27FC236}">
                  <a16:creationId xmlns="" xmlns:a16="http://schemas.microsoft.com/office/drawing/2014/main" id="{84D88D95-A456-480E-AC6A-8999CA06E010}"/>
                </a:ext>
              </a:extLst>
            </p:cNvPr>
            <p:cNvSpPr/>
            <p:nvPr/>
          </p:nvSpPr>
          <p:spPr>
            <a:xfrm>
              <a:off x="7192804" y="586311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7"/>
                    <a:pt x="7144" y="7144"/>
                    <a:pt x="7144" y="7144"/>
                  </a:cubicBezTo>
                  <a:cubicBezTo>
                    <a:pt x="7144" y="7144"/>
                    <a:pt x="7144" y="8097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5" name="Freeform: Shape 3489">
              <a:extLst>
                <a:ext uri="{FF2B5EF4-FFF2-40B4-BE49-F238E27FC236}">
                  <a16:creationId xmlns="" xmlns:a16="http://schemas.microsoft.com/office/drawing/2014/main" id="{76E5EC04-76CE-4DE9-92B7-517A5F8BD20E}"/>
                </a:ext>
              </a:extLst>
            </p:cNvPr>
            <p:cNvSpPr/>
            <p:nvPr/>
          </p:nvSpPr>
          <p:spPr>
            <a:xfrm>
              <a:off x="7179469" y="567314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4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6" name="Freeform: Shape 3490">
              <a:extLst>
                <a:ext uri="{FF2B5EF4-FFF2-40B4-BE49-F238E27FC236}">
                  <a16:creationId xmlns="" xmlns:a16="http://schemas.microsoft.com/office/drawing/2014/main" id="{203030D3-857E-4016-AF93-FB9DCAB50CC4}"/>
                </a:ext>
              </a:extLst>
            </p:cNvPr>
            <p:cNvSpPr/>
            <p:nvPr/>
          </p:nvSpPr>
          <p:spPr>
            <a:xfrm>
              <a:off x="7178516" y="56735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7" name="Freeform: Shape 3491">
              <a:extLst>
                <a:ext uri="{FF2B5EF4-FFF2-40B4-BE49-F238E27FC236}">
                  <a16:creationId xmlns="" xmlns:a16="http://schemas.microsoft.com/office/drawing/2014/main" id="{392E28A9-D95D-4200-882E-8C86E5F3F4CC}"/>
                </a:ext>
              </a:extLst>
            </p:cNvPr>
            <p:cNvSpPr/>
            <p:nvPr/>
          </p:nvSpPr>
          <p:spPr>
            <a:xfrm>
              <a:off x="7177564" y="56716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8096"/>
                  </a:ln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8" name="Freeform: Shape 3492">
              <a:extLst>
                <a:ext uri="{FF2B5EF4-FFF2-40B4-BE49-F238E27FC236}">
                  <a16:creationId xmlns="" xmlns:a16="http://schemas.microsoft.com/office/drawing/2014/main" id="{C0C795E1-C932-426F-9873-7BFABB839B67}"/>
                </a:ext>
              </a:extLst>
            </p:cNvPr>
            <p:cNvSpPr/>
            <p:nvPr/>
          </p:nvSpPr>
          <p:spPr>
            <a:xfrm>
              <a:off x="7179469" y="56878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9" name="Freeform: Shape 3493">
              <a:extLst>
                <a:ext uri="{FF2B5EF4-FFF2-40B4-BE49-F238E27FC236}">
                  <a16:creationId xmlns="" xmlns:a16="http://schemas.microsoft.com/office/drawing/2014/main" id="{50784419-6F2D-4FAF-A7B5-7D023F772400}"/>
                </a:ext>
              </a:extLst>
            </p:cNvPr>
            <p:cNvSpPr/>
            <p:nvPr/>
          </p:nvSpPr>
          <p:spPr>
            <a:xfrm>
              <a:off x="7180421" y="5686583"/>
              <a:ext cx="9525" cy="19050"/>
            </a:xfrm>
            <a:custGeom>
              <a:avLst/>
              <a:gdLst>
                <a:gd name="connsiteX0" fmla="*/ 7144 w 9525"/>
                <a:gd name="connsiteY0" fmla="*/ 12224 h 19050"/>
                <a:gd name="connsiteX1" fmla="*/ 7144 w 9525"/>
                <a:gd name="connsiteY1" fmla="*/ 1222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2224"/>
                  </a:moveTo>
                  <a:cubicBezTo>
                    <a:pt x="8096" y="794"/>
                    <a:pt x="7144" y="12224"/>
                    <a:pt x="7144" y="122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0" name="Freeform: Shape 3494">
              <a:extLst>
                <a:ext uri="{FF2B5EF4-FFF2-40B4-BE49-F238E27FC236}">
                  <a16:creationId xmlns="" xmlns:a16="http://schemas.microsoft.com/office/drawing/2014/main" id="{04C29410-9976-4370-ADFE-B566C0FF31C0}"/>
                </a:ext>
              </a:extLst>
            </p:cNvPr>
            <p:cNvSpPr/>
            <p:nvPr/>
          </p:nvSpPr>
          <p:spPr>
            <a:xfrm>
              <a:off x="7167721" y="5734902"/>
              <a:ext cx="9525" cy="9525"/>
            </a:xfrm>
            <a:custGeom>
              <a:avLst/>
              <a:gdLst>
                <a:gd name="connsiteX0" fmla="*/ 8414 w 9525"/>
                <a:gd name="connsiteY0" fmla="*/ 10578 h 9525"/>
                <a:gd name="connsiteX1" fmla="*/ 8414 w 9525"/>
                <a:gd name="connsiteY1" fmla="*/ 1057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10578"/>
                  </a:moveTo>
                  <a:cubicBezTo>
                    <a:pt x="5556" y="3910"/>
                    <a:pt x="8414" y="8672"/>
                    <a:pt x="8414" y="105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1" name="Freeform: Shape 3495">
              <a:extLst>
                <a:ext uri="{FF2B5EF4-FFF2-40B4-BE49-F238E27FC236}">
                  <a16:creationId xmlns="" xmlns:a16="http://schemas.microsoft.com/office/drawing/2014/main" id="{8489B1DD-2393-4ACD-81F5-E14CF889397F}"/>
                </a:ext>
              </a:extLst>
            </p:cNvPr>
            <p:cNvSpPr/>
            <p:nvPr/>
          </p:nvSpPr>
          <p:spPr>
            <a:xfrm>
              <a:off x="7167086" y="5748919"/>
              <a:ext cx="9525" cy="9525"/>
            </a:xfrm>
            <a:custGeom>
              <a:avLst/>
              <a:gdLst>
                <a:gd name="connsiteX0" fmla="*/ 9049 w 9525"/>
                <a:gd name="connsiteY0" fmla="*/ 7990 h 9525"/>
                <a:gd name="connsiteX1" fmla="*/ 7144 w 9525"/>
                <a:gd name="connsiteY1" fmla="*/ 7990 h 9525"/>
                <a:gd name="connsiteX2" fmla="*/ 9049 w 9525"/>
                <a:gd name="connsiteY2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990"/>
                  </a:moveTo>
                  <a:cubicBezTo>
                    <a:pt x="8096" y="6085"/>
                    <a:pt x="7144" y="7990"/>
                    <a:pt x="7144" y="7990"/>
                  </a:cubicBezTo>
                  <a:cubicBezTo>
                    <a:pt x="7144" y="8943"/>
                    <a:pt x="8096" y="8943"/>
                    <a:pt x="9049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2" name="Freeform: Shape 3496">
              <a:extLst>
                <a:ext uri="{FF2B5EF4-FFF2-40B4-BE49-F238E27FC236}">
                  <a16:creationId xmlns="" xmlns:a16="http://schemas.microsoft.com/office/drawing/2014/main" id="{507F65B7-231E-4A8E-991E-E901F2475574}"/>
                </a:ext>
              </a:extLst>
            </p:cNvPr>
            <p:cNvSpPr/>
            <p:nvPr/>
          </p:nvSpPr>
          <p:spPr>
            <a:xfrm>
              <a:off x="7173754" y="5826918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8096" y="8096"/>
                    <a:pt x="8096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3" name="Freeform: Shape 3497">
              <a:extLst>
                <a:ext uri="{FF2B5EF4-FFF2-40B4-BE49-F238E27FC236}">
                  <a16:creationId xmlns="" xmlns:a16="http://schemas.microsoft.com/office/drawing/2014/main" id="{931E5E9D-C6F7-4D95-A5A7-4AA08FB6E994}"/>
                </a:ext>
              </a:extLst>
            </p:cNvPr>
            <p:cNvSpPr/>
            <p:nvPr/>
          </p:nvSpPr>
          <p:spPr>
            <a:xfrm>
              <a:off x="7190899" y="5838110"/>
              <a:ext cx="9525" cy="9525"/>
            </a:xfrm>
            <a:custGeom>
              <a:avLst/>
              <a:gdLst>
                <a:gd name="connsiteX0" fmla="*/ 7144 w 9525"/>
                <a:gd name="connsiteY0" fmla="*/ 9287 h 9525"/>
                <a:gd name="connsiteX1" fmla="*/ 7144 w 9525"/>
                <a:gd name="connsiteY1" fmla="*/ 92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87"/>
                  </a:moveTo>
                  <a:cubicBezTo>
                    <a:pt x="8096" y="6429"/>
                    <a:pt x="8096" y="6429"/>
                    <a:pt x="7144" y="9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4" name="Freeform: Shape 3498">
              <a:extLst>
                <a:ext uri="{FF2B5EF4-FFF2-40B4-BE49-F238E27FC236}">
                  <a16:creationId xmlns="" xmlns:a16="http://schemas.microsoft.com/office/drawing/2014/main" id="{64FA3D97-A485-4853-A282-CA11A53C88DD}"/>
                </a:ext>
              </a:extLst>
            </p:cNvPr>
            <p:cNvSpPr/>
            <p:nvPr/>
          </p:nvSpPr>
          <p:spPr>
            <a:xfrm>
              <a:off x="7173553" y="5850130"/>
              <a:ext cx="9525" cy="9525"/>
            </a:xfrm>
            <a:custGeom>
              <a:avLst/>
              <a:gdLst>
                <a:gd name="connsiteX0" fmla="*/ 7344 w 9525"/>
                <a:gd name="connsiteY0" fmla="*/ 7745 h 9525"/>
                <a:gd name="connsiteX1" fmla="*/ 7344 w 9525"/>
                <a:gd name="connsiteY1" fmla="*/ 77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7745"/>
                  </a:moveTo>
                  <a:cubicBezTo>
                    <a:pt x="6392" y="4887"/>
                    <a:pt x="9249" y="13460"/>
                    <a:pt x="7344" y="77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5" name="Freeform: Shape 3499">
              <a:extLst>
                <a:ext uri="{FF2B5EF4-FFF2-40B4-BE49-F238E27FC236}">
                  <a16:creationId xmlns="" xmlns:a16="http://schemas.microsoft.com/office/drawing/2014/main" id="{7203BAFA-E0D6-4159-B7CB-ADD06B1A4463}"/>
                </a:ext>
              </a:extLst>
            </p:cNvPr>
            <p:cNvSpPr/>
            <p:nvPr/>
          </p:nvSpPr>
          <p:spPr>
            <a:xfrm>
              <a:off x="7190746" y="5978693"/>
              <a:ext cx="9525" cy="9525"/>
            </a:xfrm>
            <a:custGeom>
              <a:avLst/>
              <a:gdLst>
                <a:gd name="connsiteX0" fmla="*/ 7297 w 9525"/>
                <a:gd name="connsiteY0" fmla="*/ 8722 h 9525"/>
                <a:gd name="connsiteX1" fmla="*/ 10154 w 9525"/>
                <a:gd name="connsiteY1" fmla="*/ 7769 h 9525"/>
                <a:gd name="connsiteX2" fmla="*/ 7297 w 9525"/>
                <a:gd name="connsiteY2" fmla="*/ 872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297" y="8722"/>
                  </a:moveTo>
                  <a:lnTo>
                    <a:pt x="10154" y="7769"/>
                  </a:lnTo>
                  <a:cubicBezTo>
                    <a:pt x="10154" y="6817"/>
                    <a:pt x="6344" y="6817"/>
                    <a:pt x="7297" y="87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6" name="Freeform: Shape 3500">
              <a:extLst>
                <a:ext uri="{FF2B5EF4-FFF2-40B4-BE49-F238E27FC236}">
                  <a16:creationId xmlns="" xmlns:a16="http://schemas.microsoft.com/office/drawing/2014/main" id="{1E649D9A-20FB-46ED-85EB-E6F00E91234C}"/>
                </a:ext>
              </a:extLst>
            </p:cNvPr>
            <p:cNvSpPr/>
            <p:nvPr/>
          </p:nvSpPr>
          <p:spPr>
            <a:xfrm>
              <a:off x="7236619" y="5979318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9049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9049" y="10001"/>
                    <a:pt x="10001" y="8096"/>
                    <a:pt x="9049" y="7144"/>
                  </a:cubicBezTo>
                  <a:cubicBezTo>
                    <a:pt x="9049" y="8096"/>
                    <a:pt x="7144" y="9049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7" name="Freeform: Shape 3501">
              <a:extLst>
                <a:ext uri="{FF2B5EF4-FFF2-40B4-BE49-F238E27FC236}">
                  <a16:creationId xmlns="" xmlns:a16="http://schemas.microsoft.com/office/drawing/2014/main" id="{CA4A7803-5896-49BA-9C91-466B8B2FA3A7}"/>
                </a:ext>
              </a:extLst>
            </p:cNvPr>
            <p:cNvSpPr/>
            <p:nvPr/>
          </p:nvSpPr>
          <p:spPr>
            <a:xfrm>
              <a:off x="7273637" y="5815488"/>
              <a:ext cx="9525" cy="9525"/>
            </a:xfrm>
            <a:custGeom>
              <a:avLst/>
              <a:gdLst>
                <a:gd name="connsiteX0" fmla="*/ 7273 w 9525"/>
                <a:gd name="connsiteY0" fmla="*/ 7144 h 9525"/>
                <a:gd name="connsiteX1" fmla="*/ 72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73" y="7144"/>
                  </a:moveTo>
                  <a:cubicBezTo>
                    <a:pt x="11083" y="9049"/>
                    <a:pt x="6320" y="7144"/>
                    <a:pt x="72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8" name="Freeform: Shape 3502">
              <a:extLst>
                <a:ext uri="{FF2B5EF4-FFF2-40B4-BE49-F238E27FC236}">
                  <a16:creationId xmlns="" xmlns:a16="http://schemas.microsoft.com/office/drawing/2014/main" id="{1225E235-B405-403B-9D5C-17CB77B48603}"/>
                </a:ext>
              </a:extLst>
            </p:cNvPr>
            <p:cNvSpPr/>
            <p:nvPr/>
          </p:nvSpPr>
          <p:spPr>
            <a:xfrm>
              <a:off x="7252097" y="589168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1476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9" name="Freeform: Shape 3503">
              <a:extLst>
                <a:ext uri="{FF2B5EF4-FFF2-40B4-BE49-F238E27FC236}">
                  <a16:creationId xmlns="" xmlns:a16="http://schemas.microsoft.com/office/drawing/2014/main" id="{BF3013E8-74E1-4C67-B1FA-05BA9DD0194D}"/>
                </a:ext>
              </a:extLst>
            </p:cNvPr>
            <p:cNvSpPr/>
            <p:nvPr/>
          </p:nvSpPr>
          <p:spPr>
            <a:xfrm>
              <a:off x="7248063" y="5898386"/>
              <a:ext cx="19050" cy="19050"/>
            </a:xfrm>
            <a:custGeom>
              <a:avLst/>
              <a:gdLst>
                <a:gd name="connsiteX0" fmla="*/ 8081 w 19050"/>
                <a:gd name="connsiteY0" fmla="*/ 14733 h 19050"/>
                <a:gd name="connsiteX1" fmla="*/ 10939 w 19050"/>
                <a:gd name="connsiteY1" fmla="*/ 9018 h 19050"/>
                <a:gd name="connsiteX2" fmla="*/ 8081 w 19050"/>
                <a:gd name="connsiteY2" fmla="*/ 1473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8081" y="14733"/>
                  </a:moveTo>
                  <a:cubicBezTo>
                    <a:pt x="22369" y="29021"/>
                    <a:pt x="8081" y="9018"/>
                    <a:pt x="10939" y="9018"/>
                  </a:cubicBezTo>
                  <a:cubicBezTo>
                    <a:pt x="-491" y="2351"/>
                    <a:pt x="18559" y="15686"/>
                    <a:pt x="8081" y="147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0" name="Freeform: Shape 3504">
              <a:extLst>
                <a:ext uri="{FF2B5EF4-FFF2-40B4-BE49-F238E27FC236}">
                  <a16:creationId xmlns="" xmlns:a16="http://schemas.microsoft.com/office/drawing/2014/main" id="{C8E3F784-8D1C-4FFC-8C40-9F958C43E5FB}"/>
                </a:ext>
              </a:extLst>
            </p:cNvPr>
            <p:cNvSpPr/>
            <p:nvPr/>
          </p:nvSpPr>
          <p:spPr>
            <a:xfrm>
              <a:off x="7302341" y="6096476"/>
              <a:ext cx="9525" cy="9525"/>
            </a:xfrm>
            <a:custGeom>
              <a:avLst/>
              <a:gdLst>
                <a:gd name="connsiteX0" fmla="*/ 7144 w 9525"/>
                <a:gd name="connsiteY0" fmla="*/ 8097 h 9525"/>
                <a:gd name="connsiteX1" fmla="*/ 7144 w 9525"/>
                <a:gd name="connsiteY1" fmla="*/ 7144 h 9525"/>
                <a:gd name="connsiteX2" fmla="*/ 7144 w 9525"/>
                <a:gd name="connsiteY2" fmla="*/ 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7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8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1" name="Freeform: Shape 3505">
              <a:extLst>
                <a:ext uri="{FF2B5EF4-FFF2-40B4-BE49-F238E27FC236}">
                  <a16:creationId xmlns="" xmlns:a16="http://schemas.microsoft.com/office/drawing/2014/main" id="{833AD68D-756E-4299-AEEA-4A49C4BA18B1}"/>
                </a:ext>
              </a:extLst>
            </p:cNvPr>
            <p:cNvSpPr/>
            <p:nvPr/>
          </p:nvSpPr>
          <p:spPr>
            <a:xfrm>
              <a:off x="7330916" y="6212681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2" name="Freeform: Shape 3506">
              <a:extLst>
                <a:ext uri="{FF2B5EF4-FFF2-40B4-BE49-F238E27FC236}">
                  <a16:creationId xmlns="" xmlns:a16="http://schemas.microsoft.com/office/drawing/2014/main" id="{616C437C-5935-4779-9FA0-B70A9164167D}"/>
                </a:ext>
              </a:extLst>
            </p:cNvPr>
            <p:cNvSpPr/>
            <p:nvPr/>
          </p:nvSpPr>
          <p:spPr>
            <a:xfrm>
              <a:off x="7333774" y="623363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3" name="Freeform: Shape 3507">
              <a:extLst>
                <a:ext uri="{FF2B5EF4-FFF2-40B4-BE49-F238E27FC236}">
                  <a16:creationId xmlns="" xmlns:a16="http://schemas.microsoft.com/office/drawing/2014/main" id="{DE1DAC3C-CE5E-4BAE-9DE0-D605238E4A30}"/>
                </a:ext>
              </a:extLst>
            </p:cNvPr>
            <p:cNvSpPr/>
            <p:nvPr/>
          </p:nvSpPr>
          <p:spPr>
            <a:xfrm>
              <a:off x="7302341" y="60974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953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10953"/>
                  </a:lnTo>
                  <a:cubicBezTo>
                    <a:pt x="8096" y="10001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4" name="Freeform: Shape 3508">
              <a:extLst>
                <a:ext uri="{FF2B5EF4-FFF2-40B4-BE49-F238E27FC236}">
                  <a16:creationId xmlns="" xmlns:a16="http://schemas.microsoft.com/office/drawing/2014/main" id="{9A552371-C587-4624-8935-E0FAA253F11C}"/>
                </a:ext>
              </a:extLst>
            </p:cNvPr>
            <p:cNvSpPr/>
            <p:nvPr/>
          </p:nvSpPr>
          <p:spPr>
            <a:xfrm>
              <a:off x="7260960" y="5929231"/>
              <a:ext cx="9525" cy="9525"/>
            </a:xfrm>
            <a:custGeom>
              <a:avLst/>
              <a:gdLst>
                <a:gd name="connsiteX0" fmla="*/ 7567 w 9525"/>
                <a:gd name="connsiteY0" fmla="*/ 8653 h 9525"/>
                <a:gd name="connsiteX1" fmla="*/ 7567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653"/>
                  </a:moveTo>
                  <a:cubicBezTo>
                    <a:pt x="6615" y="5795"/>
                    <a:pt x="7567" y="7700"/>
                    <a:pt x="7567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5" name="Freeform: Shape 3509">
              <a:extLst>
                <a:ext uri="{FF2B5EF4-FFF2-40B4-BE49-F238E27FC236}">
                  <a16:creationId xmlns="" xmlns:a16="http://schemas.microsoft.com/office/drawing/2014/main" id="{EAEB9FC9-43FA-4307-B591-D85CE295E2ED}"/>
                </a:ext>
              </a:extLst>
            </p:cNvPr>
            <p:cNvSpPr/>
            <p:nvPr/>
          </p:nvSpPr>
          <p:spPr>
            <a:xfrm>
              <a:off x="7284223" y="6045020"/>
              <a:ext cx="9525" cy="9525"/>
            </a:xfrm>
            <a:custGeom>
              <a:avLst/>
              <a:gdLst>
                <a:gd name="connsiteX0" fmla="*/ 9069 w 9525"/>
                <a:gd name="connsiteY0" fmla="*/ 9069 h 9525"/>
                <a:gd name="connsiteX1" fmla="*/ 9069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9069"/>
                  </a:moveTo>
                  <a:cubicBezTo>
                    <a:pt x="8117" y="8117"/>
                    <a:pt x="5259" y="5259"/>
                    <a:pt x="9069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6" name="Freeform: Shape 3510">
              <a:extLst>
                <a:ext uri="{FF2B5EF4-FFF2-40B4-BE49-F238E27FC236}">
                  <a16:creationId xmlns="" xmlns:a16="http://schemas.microsoft.com/office/drawing/2014/main" id="{7889FCD8-44A4-4AA4-9F67-FC794E09194A}"/>
                </a:ext>
              </a:extLst>
            </p:cNvPr>
            <p:cNvSpPr/>
            <p:nvPr/>
          </p:nvSpPr>
          <p:spPr>
            <a:xfrm>
              <a:off x="7274719" y="6005743"/>
              <a:ext cx="9525" cy="9525"/>
            </a:xfrm>
            <a:custGeom>
              <a:avLst/>
              <a:gdLst>
                <a:gd name="connsiteX0" fmla="*/ 7144 w 9525"/>
                <a:gd name="connsiteY0" fmla="*/ 8342 h 9525"/>
                <a:gd name="connsiteX1" fmla="*/ 7144 w 9525"/>
                <a:gd name="connsiteY1" fmla="*/ 834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342"/>
                  </a:moveTo>
                  <a:cubicBezTo>
                    <a:pt x="8096" y="15009"/>
                    <a:pt x="13811" y="3579"/>
                    <a:pt x="7144" y="83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7" name="Freeform: Shape 3511">
              <a:extLst>
                <a:ext uri="{FF2B5EF4-FFF2-40B4-BE49-F238E27FC236}">
                  <a16:creationId xmlns="" xmlns:a16="http://schemas.microsoft.com/office/drawing/2014/main" id="{84D1523C-434F-423D-A045-F796E82313FE}"/>
                </a:ext>
              </a:extLst>
            </p:cNvPr>
            <p:cNvSpPr/>
            <p:nvPr/>
          </p:nvSpPr>
          <p:spPr>
            <a:xfrm>
              <a:off x="7250906" y="594121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8" name="Freeform: Shape 3512">
              <a:extLst>
                <a:ext uri="{FF2B5EF4-FFF2-40B4-BE49-F238E27FC236}">
                  <a16:creationId xmlns="" xmlns:a16="http://schemas.microsoft.com/office/drawing/2014/main" id="{934770EC-DBA1-44AB-998C-5FFF5E10C4B2}"/>
                </a:ext>
              </a:extLst>
            </p:cNvPr>
            <p:cNvSpPr/>
            <p:nvPr/>
          </p:nvSpPr>
          <p:spPr>
            <a:xfrm>
              <a:off x="7292393" y="60745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ubicBezTo>
                    <a:pt x="7567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9" name="Freeform: Shape 3513">
              <a:extLst>
                <a:ext uri="{FF2B5EF4-FFF2-40B4-BE49-F238E27FC236}">
                  <a16:creationId xmlns="" xmlns:a16="http://schemas.microsoft.com/office/drawing/2014/main" id="{F6085E93-94F9-4E37-AA84-94F199448BC7}"/>
                </a:ext>
              </a:extLst>
            </p:cNvPr>
            <p:cNvSpPr/>
            <p:nvPr/>
          </p:nvSpPr>
          <p:spPr>
            <a:xfrm>
              <a:off x="7270909" y="58393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0" name="Freeform: Shape 3514">
              <a:extLst>
                <a:ext uri="{FF2B5EF4-FFF2-40B4-BE49-F238E27FC236}">
                  <a16:creationId xmlns="" xmlns:a16="http://schemas.microsoft.com/office/drawing/2014/main" id="{3FF42673-9546-420F-9C0A-4A8FF3B226D3}"/>
                </a:ext>
              </a:extLst>
            </p:cNvPr>
            <p:cNvSpPr/>
            <p:nvPr/>
          </p:nvSpPr>
          <p:spPr>
            <a:xfrm>
              <a:off x="7275671" y="57897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7"/>
                    <a:pt x="1095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1" name="Freeform: Shape 3515">
              <a:extLst>
                <a:ext uri="{FF2B5EF4-FFF2-40B4-BE49-F238E27FC236}">
                  <a16:creationId xmlns="" xmlns:a16="http://schemas.microsoft.com/office/drawing/2014/main" id="{8F8BB3DF-FEE3-40DF-8DFA-CD2A0736A05F}"/>
                </a:ext>
              </a:extLst>
            </p:cNvPr>
            <p:cNvSpPr/>
            <p:nvPr/>
          </p:nvSpPr>
          <p:spPr>
            <a:xfrm>
              <a:off x="7340018" y="627131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7567" y="7567"/>
                    <a:pt x="7567" y="7567"/>
                  </a:cubicBezTo>
                  <a:cubicBezTo>
                    <a:pt x="6615" y="6614"/>
                    <a:pt x="7567" y="7567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2" name="Freeform: Shape 3516">
              <a:extLst>
                <a:ext uri="{FF2B5EF4-FFF2-40B4-BE49-F238E27FC236}">
                  <a16:creationId xmlns="" xmlns:a16="http://schemas.microsoft.com/office/drawing/2014/main" id="{6CC3AAF3-8BCE-44E8-A58E-0E4B542A6B76}"/>
                </a:ext>
              </a:extLst>
            </p:cNvPr>
            <p:cNvSpPr/>
            <p:nvPr/>
          </p:nvSpPr>
          <p:spPr>
            <a:xfrm>
              <a:off x="7453789" y="6438988"/>
              <a:ext cx="19050" cy="9525"/>
            </a:xfrm>
            <a:custGeom>
              <a:avLst/>
              <a:gdLst>
                <a:gd name="connsiteX0" fmla="*/ 12859 w 19050"/>
                <a:gd name="connsiteY0" fmla="*/ 8485 h 9525"/>
                <a:gd name="connsiteX1" fmla="*/ 7144 w 19050"/>
                <a:gd name="connsiteY1" fmla="*/ 9437 h 9525"/>
                <a:gd name="connsiteX2" fmla="*/ 12859 w 19050"/>
                <a:gd name="connsiteY2" fmla="*/ 848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8485"/>
                  </a:moveTo>
                  <a:cubicBezTo>
                    <a:pt x="11906" y="13247"/>
                    <a:pt x="8096" y="2769"/>
                    <a:pt x="7144" y="9437"/>
                  </a:cubicBezTo>
                  <a:cubicBezTo>
                    <a:pt x="8096" y="8485"/>
                    <a:pt x="12859" y="14199"/>
                    <a:pt x="12859" y="8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3" name="Freeform: Shape 3517">
              <a:extLst>
                <a:ext uri="{FF2B5EF4-FFF2-40B4-BE49-F238E27FC236}">
                  <a16:creationId xmlns="" xmlns:a16="http://schemas.microsoft.com/office/drawing/2014/main" id="{A7813810-BF1A-466C-A267-5CFE39710F06}"/>
                </a:ext>
              </a:extLst>
            </p:cNvPr>
            <p:cNvSpPr/>
            <p:nvPr/>
          </p:nvSpPr>
          <p:spPr>
            <a:xfrm>
              <a:off x="7261384" y="59316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4" name="Freeform: Shape 3518">
              <a:extLst>
                <a:ext uri="{FF2B5EF4-FFF2-40B4-BE49-F238E27FC236}">
                  <a16:creationId xmlns="" xmlns:a16="http://schemas.microsoft.com/office/drawing/2014/main" id="{04551D34-DC67-4B2A-A37E-39A5E5D035B5}"/>
                </a:ext>
              </a:extLst>
            </p:cNvPr>
            <p:cNvSpPr/>
            <p:nvPr/>
          </p:nvSpPr>
          <p:spPr>
            <a:xfrm>
              <a:off x="7453789" y="64412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5" name="Freeform: Shape 3519">
              <a:extLst>
                <a:ext uri="{FF2B5EF4-FFF2-40B4-BE49-F238E27FC236}">
                  <a16:creationId xmlns="" xmlns:a16="http://schemas.microsoft.com/office/drawing/2014/main" id="{E463FFE3-517B-4C4E-A554-69E9E2753EDB}"/>
                </a:ext>
              </a:extLst>
            </p:cNvPr>
            <p:cNvSpPr/>
            <p:nvPr/>
          </p:nvSpPr>
          <p:spPr>
            <a:xfrm>
              <a:off x="7368064" y="6391751"/>
              <a:ext cx="9525" cy="9525"/>
            </a:xfrm>
            <a:custGeom>
              <a:avLst/>
              <a:gdLst>
                <a:gd name="connsiteX0" fmla="*/ 7144 w 9525"/>
                <a:gd name="connsiteY0" fmla="*/ 8097 h 9525"/>
                <a:gd name="connsiteX1" fmla="*/ 8096 w 9525"/>
                <a:gd name="connsiteY1" fmla="*/ 7144 h 9525"/>
                <a:gd name="connsiteX2" fmla="*/ 7144 w 9525"/>
                <a:gd name="connsiteY2" fmla="*/ 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7"/>
                  </a:moveTo>
                  <a:cubicBezTo>
                    <a:pt x="7144" y="8097"/>
                    <a:pt x="8096" y="7144"/>
                    <a:pt x="8096" y="7144"/>
                  </a:cubicBezTo>
                  <a:cubicBezTo>
                    <a:pt x="8096" y="7144"/>
                    <a:pt x="7144" y="8097"/>
                    <a:pt x="7144" y="8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6" name="Freeform: Shape 3520">
              <a:extLst>
                <a:ext uri="{FF2B5EF4-FFF2-40B4-BE49-F238E27FC236}">
                  <a16:creationId xmlns="" xmlns:a16="http://schemas.microsoft.com/office/drawing/2014/main" id="{3FBF533B-C12F-4235-B32F-0159148AF8D0}"/>
                </a:ext>
              </a:extLst>
            </p:cNvPr>
            <p:cNvSpPr/>
            <p:nvPr/>
          </p:nvSpPr>
          <p:spPr>
            <a:xfrm>
              <a:off x="7351871" y="6291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7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7" name="Freeform: Shape 3521">
              <a:extLst>
                <a:ext uri="{FF2B5EF4-FFF2-40B4-BE49-F238E27FC236}">
                  <a16:creationId xmlns="" xmlns:a16="http://schemas.microsoft.com/office/drawing/2014/main" id="{E07B7411-D13E-4998-904F-04F16242F1AE}"/>
                </a:ext>
              </a:extLst>
            </p:cNvPr>
            <p:cNvSpPr/>
            <p:nvPr/>
          </p:nvSpPr>
          <p:spPr>
            <a:xfrm>
              <a:off x="7380446" y="6423724"/>
              <a:ext cx="9525" cy="9525"/>
            </a:xfrm>
            <a:custGeom>
              <a:avLst/>
              <a:gdLst>
                <a:gd name="connsiteX0" fmla="*/ 7144 w 9525"/>
                <a:gd name="connsiteY0" fmla="*/ 7555 h 9525"/>
                <a:gd name="connsiteX1" fmla="*/ 7144 w 9525"/>
                <a:gd name="connsiteY1" fmla="*/ 755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55"/>
                  </a:moveTo>
                  <a:cubicBezTo>
                    <a:pt x="8096" y="18032"/>
                    <a:pt x="8096" y="4698"/>
                    <a:pt x="7144" y="75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8" name="Freeform: Shape 3522">
              <a:extLst>
                <a:ext uri="{FF2B5EF4-FFF2-40B4-BE49-F238E27FC236}">
                  <a16:creationId xmlns="" xmlns:a16="http://schemas.microsoft.com/office/drawing/2014/main" id="{33F6B035-110C-4F23-845C-F91A69C00A21}"/>
                </a:ext>
              </a:extLst>
            </p:cNvPr>
            <p:cNvSpPr/>
            <p:nvPr/>
          </p:nvSpPr>
          <p:spPr>
            <a:xfrm>
              <a:off x="7389971" y="6456081"/>
              <a:ext cx="9525" cy="9525"/>
            </a:xfrm>
            <a:custGeom>
              <a:avLst/>
              <a:gdLst>
                <a:gd name="connsiteX0" fmla="*/ 7144 w 9525"/>
                <a:gd name="connsiteY0" fmla="*/ 9488 h 9525"/>
                <a:gd name="connsiteX1" fmla="*/ 7144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488"/>
                  </a:moveTo>
                  <a:cubicBezTo>
                    <a:pt x="7144" y="8536"/>
                    <a:pt x="7144" y="4726"/>
                    <a:pt x="7144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9" name="Freeform: Shape 3523">
              <a:extLst>
                <a:ext uri="{FF2B5EF4-FFF2-40B4-BE49-F238E27FC236}">
                  <a16:creationId xmlns="" xmlns:a16="http://schemas.microsoft.com/office/drawing/2014/main" id="{76039A6A-9B2A-47D7-863B-70C2E4D2006B}"/>
                </a:ext>
              </a:extLst>
            </p:cNvPr>
            <p:cNvSpPr/>
            <p:nvPr/>
          </p:nvSpPr>
          <p:spPr>
            <a:xfrm>
              <a:off x="7291490" y="5940257"/>
              <a:ext cx="9525" cy="9525"/>
            </a:xfrm>
            <a:custGeom>
              <a:avLst/>
              <a:gdLst>
                <a:gd name="connsiteX0" fmla="*/ 7517 w 9525"/>
                <a:gd name="connsiteY0" fmla="*/ 10010 h 9525"/>
                <a:gd name="connsiteX1" fmla="*/ 9422 w 9525"/>
                <a:gd name="connsiteY1" fmla="*/ 8105 h 9525"/>
                <a:gd name="connsiteX2" fmla="*/ 7517 w 9525"/>
                <a:gd name="connsiteY2" fmla="*/ 100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17" y="10010"/>
                  </a:moveTo>
                  <a:cubicBezTo>
                    <a:pt x="8470" y="9057"/>
                    <a:pt x="8470" y="8105"/>
                    <a:pt x="9422" y="8105"/>
                  </a:cubicBezTo>
                  <a:cubicBezTo>
                    <a:pt x="7517" y="9057"/>
                    <a:pt x="6565" y="4295"/>
                    <a:pt x="7517" y="100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0" name="Freeform: Shape 3524">
              <a:extLst>
                <a:ext uri="{FF2B5EF4-FFF2-40B4-BE49-F238E27FC236}">
                  <a16:creationId xmlns="" xmlns:a16="http://schemas.microsoft.com/office/drawing/2014/main" id="{BBD9AAE3-7FFD-4990-932E-1A67D1D4FCE1}"/>
                </a:ext>
              </a:extLst>
            </p:cNvPr>
            <p:cNvSpPr/>
            <p:nvPr/>
          </p:nvSpPr>
          <p:spPr>
            <a:xfrm>
              <a:off x="7260431" y="59316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95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1" name="Freeform: Shape 3525">
              <a:extLst>
                <a:ext uri="{FF2B5EF4-FFF2-40B4-BE49-F238E27FC236}">
                  <a16:creationId xmlns="" xmlns:a16="http://schemas.microsoft.com/office/drawing/2014/main" id="{849ADA94-88AF-4026-958D-CE598133E5B8}"/>
                </a:ext>
              </a:extLst>
            </p:cNvPr>
            <p:cNvSpPr/>
            <p:nvPr/>
          </p:nvSpPr>
          <p:spPr>
            <a:xfrm>
              <a:off x="7403306" y="6420326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8096 w 9525"/>
                <a:gd name="connsiteY1" fmla="*/ 12859 h 19050"/>
                <a:gd name="connsiteX2" fmla="*/ 7144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lnTo>
                    <a:pt x="8096" y="12859"/>
                  </a:lnTo>
                  <a:cubicBezTo>
                    <a:pt x="8096" y="1095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2" name="Freeform: Shape 3526">
              <a:extLst>
                <a:ext uri="{FF2B5EF4-FFF2-40B4-BE49-F238E27FC236}">
                  <a16:creationId xmlns="" xmlns:a16="http://schemas.microsoft.com/office/drawing/2014/main" id="{FEB63F7E-B417-4D0D-AC0D-148A9FD14FF8}"/>
                </a:ext>
              </a:extLst>
            </p:cNvPr>
            <p:cNvSpPr/>
            <p:nvPr/>
          </p:nvSpPr>
          <p:spPr>
            <a:xfrm>
              <a:off x="7369969" y="618124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3" name="Freeform: Shape 3527">
              <a:extLst>
                <a:ext uri="{FF2B5EF4-FFF2-40B4-BE49-F238E27FC236}">
                  <a16:creationId xmlns="" xmlns:a16="http://schemas.microsoft.com/office/drawing/2014/main" id="{BF2A2145-EBDA-4A11-906B-418473D3DBF0}"/>
                </a:ext>
              </a:extLst>
            </p:cNvPr>
            <p:cNvSpPr/>
            <p:nvPr/>
          </p:nvSpPr>
          <p:spPr>
            <a:xfrm>
              <a:off x="7407921" y="6441281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8096"/>
                    <a:pt x="6339" y="16669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4" name="Freeform: Shape 3528">
              <a:extLst>
                <a:ext uri="{FF2B5EF4-FFF2-40B4-BE49-F238E27FC236}">
                  <a16:creationId xmlns="" xmlns:a16="http://schemas.microsoft.com/office/drawing/2014/main" id="{68A0AEDD-1EDD-47F5-8D51-CA433A477B54}"/>
                </a:ext>
              </a:extLst>
            </p:cNvPr>
            <p:cNvSpPr/>
            <p:nvPr/>
          </p:nvSpPr>
          <p:spPr>
            <a:xfrm>
              <a:off x="7293769" y="59412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5" name="Freeform: Shape 3529">
              <a:extLst>
                <a:ext uri="{FF2B5EF4-FFF2-40B4-BE49-F238E27FC236}">
                  <a16:creationId xmlns="" xmlns:a16="http://schemas.microsoft.com/office/drawing/2014/main" id="{844E81F1-B951-4AEB-B38F-31F1C2D59F35}"/>
                </a:ext>
              </a:extLst>
            </p:cNvPr>
            <p:cNvSpPr/>
            <p:nvPr/>
          </p:nvSpPr>
          <p:spPr>
            <a:xfrm>
              <a:off x="7249384" y="5793700"/>
              <a:ext cx="228600" cy="752475"/>
            </a:xfrm>
            <a:custGeom>
              <a:avLst/>
              <a:gdLst>
                <a:gd name="connsiteX0" fmla="*/ 38194 w 228600"/>
                <a:gd name="connsiteY0" fmla="*/ 120372 h 752475"/>
                <a:gd name="connsiteX1" fmla="*/ 57244 w 228600"/>
                <a:gd name="connsiteY1" fmla="*/ 158472 h 752475"/>
                <a:gd name="connsiteX2" fmla="*/ 56291 w 228600"/>
                <a:gd name="connsiteY2" fmla="*/ 158472 h 752475"/>
                <a:gd name="connsiteX3" fmla="*/ 57244 w 228600"/>
                <a:gd name="connsiteY3" fmla="*/ 168949 h 752475"/>
                <a:gd name="connsiteX4" fmla="*/ 52481 w 228600"/>
                <a:gd name="connsiteY4" fmla="*/ 160377 h 752475"/>
                <a:gd name="connsiteX5" fmla="*/ 47719 w 228600"/>
                <a:gd name="connsiteY5" fmla="*/ 162282 h 752475"/>
                <a:gd name="connsiteX6" fmla="*/ 77246 w 228600"/>
                <a:gd name="connsiteY6" fmla="*/ 208955 h 752475"/>
                <a:gd name="connsiteX7" fmla="*/ 102011 w 228600"/>
                <a:gd name="connsiteY7" fmla="*/ 303252 h 752475"/>
                <a:gd name="connsiteX8" fmla="*/ 108679 w 228600"/>
                <a:gd name="connsiteY8" fmla="*/ 313730 h 752475"/>
                <a:gd name="connsiteX9" fmla="*/ 148684 w 228600"/>
                <a:gd name="connsiteY9" fmla="*/ 458510 h 752475"/>
                <a:gd name="connsiteX10" fmla="*/ 149636 w 228600"/>
                <a:gd name="connsiteY10" fmla="*/ 460414 h 752475"/>
                <a:gd name="connsiteX11" fmla="*/ 177259 w 228600"/>
                <a:gd name="connsiteY11" fmla="*/ 584239 h 752475"/>
                <a:gd name="connsiteX12" fmla="*/ 207738 w 228600"/>
                <a:gd name="connsiteY12" fmla="*/ 712827 h 752475"/>
                <a:gd name="connsiteX13" fmla="*/ 182973 w 228600"/>
                <a:gd name="connsiteY13" fmla="*/ 722352 h 752475"/>
                <a:gd name="connsiteX14" fmla="*/ 134396 w 228600"/>
                <a:gd name="connsiteY14" fmla="*/ 537567 h 752475"/>
                <a:gd name="connsiteX15" fmla="*/ 145826 w 228600"/>
                <a:gd name="connsiteY15" fmla="*/ 585192 h 752475"/>
                <a:gd name="connsiteX16" fmla="*/ 126776 w 228600"/>
                <a:gd name="connsiteY16" fmla="*/ 498514 h 752475"/>
                <a:gd name="connsiteX17" fmla="*/ 115346 w 228600"/>
                <a:gd name="connsiteY17" fmla="*/ 491847 h 752475"/>
                <a:gd name="connsiteX18" fmla="*/ 103916 w 228600"/>
                <a:gd name="connsiteY18" fmla="*/ 428030 h 752475"/>
                <a:gd name="connsiteX19" fmla="*/ 101059 w 228600"/>
                <a:gd name="connsiteY19" fmla="*/ 420410 h 752475"/>
                <a:gd name="connsiteX20" fmla="*/ 83913 w 228600"/>
                <a:gd name="connsiteY20" fmla="*/ 367069 h 752475"/>
                <a:gd name="connsiteX21" fmla="*/ 88676 w 228600"/>
                <a:gd name="connsiteY21" fmla="*/ 369927 h 752475"/>
                <a:gd name="connsiteX22" fmla="*/ 58196 w 228600"/>
                <a:gd name="connsiteY22" fmla="*/ 265152 h 752475"/>
                <a:gd name="connsiteX23" fmla="*/ 47719 w 228600"/>
                <a:gd name="connsiteY23" fmla="*/ 254674 h 752475"/>
                <a:gd name="connsiteX24" fmla="*/ 42004 w 228600"/>
                <a:gd name="connsiteY24" fmla="*/ 229910 h 752475"/>
                <a:gd name="connsiteX25" fmla="*/ 35336 w 228600"/>
                <a:gd name="connsiteY25" fmla="*/ 208955 h 752475"/>
                <a:gd name="connsiteX26" fmla="*/ 9619 w 228600"/>
                <a:gd name="connsiteY26" fmla="*/ 156567 h 752475"/>
                <a:gd name="connsiteX27" fmla="*/ 7713 w 228600"/>
                <a:gd name="connsiteY27" fmla="*/ 125135 h 752475"/>
                <a:gd name="connsiteX28" fmla="*/ 9619 w 228600"/>
                <a:gd name="connsiteY28" fmla="*/ 127992 h 752475"/>
                <a:gd name="connsiteX29" fmla="*/ 27716 w 228600"/>
                <a:gd name="connsiteY29" fmla="*/ 176569 h 752475"/>
                <a:gd name="connsiteX30" fmla="*/ 55338 w 228600"/>
                <a:gd name="connsiteY30" fmla="*/ 277535 h 752475"/>
                <a:gd name="connsiteX31" fmla="*/ 48671 w 228600"/>
                <a:gd name="connsiteY31" fmla="*/ 281344 h 752475"/>
                <a:gd name="connsiteX32" fmla="*/ 57244 w 228600"/>
                <a:gd name="connsiteY32" fmla="*/ 308967 h 752475"/>
                <a:gd name="connsiteX33" fmla="*/ 67721 w 228600"/>
                <a:gd name="connsiteY33" fmla="*/ 357544 h 752475"/>
                <a:gd name="connsiteX34" fmla="*/ 76294 w 228600"/>
                <a:gd name="connsiteY34" fmla="*/ 403264 h 752475"/>
                <a:gd name="connsiteX35" fmla="*/ 80104 w 228600"/>
                <a:gd name="connsiteY35" fmla="*/ 399455 h 752475"/>
                <a:gd name="connsiteX36" fmla="*/ 90581 w 228600"/>
                <a:gd name="connsiteY36" fmla="*/ 424219 h 752475"/>
                <a:gd name="connsiteX37" fmla="*/ 82961 w 228600"/>
                <a:gd name="connsiteY37" fmla="*/ 426124 h 752475"/>
                <a:gd name="connsiteX38" fmla="*/ 89629 w 228600"/>
                <a:gd name="connsiteY38" fmla="*/ 472797 h 752475"/>
                <a:gd name="connsiteX39" fmla="*/ 99154 w 228600"/>
                <a:gd name="connsiteY39" fmla="*/ 487085 h 752475"/>
                <a:gd name="connsiteX40" fmla="*/ 94391 w 228600"/>
                <a:gd name="connsiteY40" fmla="*/ 483274 h 752475"/>
                <a:gd name="connsiteX41" fmla="*/ 113441 w 228600"/>
                <a:gd name="connsiteY41" fmla="*/ 537567 h 752475"/>
                <a:gd name="connsiteX42" fmla="*/ 109631 w 228600"/>
                <a:gd name="connsiteY42" fmla="*/ 528994 h 752475"/>
                <a:gd name="connsiteX43" fmla="*/ 115346 w 228600"/>
                <a:gd name="connsiteY43" fmla="*/ 527089 h 752475"/>
                <a:gd name="connsiteX44" fmla="*/ 136301 w 228600"/>
                <a:gd name="connsiteY44" fmla="*/ 631864 h 752475"/>
                <a:gd name="connsiteX45" fmla="*/ 130586 w 228600"/>
                <a:gd name="connsiteY45" fmla="*/ 629960 h 752475"/>
                <a:gd name="connsiteX46" fmla="*/ 155351 w 228600"/>
                <a:gd name="connsiteY46" fmla="*/ 697587 h 752475"/>
                <a:gd name="connsiteX47" fmla="*/ 164876 w 228600"/>
                <a:gd name="connsiteY47" fmla="*/ 746164 h 752475"/>
                <a:gd name="connsiteX48" fmla="*/ 176306 w 228600"/>
                <a:gd name="connsiteY48" fmla="*/ 747117 h 752475"/>
                <a:gd name="connsiteX49" fmla="*/ 169638 w 228600"/>
                <a:gd name="connsiteY49" fmla="*/ 749974 h 752475"/>
                <a:gd name="connsiteX50" fmla="*/ 223931 w 228600"/>
                <a:gd name="connsiteY50" fmla="*/ 726162 h 752475"/>
                <a:gd name="connsiteX51" fmla="*/ 211548 w 228600"/>
                <a:gd name="connsiteY51" fmla="*/ 736639 h 752475"/>
                <a:gd name="connsiteX52" fmla="*/ 225836 w 228600"/>
                <a:gd name="connsiteY52" fmla="*/ 729019 h 752475"/>
                <a:gd name="connsiteX53" fmla="*/ 209644 w 228600"/>
                <a:gd name="connsiteY53" fmla="*/ 643294 h 752475"/>
                <a:gd name="connsiteX54" fmla="*/ 155351 w 228600"/>
                <a:gd name="connsiteY54" fmla="*/ 424219 h 752475"/>
                <a:gd name="connsiteX55" fmla="*/ 140111 w 228600"/>
                <a:gd name="connsiteY55" fmla="*/ 352782 h 752475"/>
                <a:gd name="connsiteX56" fmla="*/ 101059 w 228600"/>
                <a:gd name="connsiteY56" fmla="*/ 238482 h 752475"/>
                <a:gd name="connsiteX57" fmla="*/ 109631 w 228600"/>
                <a:gd name="connsiteY57" fmla="*/ 246102 h 752475"/>
                <a:gd name="connsiteX58" fmla="*/ 96296 w 228600"/>
                <a:gd name="connsiteY58" fmla="*/ 216574 h 752475"/>
                <a:gd name="connsiteX59" fmla="*/ 97248 w 228600"/>
                <a:gd name="connsiteY59" fmla="*/ 227052 h 752475"/>
                <a:gd name="connsiteX60" fmla="*/ 85819 w 228600"/>
                <a:gd name="connsiteY60" fmla="*/ 185142 h 752475"/>
                <a:gd name="connsiteX61" fmla="*/ 40098 w 228600"/>
                <a:gd name="connsiteY61" fmla="*/ 41314 h 752475"/>
                <a:gd name="connsiteX62" fmla="*/ 19144 w 228600"/>
                <a:gd name="connsiteY62" fmla="*/ 17502 h 752475"/>
                <a:gd name="connsiteX63" fmla="*/ 40098 w 228600"/>
                <a:gd name="connsiteY63" fmla="*/ 102274 h 752475"/>
                <a:gd name="connsiteX64" fmla="*/ 31526 w 228600"/>
                <a:gd name="connsiteY64" fmla="*/ 102274 h 752475"/>
                <a:gd name="connsiteX65" fmla="*/ 38194 w 228600"/>
                <a:gd name="connsiteY65" fmla="*/ 120372 h 752475"/>
                <a:gd name="connsiteX66" fmla="*/ 87723 w 228600"/>
                <a:gd name="connsiteY66" fmla="*/ 235624 h 752475"/>
                <a:gd name="connsiteX67" fmla="*/ 87723 w 228600"/>
                <a:gd name="connsiteY67" fmla="*/ 235624 h 752475"/>
                <a:gd name="connsiteX68" fmla="*/ 90581 w 228600"/>
                <a:gd name="connsiteY68" fmla="*/ 246102 h 752475"/>
                <a:gd name="connsiteX69" fmla="*/ 90581 w 228600"/>
                <a:gd name="connsiteY69" fmla="*/ 246102 h 752475"/>
                <a:gd name="connsiteX70" fmla="*/ 103916 w 228600"/>
                <a:gd name="connsiteY70" fmla="*/ 219432 h 752475"/>
                <a:gd name="connsiteX71" fmla="*/ 103916 w 228600"/>
                <a:gd name="connsiteY71" fmla="*/ 219432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28600" h="752475">
                  <a:moveTo>
                    <a:pt x="38194" y="120372"/>
                  </a:moveTo>
                  <a:cubicBezTo>
                    <a:pt x="38194" y="121324"/>
                    <a:pt x="54386" y="160377"/>
                    <a:pt x="57244" y="158472"/>
                  </a:cubicBezTo>
                  <a:cubicBezTo>
                    <a:pt x="54386" y="155614"/>
                    <a:pt x="54386" y="155614"/>
                    <a:pt x="56291" y="158472"/>
                  </a:cubicBezTo>
                  <a:cubicBezTo>
                    <a:pt x="45813" y="167997"/>
                    <a:pt x="62006" y="110847"/>
                    <a:pt x="57244" y="168949"/>
                  </a:cubicBezTo>
                  <a:cubicBezTo>
                    <a:pt x="53434" y="170855"/>
                    <a:pt x="51529" y="159424"/>
                    <a:pt x="52481" y="160377"/>
                  </a:cubicBezTo>
                  <a:cubicBezTo>
                    <a:pt x="50576" y="161330"/>
                    <a:pt x="48671" y="161330"/>
                    <a:pt x="47719" y="162282"/>
                  </a:cubicBezTo>
                  <a:cubicBezTo>
                    <a:pt x="48671" y="182285"/>
                    <a:pt x="78198" y="193714"/>
                    <a:pt x="77246" y="208955"/>
                  </a:cubicBezTo>
                  <a:cubicBezTo>
                    <a:pt x="77246" y="208955"/>
                    <a:pt x="95344" y="286107"/>
                    <a:pt x="102011" y="303252"/>
                  </a:cubicBezTo>
                  <a:cubicBezTo>
                    <a:pt x="104869" y="306110"/>
                    <a:pt x="106773" y="309919"/>
                    <a:pt x="108679" y="313730"/>
                  </a:cubicBezTo>
                  <a:cubicBezTo>
                    <a:pt x="111536" y="375642"/>
                    <a:pt x="130586" y="413742"/>
                    <a:pt x="148684" y="458510"/>
                  </a:cubicBezTo>
                  <a:cubicBezTo>
                    <a:pt x="142969" y="463272"/>
                    <a:pt x="146779" y="457557"/>
                    <a:pt x="149636" y="460414"/>
                  </a:cubicBezTo>
                  <a:cubicBezTo>
                    <a:pt x="151541" y="468987"/>
                    <a:pt x="162019" y="577572"/>
                    <a:pt x="177259" y="584239"/>
                  </a:cubicBezTo>
                  <a:cubicBezTo>
                    <a:pt x="185831" y="600432"/>
                    <a:pt x="210596" y="706160"/>
                    <a:pt x="207738" y="712827"/>
                  </a:cubicBezTo>
                  <a:cubicBezTo>
                    <a:pt x="203929" y="712827"/>
                    <a:pt x="179163" y="715685"/>
                    <a:pt x="182973" y="722352"/>
                  </a:cubicBezTo>
                  <a:cubicBezTo>
                    <a:pt x="184879" y="721399"/>
                    <a:pt x="142016" y="557569"/>
                    <a:pt x="134396" y="537567"/>
                  </a:cubicBezTo>
                  <a:cubicBezTo>
                    <a:pt x="137254" y="541377"/>
                    <a:pt x="142969" y="582335"/>
                    <a:pt x="145826" y="585192"/>
                  </a:cubicBezTo>
                  <a:cubicBezTo>
                    <a:pt x="144873" y="584239"/>
                    <a:pt x="122013" y="492799"/>
                    <a:pt x="126776" y="498514"/>
                  </a:cubicBezTo>
                  <a:cubicBezTo>
                    <a:pt x="126776" y="497562"/>
                    <a:pt x="119156" y="490894"/>
                    <a:pt x="115346" y="491847"/>
                  </a:cubicBezTo>
                  <a:cubicBezTo>
                    <a:pt x="125823" y="493752"/>
                    <a:pt x="103916" y="427077"/>
                    <a:pt x="103916" y="428030"/>
                  </a:cubicBezTo>
                  <a:cubicBezTo>
                    <a:pt x="102963" y="425172"/>
                    <a:pt x="102011" y="423267"/>
                    <a:pt x="101059" y="420410"/>
                  </a:cubicBezTo>
                  <a:cubicBezTo>
                    <a:pt x="97248" y="417552"/>
                    <a:pt x="85819" y="387072"/>
                    <a:pt x="83913" y="367069"/>
                  </a:cubicBezTo>
                  <a:cubicBezTo>
                    <a:pt x="85819" y="368022"/>
                    <a:pt x="87723" y="368974"/>
                    <a:pt x="88676" y="369927"/>
                  </a:cubicBezTo>
                  <a:cubicBezTo>
                    <a:pt x="75341" y="331827"/>
                    <a:pt x="68673" y="301347"/>
                    <a:pt x="58196" y="265152"/>
                  </a:cubicBezTo>
                  <a:cubicBezTo>
                    <a:pt x="53434" y="260389"/>
                    <a:pt x="49623" y="258485"/>
                    <a:pt x="47719" y="254674"/>
                  </a:cubicBezTo>
                  <a:cubicBezTo>
                    <a:pt x="49623" y="257532"/>
                    <a:pt x="42004" y="230862"/>
                    <a:pt x="42004" y="229910"/>
                  </a:cubicBezTo>
                  <a:cubicBezTo>
                    <a:pt x="47719" y="236577"/>
                    <a:pt x="44861" y="216574"/>
                    <a:pt x="35336" y="208955"/>
                  </a:cubicBezTo>
                  <a:cubicBezTo>
                    <a:pt x="48671" y="220385"/>
                    <a:pt x="9619" y="156567"/>
                    <a:pt x="9619" y="156567"/>
                  </a:cubicBezTo>
                  <a:cubicBezTo>
                    <a:pt x="12476" y="150852"/>
                    <a:pt x="19144" y="127992"/>
                    <a:pt x="7713" y="125135"/>
                  </a:cubicBezTo>
                  <a:cubicBezTo>
                    <a:pt x="6761" y="127992"/>
                    <a:pt x="6761" y="128944"/>
                    <a:pt x="9619" y="127992"/>
                  </a:cubicBezTo>
                  <a:cubicBezTo>
                    <a:pt x="18191" y="137517"/>
                    <a:pt x="10571" y="158472"/>
                    <a:pt x="27716" y="176569"/>
                  </a:cubicBezTo>
                  <a:cubicBezTo>
                    <a:pt x="25811" y="205144"/>
                    <a:pt x="42004" y="253722"/>
                    <a:pt x="55338" y="277535"/>
                  </a:cubicBezTo>
                  <a:cubicBezTo>
                    <a:pt x="49623" y="280392"/>
                    <a:pt x="50576" y="282297"/>
                    <a:pt x="48671" y="281344"/>
                  </a:cubicBezTo>
                  <a:cubicBezTo>
                    <a:pt x="50576" y="293727"/>
                    <a:pt x="51529" y="299442"/>
                    <a:pt x="57244" y="308967"/>
                  </a:cubicBezTo>
                  <a:cubicBezTo>
                    <a:pt x="61054" y="323255"/>
                    <a:pt x="67721" y="357544"/>
                    <a:pt x="67721" y="357544"/>
                  </a:cubicBezTo>
                  <a:cubicBezTo>
                    <a:pt x="68673" y="369927"/>
                    <a:pt x="82961" y="388977"/>
                    <a:pt x="76294" y="403264"/>
                  </a:cubicBezTo>
                  <a:cubicBezTo>
                    <a:pt x="77246" y="402312"/>
                    <a:pt x="78198" y="400407"/>
                    <a:pt x="80104" y="399455"/>
                  </a:cubicBezTo>
                  <a:cubicBezTo>
                    <a:pt x="82961" y="417552"/>
                    <a:pt x="83913" y="411837"/>
                    <a:pt x="90581" y="424219"/>
                  </a:cubicBezTo>
                  <a:cubicBezTo>
                    <a:pt x="92486" y="435649"/>
                    <a:pt x="82961" y="425172"/>
                    <a:pt x="82961" y="426124"/>
                  </a:cubicBezTo>
                  <a:cubicBezTo>
                    <a:pt x="90581" y="440412"/>
                    <a:pt x="95344" y="461367"/>
                    <a:pt x="89629" y="472797"/>
                  </a:cubicBezTo>
                  <a:cubicBezTo>
                    <a:pt x="89629" y="472797"/>
                    <a:pt x="103916" y="484227"/>
                    <a:pt x="99154" y="487085"/>
                  </a:cubicBezTo>
                  <a:cubicBezTo>
                    <a:pt x="98201" y="485180"/>
                    <a:pt x="96296" y="483274"/>
                    <a:pt x="94391" y="483274"/>
                  </a:cubicBezTo>
                  <a:cubicBezTo>
                    <a:pt x="105821" y="500419"/>
                    <a:pt x="99154" y="523280"/>
                    <a:pt x="113441" y="537567"/>
                  </a:cubicBezTo>
                  <a:cubicBezTo>
                    <a:pt x="112488" y="534710"/>
                    <a:pt x="110584" y="531852"/>
                    <a:pt x="109631" y="528994"/>
                  </a:cubicBezTo>
                  <a:cubicBezTo>
                    <a:pt x="116298" y="527089"/>
                    <a:pt x="108679" y="535662"/>
                    <a:pt x="115346" y="527089"/>
                  </a:cubicBezTo>
                  <a:cubicBezTo>
                    <a:pt x="103916" y="549949"/>
                    <a:pt x="132491" y="606147"/>
                    <a:pt x="136301" y="631864"/>
                  </a:cubicBezTo>
                  <a:cubicBezTo>
                    <a:pt x="134396" y="631864"/>
                    <a:pt x="131538" y="631864"/>
                    <a:pt x="130586" y="629960"/>
                  </a:cubicBezTo>
                  <a:cubicBezTo>
                    <a:pt x="136301" y="650914"/>
                    <a:pt x="156304" y="675680"/>
                    <a:pt x="155351" y="697587"/>
                  </a:cubicBezTo>
                  <a:cubicBezTo>
                    <a:pt x="147731" y="713780"/>
                    <a:pt x="169638" y="729972"/>
                    <a:pt x="164876" y="746164"/>
                  </a:cubicBezTo>
                  <a:cubicBezTo>
                    <a:pt x="165829" y="748069"/>
                    <a:pt x="175354" y="734735"/>
                    <a:pt x="176306" y="747117"/>
                  </a:cubicBezTo>
                  <a:cubicBezTo>
                    <a:pt x="174401" y="748069"/>
                    <a:pt x="171544" y="749022"/>
                    <a:pt x="169638" y="749974"/>
                  </a:cubicBezTo>
                  <a:cubicBezTo>
                    <a:pt x="171544" y="752832"/>
                    <a:pt x="218216" y="729019"/>
                    <a:pt x="223931" y="726162"/>
                  </a:cubicBezTo>
                  <a:cubicBezTo>
                    <a:pt x="221073" y="730924"/>
                    <a:pt x="217263" y="734735"/>
                    <a:pt x="211548" y="736639"/>
                  </a:cubicBezTo>
                  <a:cubicBezTo>
                    <a:pt x="217263" y="735687"/>
                    <a:pt x="222026" y="732830"/>
                    <a:pt x="225836" y="729019"/>
                  </a:cubicBezTo>
                  <a:cubicBezTo>
                    <a:pt x="229646" y="726162"/>
                    <a:pt x="211548" y="640437"/>
                    <a:pt x="209644" y="643294"/>
                  </a:cubicBezTo>
                  <a:cubicBezTo>
                    <a:pt x="202976" y="634722"/>
                    <a:pt x="162971" y="422314"/>
                    <a:pt x="155351" y="424219"/>
                  </a:cubicBezTo>
                  <a:cubicBezTo>
                    <a:pt x="150588" y="407074"/>
                    <a:pt x="141063" y="369927"/>
                    <a:pt x="140111" y="352782"/>
                  </a:cubicBezTo>
                  <a:cubicBezTo>
                    <a:pt x="132491" y="322302"/>
                    <a:pt x="91534" y="269914"/>
                    <a:pt x="101059" y="238482"/>
                  </a:cubicBezTo>
                  <a:cubicBezTo>
                    <a:pt x="108679" y="267057"/>
                    <a:pt x="99154" y="239435"/>
                    <a:pt x="109631" y="246102"/>
                  </a:cubicBezTo>
                  <a:cubicBezTo>
                    <a:pt x="108679" y="245149"/>
                    <a:pt x="96296" y="216574"/>
                    <a:pt x="96296" y="216574"/>
                  </a:cubicBezTo>
                  <a:cubicBezTo>
                    <a:pt x="93438" y="215622"/>
                    <a:pt x="98201" y="228005"/>
                    <a:pt x="97248" y="227052"/>
                  </a:cubicBezTo>
                  <a:cubicBezTo>
                    <a:pt x="88676" y="220385"/>
                    <a:pt x="89629" y="187047"/>
                    <a:pt x="85819" y="185142"/>
                  </a:cubicBezTo>
                  <a:cubicBezTo>
                    <a:pt x="61054" y="147994"/>
                    <a:pt x="53434" y="82272"/>
                    <a:pt x="40098" y="41314"/>
                  </a:cubicBezTo>
                  <a:cubicBezTo>
                    <a:pt x="33431" y="19407"/>
                    <a:pt x="27716" y="-8215"/>
                    <a:pt x="19144" y="17502"/>
                  </a:cubicBezTo>
                  <a:cubicBezTo>
                    <a:pt x="16286" y="22264"/>
                    <a:pt x="28669" y="93702"/>
                    <a:pt x="40098" y="102274"/>
                  </a:cubicBezTo>
                  <a:cubicBezTo>
                    <a:pt x="37241" y="104180"/>
                    <a:pt x="34384" y="104180"/>
                    <a:pt x="31526" y="102274"/>
                  </a:cubicBezTo>
                  <a:cubicBezTo>
                    <a:pt x="49623" y="95607"/>
                    <a:pt x="36288" y="123230"/>
                    <a:pt x="38194" y="120372"/>
                  </a:cubicBezTo>
                  <a:close/>
                  <a:moveTo>
                    <a:pt x="87723" y="235624"/>
                  </a:moveTo>
                  <a:cubicBezTo>
                    <a:pt x="86771" y="234672"/>
                    <a:pt x="85819" y="229910"/>
                    <a:pt x="87723" y="235624"/>
                  </a:cubicBezTo>
                  <a:close/>
                  <a:moveTo>
                    <a:pt x="90581" y="246102"/>
                  </a:moveTo>
                  <a:cubicBezTo>
                    <a:pt x="88676" y="238482"/>
                    <a:pt x="91534" y="241339"/>
                    <a:pt x="90581" y="246102"/>
                  </a:cubicBezTo>
                  <a:close/>
                  <a:moveTo>
                    <a:pt x="103916" y="219432"/>
                  </a:moveTo>
                  <a:cubicBezTo>
                    <a:pt x="106773" y="225147"/>
                    <a:pt x="99154" y="217527"/>
                    <a:pt x="103916" y="21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6" name="Freeform: Shape 3530">
              <a:extLst>
                <a:ext uri="{FF2B5EF4-FFF2-40B4-BE49-F238E27FC236}">
                  <a16:creationId xmlns="" xmlns:a16="http://schemas.microsoft.com/office/drawing/2014/main" id="{EBCE6E2B-4A0C-4C45-8A9E-93D7E807FC2E}"/>
                </a:ext>
              </a:extLst>
            </p:cNvPr>
            <p:cNvSpPr/>
            <p:nvPr/>
          </p:nvSpPr>
          <p:spPr>
            <a:xfrm>
              <a:off x="7340679" y="6003808"/>
              <a:ext cx="9525" cy="9525"/>
            </a:xfrm>
            <a:custGeom>
              <a:avLst/>
              <a:gdLst>
                <a:gd name="connsiteX0" fmla="*/ 7858 w 9525"/>
                <a:gd name="connsiteY0" fmla="*/ 7419 h 9525"/>
                <a:gd name="connsiteX1" fmla="*/ 7858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419"/>
                  </a:moveTo>
                  <a:cubicBezTo>
                    <a:pt x="6906" y="6466"/>
                    <a:pt x="6906" y="8371"/>
                    <a:pt x="7858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7" name="Freeform: Shape 3531">
              <a:extLst>
                <a:ext uri="{FF2B5EF4-FFF2-40B4-BE49-F238E27FC236}">
                  <a16:creationId xmlns="" xmlns:a16="http://schemas.microsoft.com/office/drawing/2014/main" id="{95E8B519-DE73-4B1D-8A41-2F289D396CBE}"/>
                </a:ext>
              </a:extLst>
            </p:cNvPr>
            <p:cNvSpPr/>
            <p:nvPr/>
          </p:nvSpPr>
          <p:spPr>
            <a:xfrm>
              <a:off x="7302341" y="609510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4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8" name="Freeform: Shape 3532">
              <a:extLst>
                <a:ext uri="{FF2B5EF4-FFF2-40B4-BE49-F238E27FC236}">
                  <a16:creationId xmlns="" xmlns:a16="http://schemas.microsoft.com/office/drawing/2014/main" id="{5BDED93D-F8C0-4E5C-A544-E099FEB58A84}"/>
                </a:ext>
              </a:extLst>
            </p:cNvPr>
            <p:cNvSpPr/>
            <p:nvPr/>
          </p:nvSpPr>
          <p:spPr>
            <a:xfrm>
              <a:off x="7366159" y="617130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4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9" name="Freeform: Shape 3533">
              <a:extLst>
                <a:ext uri="{FF2B5EF4-FFF2-40B4-BE49-F238E27FC236}">
                  <a16:creationId xmlns="" xmlns:a16="http://schemas.microsoft.com/office/drawing/2014/main" id="{2F212105-91DA-41FB-B4A4-20FDAC01FFDE}"/>
                </a:ext>
              </a:extLst>
            </p:cNvPr>
            <p:cNvSpPr/>
            <p:nvPr/>
          </p:nvSpPr>
          <p:spPr>
            <a:xfrm>
              <a:off x="7296626" y="603699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7567"/>
                    <a:pt x="7144" y="7567"/>
                  </a:cubicBezTo>
                  <a:cubicBezTo>
                    <a:pt x="8096" y="6615"/>
                    <a:pt x="8096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0" name="Freeform: Shape 3534">
              <a:extLst>
                <a:ext uri="{FF2B5EF4-FFF2-40B4-BE49-F238E27FC236}">
                  <a16:creationId xmlns="" xmlns:a16="http://schemas.microsoft.com/office/drawing/2014/main" id="{8E312063-3669-4F67-9237-B5B8EFEBDC77}"/>
                </a:ext>
              </a:extLst>
            </p:cNvPr>
            <p:cNvSpPr/>
            <p:nvPr/>
          </p:nvSpPr>
          <p:spPr>
            <a:xfrm>
              <a:off x="7290911" y="6009798"/>
              <a:ext cx="9525" cy="9525"/>
            </a:xfrm>
            <a:custGeom>
              <a:avLst/>
              <a:gdLst>
                <a:gd name="connsiteX0" fmla="*/ 7144 w 9525"/>
                <a:gd name="connsiteY0" fmla="*/ 10953 h 9525"/>
                <a:gd name="connsiteX1" fmla="*/ 7144 w 9525"/>
                <a:gd name="connsiteY1" fmla="*/ 7144 h 9525"/>
                <a:gd name="connsiteX2" fmla="*/ 7144 w 9525"/>
                <a:gd name="connsiteY2" fmla="*/ 109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953"/>
                  </a:moveTo>
                  <a:lnTo>
                    <a:pt x="7144" y="7144"/>
                  </a:lnTo>
                  <a:cubicBezTo>
                    <a:pt x="7144" y="9049"/>
                    <a:pt x="7144" y="10001"/>
                    <a:pt x="7144" y="10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1" name="Freeform: Shape 3535">
              <a:extLst>
                <a:ext uri="{FF2B5EF4-FFF2-40B4-BE49-F238E27FC236}">
                  <a16:creationId xmlns="" xmlns:a16="http://schemas.microsoft.com/office/drawing/2014/main" id="{0D906C39-1BEA-4042-9B23-45FCFA41E0DE}"/>
                </a:ext>
              </a:extLst>
            </p:cNvPr>
            <p:cNvSpPr/>
            <p:nvPr/>
          </p:nvSpPr>
          <p:spPr>
            <a:xfrm>
              <a:off x="7286128" y="5995511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7144"/>
                    <a:pt x="5259" y="7144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2" name="Freeform: Shape 3536">
              <a:extLst>
                <a:ext uri="{FF2B5EF4-FFF2-40B4-BE49-F238E27FC236}">
                  <a16:creationId xmlns="" xmlns:a16="http://schemas.microsoft.com/office/drawing/2014/main" id="{30D059F6-7FC6-44E8-AA99-C7C13DC269AF}"/>
                </a:ext>
              </a:extLst>
            </p:cNvPr>
            <p:cNvSpPr/>
            <p:nvPr/>
          </p:nvSpPr>
          <p:spPr>
            <a:xfrm>
              <a:off x="7369969" y="62850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7"/>
                    <a:pt x="7144" y="8097"/>
                    <a:pt x="7144" y="7144"/>
                  </a:cubicBezTo>
                  <a:cubicBezTo>
                    <a:pt x="8096" y="10002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3" name="Freeform: Shape 3537">
              <a:extLst>
                <a:ext uri="{FF2B5EF4-FFF2-40B4-BE49-F238E27FC236}">
                  <a16:creationId xmlns="" xmlns:a16="http://schemas.microsoft.com/office/drawing/2014/main" id="{A57D9DC8-1289-4BB9-A124-DDBD609C38AB}"/>
                </a:ext>
              </a:extLst>
            </p:cNvPr>
            <p:cNvSpPr/>
            <p:nvPr/>
          </p:nvSpPr>
          <p:spPr>
            <a:xfrm>
              <a:off x="7339489" y="62002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9049" y="10001"/>
                  </a:cubicBezTo>
                  <a:cubicBezTo>
                    <a:pt x="9049" y="8096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4" name="Freeform: Shape 3538">
              <a:extLst>
                <a:ext uri="{FF2B5EF4-FFF2-40B4-BE49-F238E27FC236}">
                  <a16:creationId xmlns="" xmlns:a16="http://schemas.microsoft.com/office/drawing/2014/main" id="{09A83598-1876-4870-A2CB-973EB06569D4}"/>
                </a:ext>
              </a:extLst>
            </p:cNvPr>
            <p:cNvSpPr/>
            <p:nvPr/>
          </p:nvSpPr>
          <p:spPr>
            <a:xfrm>
              <a:off x="7402354" y="64193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5" name="Freeform: Shape 3539">
              <a:extLst>
                <a:ext uri="{FF2B5EF4-FFF2-40B4-BE49-F238E27FC236}">
                  <a16:creationId xmlns="" xmlns:a16="http://schemas.microsoft.com/office/drawing/2014/main" id="{2090FB5B-2086-4918-8427-C0DEE4B54161}"/>
                </a:ext>
              </a:extLst>
            </p:cNvPr>
            <p:cNvSpPr/>
            <p:nvPr/>
          </p:nvSpPr>
          <p:spPr>
            <a:xfrm>
              <a:off x="7342346" y="6203156"/>
              <a:ext cx="9525" cy="9525"/>
            </a:xfrm>
            <a:custGeom>
              <a:avLst/>
              <a:gdLst>
                <a:gd name="connsiteX0" fmla="*/ 8096 w 9525"/>
                <a:gd name="connsiteY0" fmla="*/ 10954 h 9525"/>
                <a:gd name="connsiteX1" fmla="*/ 7144 w 9525"/>
                <a:gd name="connsiteY1" fmla="*/ 7144 h 9525"/>
                <a:gd name="connsiteX2" fmla="*/ 8096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954"/>
                  </a:moveTo>
                  <a:cubicBezTo>
                    <a:pt x="8096" y="9049"/>
                    <a:pt x="8096" y="8096"/>
                    <a:pt x="7144" y="7144"/>
                  </a:cubicBezTo>
                  <a:cubicBezTo>
                    <a:pt x="7144" y="8096"/>
                    <a:pt x="7144" y="10001"/>
                    <a:pt x="8096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6" name="Freeform: Shape 3540">
              <a:extLst>
                <a:ext uri="{FF2B5EF4-FFF2-40B4-BE49-F238E27FC236}">
                  <a16:creationId xmlns="" xmlns:a16="http://schemas.microsoft.com/office/drawing/2014/main" id="{4EE2508C-6363-4B34-A0FC-4DC3736BAC18}"/>
                </a:ext>
              </a:extLst>
            </p:cNvPr>
            <p:cNvSpPr/>
            <p:nvPr/>
          </p:nvSpPr>
          <p:spPr>
            <a:xfrm>
              <a:off x="7258764" y="5913448"/>
              <a:ext cx="9525" cy="9525"/>
            </a:xfrm>
            <a:custGeom>
              <a:avLst/>
              <a:gdLst>
                <a:gd name="connsiteX0" fmla="*/ 7858 w 9525"/>
                <a:gd name="connsiteY0" fmla="*/ 8244 h 9525"/>
                <a:gd name="connsiteX1" fmla="*/ 7858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8244"/>
                  </a:moveTo>
                  <a:cubicBezTo>
                    <a:pt x="6906" y="7291"/>
                    <a:pt x="6906" y="6339"/>
                    <a:pt x="7858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7" name="Freeform: Shape 3541">
              <a:extLst>
                <a:ext uri="{FF2B5EF4-FFF2-40B4-BE49-F238E27FC236}">
                  <a16:creationId xmlns="" xmlns:a16="http://schemas.microsoft.com/office/drawing/2014/main" id="{669C331C-F7FE-4083-904E-7CE21A569D1F}"/>
                </a:ext>
              </a:extLst>
            </p:cNvPr>
            <p:cNvSpPr/>
            <p:nvPr/>
          </p:nvSpPr>
          <p:spPr>
            <a:xfrm>
              <a:off x="7258526" y="591317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8" name="Freeform: Shape 3542">
              <a:extLst>
                <a:ext uri="{FF2B5EF4-FFF2-40B4-BE49-F238E27FC236}">
                  <a16:creationId xmlns="" xmlns:a16="http://schemas.microsoft.com/office/drawing/2014/main" id="{66B572CB-4C56-4A32-B89E-DCBAD6DF6EDB}"/>
                </a:ext>
              </a:extLst>
            </p:cNvPr>
            <p:cNvSpPr/>
            <p:nvPr/>
          </p:nvSpPr>
          <p:spPr>
            <a:xfrm>
              <a:off x="7256621" y="5910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9049"/>
                  </a:lnTo>
                  <a:cubicBezTo>
                    <a:pt x="8096" y="8097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9" name="Freeform: Shape 3543">
              <a:extLst>
                <a:ext uri="{FF2B5EF4-FFF2-40B4-BE49-F238E27FC236}">
                  <a16:creationId xmlns="" xmlns:a16="http://schemas.microsoft.com/office/drawing/2014/main" id="{5035A86F-E43A-4C4F-858B-079DDBF4DA63}"/>
                </a:ext>
              </a:extLst>
            </p:cNvPr>
            <p:cNvSpPr/>
            <p:nvPr/>
          </p:nvSpPr>
          <p:spPr>
            <a:xfrm>
              <a:off x="7262336" y="59393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0" name="Freeform: Shape 3544">
              <a:extLst>
                <a:ext uri="{FF2B5EF4-FFF2-40B4-BE49-F238E27FC236}">
                  <a16:creationId xmlns="" xmlns:a16="http://schemas.microsoft.com/office/drawing/2014/main" id="{9EA94610-9087-4698-B40C-48C2DFF33631}"/>
                </a:ext>
              </a:extLst>
            </p:cNvPr>
            <p:cNvSpPr/>
            <p:nvPr/>
          </p:nvSpPr>
          <p:spPr>
            <a:xfrm>
              <a:off x="7263818" y="5938043"/>
              <a:ext cx="9525" cy="19050"/>
            </a:xfrm>
            <a:custGeom>
              <a:avLst/>
              <a:gdLst>
                <a:gd name="connsiteX0" fmla="*/ 7567 w 9525"/>
                <a:gd name="connsiteY0" fmla="*/ 16034 h 19050"/>
                <a:gd name="connsiteX1" fmla="*/ 7567 w 9525"/>
                <a:gd name="connsiteY1" fmla="*/ 1603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67" y="16034"/>
                  </a:moveTo>
                  <a:cubicBezTo>
                    <a:pt x="6615" y="-3969"/>
                    <a:pt x="7567" y="16034"/>
                    <a:pt x="7567" y="16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1" name="Freeform: Shape 3545">
              <a:extLst>
                <a:ext uri="{FF2B5EF4-FFF2-40B4-BE49-F238E27FC236}">
                  <a16:creationId xmlns="" xmlns:a16="http://schemas.microsoft.com/office/drawing/2014/main" id="{6F4C1D60-F884-409B-AD32-C664229B0685}"/>
                </a:ext>
              </a:extLst>
            </p:cNvPr>
            <p:cNvSpPr/>
            <p:nvPr/>
          </p:nvSpPr>
          <p:spPr>
            <a:xfrm>
              <a:off x="7268144" y="5974912"/>
              <a:ext cx="9525" cy="19050"/>
            </a:xfrm>
            <a:custGeom>
              <a:avLst/>
              <a:gdLst>
                <a:gd name="connsiteX0" fmla="*/ 9909 w 9525"/>
                <a:gd name="connsiteY0" fmla="*/ 13455 h 19050"/>
                <a:gd name="connsiteX1" fmla="*/ 9909 w 9525"/>
                <a:gd name="connsiteY1" fmla="*/ 1345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909" y="13455"/>
                  </a:moveTo>
                  <a:cubicBezTo>
                    <a:pt x="4194" y="2025"/>
                    <a:pt x="8956" y="8692"/>
                    <a:pt x="9909" y="134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2" name="Freeform: Shape 3546">
              <a:extLst>
                <a:ext uri="{FF2B5EF4-FFF2-40B4-BE49-F238E27FC236}">
                  <a16:creationId xmlns="" xmlns:a16="http://schemas.microsoft.com/office/drawing/2014/main" id="{5AF5B364-0BEB-4069-9117-DFD5D8072E4D}"/>
                </a:ext>
              </a:extLst>
            </p:cNvPr>
            <p:cNvSpPr/>
            <p:nvPr/>
          </p:nvSpPr>
          <p:spPr>
            <a:xfrm>
              <a:off x="7272814" y="5999956"/>
              <a:ext cx="9525" cy="9525"/>
            </a:xfrm>
            <a:custGeom>
              <a:avLst/>
              <a:gdLst>
                <a:gd name="connsiteX0" fmla="*/ 9049 w 9525"/>
                <a:gd name="connsiteY0" fmla="*/ 8414 h 9525"/>
                <a:gd name="connsiteX1" fmla="*/ 7144 w 9525"/>
                <a:gd name="connsiteY1" fmla="*/ 8414 h 9525"/>
                <a:gd name="connsiteX2" fmla="*/ 9049 w 9525"/>
                <a:gd name="connsiteY2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414"/>
                  </a:moveTo>
                  <a:cubicBezTo>
                    <a:pt x="8096" y="5556"/>
                    <a:pt x="7144" y="8414"/>
                    <a:pt x="7144" y="8414"/>
                  </a:cubicBezTo>
                  <a:cubicBezTo>
                    <a:pt x="8096" y="10319"/>
                    <a:pt x="9049" y="11271"/>
                    <a:pt x="9049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3" name="Freeform: Shape 3547">
              <a:extLst>
                <a:ext uri="{FF2B5EF4-FFF2-40B4-BE49-F238E27FC236}">
                  <a16:creationId xmlns="" xmlns:a16="http://schemas.microsoft.com/office/drawing/2014/main" id="{BEB5418F-C45D-495F-9148-B99631BEAF44}"/>
                </a:ext>
              </a:extLst>
            </p:cNvPr>
            <p:cNvSpPr/>
            <p:nvPr/>
          </p:nvSpPr>
          <p:spPr>
            <a:xfrm>
              <a:off x="7309009" y="6139338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9049" y="10001"/>
                    <a:pt x="9049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4" name="Freeform: Shape 3548">
              <a:extLst>
                <a:ext uri="{FF2B5EF4-FFF2-40B4-BE49-F238E27FC236}">
                  <a16:creationId xmlns="" xmlns:a16="http://schemas.microsoft.com/office/drawing/2014/main" id="{172F72A3-0FC6-40EB-8915-7D1895096E7D}"/>
                </a:ext>
              </a:extLst>
            </p:cNvPr>
            <p:cNvSpPr/>
            <p:nvPr/>
          </p:nvSpPr>
          <p:spPr>
            <a:xfrm>
              <a:off x="7331445" y="6158493"/>
              <a:ext cx="9525" cy="9525"/>
            </a:xfrm>
            <a:custGeom>
              <a:avLst/>
              <a:gdLst>
                <a:gd name="connsiteX0" fmla="*/ 7567 w 9525"/>
                <a:gd name="connsiteY0" fmla="*/ 10849 h 9525"/>
                <a:gd name="connsiteX1" fmla="*/ 7567 w 9525"/>
                <a:gd name="connsiteY1" fmla="*/ 108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10849"/>
                  </a:moveTo>
                  <a:cubicBezTo>
                    <a:pt x="7567" y="7991"/>
                    <a:pt x="6615" y="4181"/>
                    <a:pt x="7567" y="108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5" name="Freeform: Shape 3549">
              <a:extLst>
                <a:ext uri="{FF2B5EF4-FFF2-40B4-BE49-F238E27FC236}">
                  <a16:creationId xmlns="" xmlns:a16="http://schemas.microsoft.com/office/drawing/2014/main" id="{BCEC8056-4D1C-4B59-A0A2-6EC4F2E6022B}"/>
                </a:ext>
              </a:extLst>
            </p:cNvPr>
            <p:cNvSpPr/>
            <p:nvPr/>
          </p:nvSpPr>
          <p:spPr>
            <a:xfrm>
              <a:off x="7318133" y="6181536"/>
              <a:ext cx="9525" cy="9525"/>
            </a:xfrm>
            <a:custGeom>
              <a:avLst/>
              <a:gdLst>
                <a:gd name="connsiteX0" fmla="*/ 7545 w 9525"/>
                <a:gd name="connsiteY0" fmla="*/ 7808 h 9525"/>
                <a:gd name="connsiteX1" fmla="*/ 7545 w 9525"/>
                <a:gd name="connsiteY1" fmla="*/ 780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45" y="7808"/>
                  </a:moveTo>
                  <a:cubicBezTo>
                    <a:pt x="5639" y="3998"/>
                    <a:pt x="11355" y="18286"/>
                    <a:pt x="7545" y="78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6" name="Freeform: Shape 3550">
              <a:extLst>
                <a:ext uri="{FF2B5EF4-FFF2-40B4-BE49-F238E27FC236}">
                  <a16:creationId xmlns="" xmlns:a16="http://schemas.microsoft.com/office/drawing/2014/main" id="{AB674B89-DA8F-4508-ACF2-B036AFF907BC}"/>
                </a:ext>
              </a:extLst>
            </p:cNvPr>
            <p:cNvSpPr/>
            <p:nvPr/>
          </p:nvSpPr>
          <p:spPr>
            <a:xfrm>
              <a:off x="7385635" y="6450236"/>
              <a:ext cx="9525" cy="9525"/>
            </a:xfrm>
            <a:custGeom>
              <a:avLst/>
              <a:gdLst>
                <a:gd name="connsiteX0" fmla="*/ 7670 w 9525"/>
                <a:gd name="connsiteY0" fmla="*/ 9618 h 9525"/>
                <a:gd name="connsiteX1" fmla="*/ 10527 w 9525"/>
                <a:gd name="connsiteY1" fmla="*/ 7713 h 9525"/>
                <a:gd name="connsiteX2" fmla="*/ 7670 w 9525"/>
                <a:gd name="connsiteY2" fmla="*/ 96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670" y="9618"/>
                  </a:moveTo>
                  <a:lnTo>
                    <a:pt x="10527" y="7713"/>
                  </a:lnTo>
                  <a:cubicBezTo>
                    <a:pt x="9575" y="6761"/>
                    <a:pt x="5765" y="6761"/>
                    <a:pt x="7670" y="96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7" name="Freeform: Shape 3551">
              <a:extLst>
                <a:ext uri="{FF2B5EF4-FFF2-40B4-BE49-F238E27FC236}">
                  <a16:creationId xmlns="" xmlns:a16="http://schemas.microsoft.com/office/drawing/2014/main" id="{74F015E6-F945-46E8-A2A6-0BA65F53A111}"/>
                </a:ext>
              </a:extLst>
            </p:cNvPr>
            <p:cNvSpPr/>
            <p:nvPr/>
          </p:nvSpPr>
          <p:spPr>
            <a:xfrm>
              <a:off x="7444264" y="6522243"/>
              <a:ext cx="19050" cy="9525"/>
            </a:xfrm>
            <a:custGeom>
              <a:avLst/>
              <a:gdLst>
                <a:gd name="connsiteX0" fmla="*/ 7144 w 19050"/>
                <a:gd name="connsiteY0" fmla="*/ 8096 h 9525"/>
                <a:gd name="connsiteX1" fmla="*/ 12859 w 19050"/>
                <a:gd name="connsiteY1" fmla="*/ 7144 h 9525"/>
                <a:gd name="connsiteX2" fmla="*/ 7144 w 19050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096"/>
                  </a:moveTo>
                  <a:cubicBezTo>
                    <a:pt x="9049" y="9049"/>
                    <a:pt x="11906" y="9049"/>
                    <a:pt x="12859" y="7144"/>
                  </a:cubicBezTo>
                  <a:cubicBezTo>
                    <a:pt x="10954" y="7144"/>
                    <a:pt x="8096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8" name="Freeform: Shape 3552">
              <a:extLst>
                <a:ext uri="{FF2B5EF4-FFF2-40B4-BE49-F238E27FC236}">
                  <a16:creationId xmlns="" xmlns:a16="http://schemas.microsoft.com/office/drawing/2014/main" id="{24187465-1039-4A8C-BE8E-FF28E7C7533E}"/>
                </a:ext>
              </a:extLst>
            </p:cNvPr>
            <p:cNvSpPr/>
            <p:nvPr/>
          </p:nvSpPr>
          <p:spPr>
            <a:xfrm>
              <a:off x="7397882" y="6191302"/>
              <a:ext cx="9525" cy="9525"/>
            </a:xfrm>
            <a:custGeom>
              <a:avLst/>
              <a:gdLst>
                <a:gd name="connsiteX0" fmla="*/ 7805 w 9525"/>
                <a:gd name="connsiteY0" fmla="*/ 7567 h 9525"/>
                <a:gd name="connsiteX1" fmla="*/ 7805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05" y="7567"/>
                  </a:moveTo>
                  <a:cubicBezTo>
                    <a:pt x="12568" y="7567"/>
                    <a:pt x="4948" y="6615"/>
                    <a:pt x="7805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9" name="Freeform: Shape 3553">
              <a:extLst>
                <a:ext uri="{FF2B5EF4-FFF2-40B4-BE49-F238E27FC236}">
                  <a16:creationId xmlns="" xmlns:a16="http://schemas.microsoft.com/office/drawing/2014/main" id="{466483B2-33CD-4FB5-AA15-14D7B4B66D44}"/>
                </a:ext>
              </a:extLst>
            </p:cNvPr>
            <p:cNvSpPr/>
            <p:nvPr/>
          </p:nvSpPr>
          <p:spPr>
            <a:xfrm>
              <a:off x="7419710" y="6514623"/>
              <a:ext cx="9525" cy="9525"/>
            </a:xfrm>
            <a:custGeom>
              <a:avLst/>
              <a:gdLst>
                <a:gd name="connsiteX0" fmla="*/ 8837 w 9525"/>
                <a:gd name="connsiteY0" fmla="*/ 7144 h 9525"/>
                <a:gd name="connsiteX1" fmla="*/ 883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7144"/>
                  </a:moveTo>
                  <a:cubicBezTo>
                    <a:pt x="5027" y="8096"/>
                    <a:pt x="8837" y="7144"/>
                    <a:pt x="88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0" name="Freeform: Shape 3554">
              <a:extLst>
                <a:ext uri="{FF2B5EF4-FFF2-40B4-BE49-F238E27FC236}">
                  <a16:creationId xmlns="" xmlns:a16="http://schemas.microsoft.com/office/drawing/2014/main" id="{59AD69FF-E850-4452-9A35-4FB7F7DFCC07}"/>
                </a:ext>
              </a:extLst>
            </p:cNvPr>
            <p:cNvSpPr/>
            <p:nvPr/>
          </p:nvSpPr>
          <p:spPr>
            <a:xfrm>
              <a:off x="7416641" y="6519238"/>
              <a:ext cx="19050" cy="9525"/>
            </a:xfrm>
            <a:custGeom>
              <a:avLst/>
              <a:gdLst>
                <a:gd name="connsiteX0" fmla="*/ 7144 w 19050"/>
                <a:gd name="connsiteY0" fmla="*/ 8244 h 9525"/>
                <a:gd name="connsiteX1" fmla="*/ 7144 w 19050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244"/>
                  </a:moveTo>
                  <a:cubicBezTo>
                    <a:pt x="15716" y="7291"/>
                    <a:pt x="10954" y="6338"/>
                    <a:pt x="7144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1" name="Freeform: Shape 3555">
              <a:extLst>
                <a:ext uri="{FF2B5EF4-FFF2-40B4-BE49-F238E27FC236}">
                  <a16:creationId xmlns="" xmlns:a16="http://schemas.microsoft.com/office/drawing/2014/main" id="{43D7B6DF-01FC-417E-9E9E-A700ABE15BAF}"/>
                </a:ext>
              </a:extLst>
            </p:cNvPr>
            <p:cNvSpPr/>
            <p:nvPr/>
          </p:nvSpPr>
          <p:spPr>
            <a:xfrm>
              <a:off x="7427119" y="65651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2" name="Freeform: Shape 3556">
              <a:extLst>
                <a:ext uri="{FF2B5EF4-FFF2-40B4-BE49-F238E27FC236}">
                  <a16:creationId xmlns="" xmlns:a16="http://schemas.microsoft.com/office/drawing/2014/main" id="{5D472A6E-6B91-49D3-8A4D-B1C47BDEFD9C}"/>
                </a:ext>
              </a:extLst>
            </p:cNvPr>
            <p:cNvSpPr/>
            <p:nvPr/>
          </p:nvSpPr>
          <p:spPr>
            <a:xfrm>
              <a:off x="7437596" y="65974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3" name="Freeform: Shape 3557">
              <a:extLst>
                <a:ext uri="{FF2B5EF4-FFF2-40B4-BE49-F238E27FC236}">
                  <a16:creationId xmlns="" xmlns:a16="http://schemas.microsoft.com/office/drawing/2014/main" id="{E659B028-4EEC-422F-A7A3-79526A7132F6}"/>
                </a:ext>
              </a:extLst>
            </p:cNvPr>
            <p:cNvSpPr/>
            <p:nvPr/>
          </p:nvSpPr>
          <p:spPr>
            <a:xfrm>
              <a:off x="7437596" y="660945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4"/>
                    <a:pt x="7144" y="7567"/>
                  </a:cubicBezTo>
                  <a:cubicBezTo>
                    <a:pt x="7144" y="7567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4" name="Freeform: Shape 3558">
              <a:extLst>
                <a:ext uri="{FF2B5EF4-FFF2-40B4-BE49-F238E27FC236}">
                  <a16:creationId xmlns="" xmlns:a16="http://schemas.microsoft.com/office/drawing/2014/main" id="{45543CA2-B89B-4FF0-832D-6F0EFC1FD5F5}"/>
                </a:ext>
              </a:extLst>
            </p:cNvPr>
            <p:cNvSpPr/>
            <p:nvPr/>
          </p:nvSpPr>
          <p:spPr>
            <a:xfrm>
              <a:off x="7426166" y="656510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9049" y="8096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5" name="Freeform: Shape 3559">
              <a:extLst>
                <a:ext uri="{FF2B5EF4-FFF2-40B4-BE49-F238E27FC236}">
                  <a16:creationId xmlns="" xmlns:a16="http://schemas.microsoft.com/office/drawing/2014/main" id="{399DDFD9-F81E-459A-B868-F988C572F4D9}"/>
                </a:ext>
              </a:extLst>
            </p:cNvPr>
            <p:cNvSpPr/>
            <p:nvPr/>
          </p:nvSpPr>
          <p:spPr>
            <a:xfrm>
              <a:off x="7425452" y="652319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6" name="Freeform: Shape 3560">
              <a:extLst>
                <a:ext uri="{FF2B5EF4-FFF2-40B4-BE49-F238E27FC236}">
                  <a16:creationId xmlns="" xmlns:a16="http://schemas.microsoft.com/office/drawing/2014/main" id="{48FFAD3B-4282-404F-AB8C-57CE88D5B579}"/>
                </a:ext>
              </a:extLst>
            </p:cNvPr>
            <p:cNvSpPr/>
            <p:nvPr/>
          </p:nvSpPr>
          <p:spPr>
            <a:xfrm>
              <a:off x="7418758" y="6553676"/>
              <a:ext cx="9525" cy="9525"/>
            </a:xfrm>
            <a:custGeom>
              <a:avLst/>
              <a:gdLst>
                <a:gd name="connsiteX0" fmla="*/ 8837 w 9525"/>
                <a:gd name="connsiteY0" fmla="*/ 7144 h 9525"/>
                <a:gd name="connsiteX1" fmla="*/ 883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7144"/>
                  </a:moveTo>
                  <a:cubicBezTo>
                    <a:pt x="8837" y="7144"/>
                    <a:pt x="5027" y="7144"/>
                    <a:pt x="88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7" name="Freeform: Shape 3561">
              <a:extLst>
                <a:ext uri="{FF2B5EF4-FFF2-40B4-BE49-F238E27FC236}">
                  <a16:creationId xmlns="" xmlns:a16="http://schemas.microsoft.com/office/drawing/2014/main" id="{2E05810A-31A1-4A6D-94E1-5FC1528A2937}"/>
                </a:ext>
              </a:extLst>
            </p:cNvPr>
            <p:cNvSpPr/>
            <p:nvPr/>
          </p:nvSpPr>
          <p:spPr>
            <a:xfrm>
              <a:off x="7416641" y="6544020"/>
              <a:ext cx="9525" cy="9525"/>
            </a:xfrm>
            <a:custGeom>
              <a:avLst/>
              <a:gdLst>
                <a:gd name="connsiteX0" fmla="*/ 7144 w 9525"/>
                <a:gd name="connsiteY0" fmla="*/ 8227 h 9525"/>
                <a:gd name="connsiteX1" fmla="*/ 7144 w 9525"/>
                <a:gd name="connsiteY1" fmla="*/ 82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227"/>
                  </a:moveTo>
                  <a:cubicBezTo>
                    <a:pt x="7144" y="9179"/>
                    <a:pt x="13811" y="5369"/>
                    <a:pt x="7144" y="8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8" name="Freeform: Shape 3562">
              <a:extLst>
                <a:ext uri="{FF2B5EF4-FFF2-40B4-BE49-F238E27FC236}">
                  <a16:creationId xmlns="" xmlns:a16="http://schemas.microsoft.com/office/drawing/2014/main" id="{43415336-91B9-4DBE-AD68-94572F843458}"/>
                </a:ext>
              </a:extLst>
            </p:cNvPr>
            <p:cNvSpPr/>
            <p:nvPr/>
          </p:nvSpPr>
          <p:spPr>
            <a:xfrm>
              <a:off x="7415689" y="65289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9" name="Freeform: Shape 3563">
              <a:extLst>
                <a:ext uri="{FF2B5EF4-FFF2-40B4-BE49-F238E27FC236}">
                  <a16:creationId xmlns="" xmlns:a16="http://schemas.microsoft.com/office/drawing/2014/main" id="{0C6DFDC4-4D87-4E58-A296-7CCBA5EC0890}"/>
                </a:ext>
              </a:extLst>
            </p:cNvPr>
            <p:cNvSpPr/>
            <p:nvPr/>
          </p:nvSpPr>
          <p:spPr>
            <a:xfrm>
              <a:off x="7421642" y="656034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8096"/>
                    <a:pt x="6906" y="8096"/>
                    <a:pt x="7858" y="7144"/>
                  </a:cubicBezTo>
                  <a:cubicBezTo>
                    <a:pt x="6906" y="8096"/>
                    <a:pt x="7858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0" name="Freeform: Shape 3564">
              <a:extLst>
                <a:ext uri="{FF2B5EF4-FFF2-40B4-BE49-F238E27FC236}">
                  <a16:creationId xmlns="" xmlns:a16="http://schemas.microsoft.com/office/drawing/2014/main" id="{C9F3F346-52B8-4EBC-B953-F94DFE328547}"/>
                </a:ext>
              </a:extLst>
            </p:cNvPr>
            <p:cNvSpPr/>
            <p:nvPr/>
          </p:nvSpPr>
          <p:spPr>
            <a:xfrm>
              <a:off x="7453789" y="651867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7144" y="7858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1" name="Freeform: Shape 3565">
              <a:extLst>
                <a:ext uri="{FF2B5EF4-FFF2-40B4-BE49-F238E27FC236}">
                  <a16:creationId xmlns="" xmlns:a16="http://schemas.microsoft.com/office/drawing/2014/main" id="{4C632EB6-1FE5-41EC-BA5F-DEBA66F4814B}"/>
                </a:ext>
              </a:extLst>
            </p:cNvPr>
            <p:cNvSpPr/>
            <p:nvPr/>
          </p:nvSpPr>
          <p:spPr>
            <a:xfrm>
              <a:off x="7467124" y="65070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1095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2" name="Freeform: Shape 3566">
              <a:extLst>
                <a:ext uri="{FF2B5EF4-FFF2-40B4-BE49-F238E27FC236}">
                  <a16:creationId xmlns="" xmlns:a16="http://schemas.microsoft.com/office/drawing/2014/main" id="{44AAB35B-D3AE-41AC-9A91-9CAB2EA17DC1}"/>
                </a:ext>
              </a:extLst>
            </p:cNvPr>
            <p:cNvSpPr/>
            <p:nvPr/>
          </p:nvSpPr>
          <p:spPr>
            <a:xfrm>
              <a:off x="7441406" y="66308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3" name="Freeform: Shape 3567">
              <a:extLst>
                <a:ext uri="{FF2B5EF4-FFF2-40B4-BE49-F238E27FC236}">
                  <a16:creationId xmlns="" xmlns:a16="http://schemas.microsoft.com/office/drawing/2014/main" id="{4FF6D372-5983-4DCD-B339-FC36812515D9}"/>
                </a:ext>
              </a:extLst>
            </p:cNvPr>
            <p:cNvSpPr/>
            <p:nvPr/>
          </p:nvSpPr>
          <p:spPr>
            <a:xfrm>
              <a:off x="7471886" y="6662261"/>
              <a:ext cx="9525" cy="19050"/>
            </a:xfrm>
            <a:custGeom>
              <a:avLst/>
              <a:gdLst>
                <a:gd name="connsiteX0" fmla="*/ 9049 w 9525"/>
                <a:gd name="connsiteY0" fmla="*/ 11906 h 19050"/>
                <a:gd name="connsiteX1" fmla="*/ 7144 w 9525"/>
                <a:gd name="connsiteY1" fmla="*/ 7144 h 19050"/>
                <a:gd name="connsiteX2" fmla="*/ 9049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11906"/>
                  </a:moveTo>
                  <a:cubicBezTo>
                    <a:pt x="8096" y="10001"/>
                    <a:pt x="8096" y="8096"/>
                    <a:pt x="7144" y="7144"/>
                  </a:cubicBezTo>
                  <a:cubicBezTo>
                    <a:pt x="8096" y="8096"/>
                    <a:pt x="8096" y="11906"/>
                    <a:pt x="9049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4" name="Freeform: Shape 3568">
              <a:extLst>
                <a:ext uri="{FF2B5EF4-FFF2-40B4-BE49-F238E27FC236}">
                  <a16:creationId xmlns="" xmlns:a16="http://schemas.microsoft.com/office/drawing/2014/main" id="{B2CBB748-974D-47BF-B9E5-0112E071F134}"/>
                </a:ext>
              </a:extLst>
            </p:cNvPr>
            <p:cNvSpPr/>
            <p:nvPr/>
          </p:nvSpPr>
          <p:spPr>
            <a:xfrm>
              <a:off x="7426166" y="65231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7"/>
                    <a:pt x="7144" y="7144"/>
                  </a:cubicBezTo>
                  <a:cubicBezTo>
                    <a:pt x="7144" y="8097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5" name="Freeform: Shape 3569">
              <a:extLst>
                <a:ext uri="{FF2B5EF4-FFF2-40B4-BE49-F238E27FC236}">
                  <a16:creationId xmlns="" xmlns:a16="http://schemas.microsoft.com/office/drawing/2014/main" id="{D5C70D9A-ED66-4759-BAB1-B3B5EFA5ACC5}"/>
                </a:ext>
              </a:extLst>
            </p:cNvPr>
            <p:cNvSpPr/>
            <p:nvPr/>
          </p:nvSpPr>
          <p:spPr>
            <a:xfrm>
              <a:off x="7471886" y="6662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6" name="Freeform: Shape 3570">
              <a:extLst>
                <a:ext uri="{FF2B5EF4-FFF2-40B4-BE49-F238E27FC236}">
                  <a16:creationId xmlns="" xmlns:a16="http://schemas.microsoft.com/office/drawing/2014/main" id="{6C6FF330-6E2D-43AD-8B03-93E821A546F8}"/>
                </a:ext>
              </a:extLst>
            </p:cNvPr>
            <p:cNvSpPr/>
            <p:nvPr/>
          </p:nvSpPr>
          <p:spPr>
            <a:xfrm>
              <a:off x="7454741" y="6656546"/>
              <a:ext cx="9525" cy="9525"/>
            </a:xfrm>
            <a:custGeom>
              <a:avLst/>
              <a:gdLst>
                <a:gd name="connsiteX0" fmla="*/ 7144 w 9525"/>
                <a:gd name="connsiteY0" fmla="*/ 10954 h 9525"/>
                <a:gd name="connsiteX1" fmla="*/ 7144 w 9525"/>
                <a:gd name="connsiteY1" fmla="*/ 7144 h 9525"/>
                <a:gd name="connsiteX2" fmla="*/ 7144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954"/>
                  </a:moveTo>
                  <a:cubicBezTo>
                    <a:pt x="7144" y="9049"/>
                    <a:pt x="7144" y="8097"/>
                    <a:pt x="7144" y="7144"/>
                  </a:cubicBezTo>
                  <a:cubicBezTo>
                    <a:pt x="7144" y="8097"/>
                    <a:pt x="7144" y="9049"/>
                    <a:pt x="7144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7" name="Freeform: Shape 3571">
              <a:extLst>
                <a:ext uri="{FF2B5EF4-FFF2-40B4-BE49-F238E27FC236}">
                  <a16:creationId xmlns="" xmlns:a16="http://schemas.microsoft.com/office/drawing/2014/main" id="{FBC0890E-9C29-4627-B3F2-95A47B666750}"/>
                </a:ext>
              </a:extLst>
            </p:cNvPr>
            <p:cNvSpPr/>
            <p:nvPr/>
          </p:nvSpPr>
          <p:spPr>
            <a:xfrm>
              <a:off x="7446169" y="66260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8" name="Freeform: Shape 3572">
              <a:extLst>
                <a:ext uri="{FF2B5EF4-FFF2-40B4-BE49-F238E27FC236}">
                  <a16:creationId xmlns="" xmlns:a16="http://schemas.microsoft.com/office/drawing/2014/main" id="{FABFE30E-948A-49A2-AFFE-1531D2C40B4E}"/>
                </a:ext>
              </a:extLst>
            </p:cNvPr>
            <p:cNvSpPr/>
            <p:nvPr/>
          </p:nvSpPr>
          <p:spPr>
            <a:xfrm>
              <a:off x="7456646" y="66517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002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9" name="Freeform: Shape 3573">
              <a:extLst>
                <a:ext uri="{FF2B5EF4-FFF2-40B4-BE49-F238E27FC236}">
                  <a16:creationId xmlns="" xmlns:a16="http://schemas.microsoft.com/office/drawing/2014/main" id="{F67926A3-38CA-4E5D-A2C4-4BC5E6F62C3E}"/>
                </a:ext>
              </a:extLst>
            </p:cNvPr>
            <p:cNvSpPr/>
            <p:nvPr/>
          </p:nvSpPr>
          <p:spPr>
            <a:xfrm>
              <a:off x="7459504" y="6654084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7144" y="5795"/>
                    <a:pt x="7144" y="7701"/>
                    <a:pt x="71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0" name="Freeform: Shape 3574">
              <a:extLst>
                <a:ext uri="{FF2B5EF4-FFF2-40B4-BE49-F238E27FC236}">
                  <a16:creationId xmlns="" xmlns:a16="http://schemas.microsoft.com/office/drawing/2014/main" id="{517FE289-8C8F-4772-8952-FA2D4578B204}"/>
                </a:ext>
              </a:extLst>
            </p:cNvPr>
            <p:cNvSpPr/>
            <p:nvPr/>
          </p:nvSpPr>
          <p:spPr>
            <a:xfrm>
              <a:off x="7455694" y="6543304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10001 w 9525"/>
                <a:gd name="connsiteY1" fmla="*/ 7990 h 9525"/>
                <a:gd name="connsiteX2" fmla="*/ 7144 w 9525"/>
                <a:gd name="connsiteY2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8096" y="7990"/>
                    <a:pt x="9049" y="7990"/>
                    <a:pt x="10001" y="7990"/>
                  </a:cubicBezTo>
                  <a:cubicBezTo>
                    <a:pt x="7144" y="7990"/>
                    <a:pt x="7144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1" name="Freeform: Shape 3575">
              <a:extLst>
                <a:ext uri="{FF2B5EF4-FFF2-40B4-BE49-F238E27FC236}">
                  <a16:creationId xmlns="" xmlns:a16="http://schemas.microsoft.com/office/drawing/2014/main" id="{ACC70D7B-FCF1-4060-85A1-89228EC5139F}"/>
                </a:ext>
              </a:extLst>
            </p:cNvPr>
            <p:cNvSpPr/>
            <p:nvPr/>
          </p:nvSpPr>
          <p:spPr>
            <a:xfrm>
              <a:off x="7424261" y="652372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954" y="6614"/>
                    <a:pt x="8096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2" name="Freeform: Shape 3576">
              <a:extLst>
                <a:ext uri="{FF2B5EF4-FFF2-40B4-BE49-F238E27FC236}">
                  <a16:creationId xmlns="" xmlns:a16="http://schemas.microsoft.com/office/drawing/2014/main" id="{4D73D462-95B8-4F70-BA54-F0772E479249}"/>
                </a:ext>
              </a:extLst>
            </p:cNvPr>
            <p:cNvSpPr/>
            <p:nvPr/>
          </p:nvSpPr>
          <p:spPr>
            <a:xfrm>
              <a:off x="7451884" y="65774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8096" y="8097"/>
                    <a:pt x="8096" y="8097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3" name="Freeform: Shape 3577">
              <a:extLst>
                <a:ext uri="{FF2B5EF4-FFF2-40B4-BE49-F238E27FC236}">
                  <a16:creationId xmlns="" xmlns:a16="http://schemas.microsoft.com/office/drawing/2014/main" id="{E1BB7AB1-1990-42F4-9752-84DEEAD4AE28}"/>
                </a:ext>
              </a:extLst>
            </p:cNvPr>
            <p:cNvSpPr/>
            <p:nvPr/>
          </p:nvSpPr>
          <p:spPr>
            <a:xfrm>
              <a:off x="7456646" y="657897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4" name="Freeform: Shape 3578">
              <a:extLst>
                <a:ext uri="{FF2B5EF4-FFF2-40B4-BE49-F238E27FC236}">
                  <a16:creationId xmlns="" xmlns:a16="http://schemas.microsoft.com/office/drawing/2014/main" id="{10E96E0F-EDF6-4B60-9E0B-7F23DB173380}"/>
                </a:ext>
              </a:extLst>
            </p:cNvPr>
            <p:cNvSpPr/>
            <p:nvPr/>
          </p:nvSpPr>
          <p:spPr>
            <a:xfrm>
              <a:off x="7452836" y="6578441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9049" y="25241"/>
                    <a:pt x="7144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5" name="Freeform: Shape 3579">
              <a:extLst>
                <a:ext uri="{FF2B5EF4-FFF2-40B4-BE49-F238E27FC236}">
                  <a16:creationId xmlns="" xmlns:a16="http://schemas.microsoft.com/office/drawing/2014/main" id="{1F1922F9-A399-40E4-999B-3BD6A7FCB985}"/>
                </a:ext>
              </a:extLst>
            </p:cNvPr>
            <p:cNvSpPr/>
            <p:nvPr/>
          </p:nvSpPr>
          <p:spPr>
            <a:xfrm>
              <a:off x="7457599" y="65431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6" name="Freeform: Shape 3580">
              <a:extLst>
                <a:ext uri="{FF2B5EF4-FFF2-40B4-BE49-F238E27FC236}">
                  <a16:creationId xmlns="" xmlns:a16="http://schemas.microsoft.com/office/drawing/2014/main" id="{89F3E665-D763-4D37-BA3C-271C8DD1E7F0}"/>
                </a:ext>
              </a:extLst>
            </p:cNvPr>
            <p:cNvSpPr/>
            <p:nvPr/>
          </p:nvSpPr>
          <p:spPr>
            <a:xfrm>
              <a:off x="7412831" y="6504125"/>
              <a:ext cx="76200" cy="171450"/>
            </a:xfrm>
            <a:custGeom>
              <a:avLst/>
              <a:gdLst>
                <a:gd name="connsiteX0" fmla="*/ 45244 w 76200"/>
                <a:gd name="connsiteY0" fmla="*/ 37644 h 171450"/>
                <a:gd name="connsiteX1" fmla="*/ 57626 w 76200"/>
                <a:gd name="connsiteY1" fmla="*/ 47169 h 171450"/>
                <a:gd name="connsiteX2" fmla="*/ 56674 w 76200"/>
                <a:gd name="connsiteY2" fmla="*/ 47169 h 171450"/>
                <a:gd name="connsiteX3" fmla="*/ 55721 w 76200"/>
                <a:gd name="connsiteY3" fmla="*/ 50026 h 171450"/>
                <a:gd name="connsiteX4" fmla="*/ 47149 w 76200"/>
                <a:gd name="connsiteY4" fmla="*/ 48122 h 171450"/>
                <a:gd name="connsiteX5" fmla="*/ 48101 w 76200"/>
                <a:gd name="connsiteY5" fmla="*/ 72887 h 171450"/>
                <a:gd name="connsiteX6" fmla="*/ 54769 w 76200"/>
                <a:gd name="connsiteY6" fmla="*/ 79554 h 171450"/>
                <a:gd name="connsiteX7" fmla="*/ 49054 w 76200"/>
                <a:gd name="connsiteY7" fmla="*/ 77649 h 171450"/>
                <a:gd name="connsiteX8" fmla="*/ 53816 w 76200"/>
                <a:gd name="connsiteY8" fmla="*/ 86222 h 171450"/>
                <a:gd name="connsiteX9" fmla="*/ 50959 w 76200"/>
                <a:gd name="connsiteY9" fmla="*/ 81459 h 171450"/>
                <a:gd name="connsiteX10" fmla="*/ 49054 w 76200"/>
                <a:gd name="connsiteY10" fmla="*/ 78601 h 171450"/>
                <a:gd name="connsiteX11" fmla="*/ 51911 w 76200"/>
                <a:gd name="connsiteY11" fmla="*/ 85269 h 171450"/>
                <a:gd name="connsiteX12" fmla="*/ 51911 w 76200"/>
                <a:gd name="connsiteY12" fmla="*/ 84317 h 171450"/>
                <a:gd name="connsiteX13" fmla="*/ 48101 w 76200"/>
                <a:gd name="connsiteY13" fmla="*/ 76697 h 171450"/>
                <a:gd name="connsiteX14" fmla="*/ 54769 w 76200"/>
                <a:gd name="connsiteY14" fmla="*/ 95747 h 171450"/>
                <a:gd name="connsiteX15" fmla="*/ 50959 w 76200"/>
                <a:gd name="connsiteY15" fmla="*/ 86222 h 171450"/>
                <a:gd name="connsiteX16" fmla="*/ 54769 w 76200"/>
                <a:gd name="connsiteY16" fmla="*/ 97651 h 171450"/>
                <a:gd name="connsiteX17" fmla="*/ 50006 w 76200"/>
                <a:gd name="connsiteY17" fmla="*/ 83364 h 171450"/>
                <a:gd name="connsiteX18" fmla="*/ 48101 w 76200"/>
                <a:gd name="connsiteY18" fmla="*/ 78601 h 171450"/>
                <a:gd name="connsiteX19" fmla="*/ 47149 w 76200"/>
                <a:gd name="connsiteY19" fmla="*/ 75744 h 171450"/>
                <a:gd name="connsiteX20" fmla="*/ 47149 w 76200"/>
                <a:gd name="connsiteY20" fmla="*/ 76697 h 171450"/>
                <a:gd name="connsiteX21" fmla="*/ 53816 w 76200"/>
                <a:gd name="connsiteY21" fmla="*/ 97651 h 171450"/>
                <a:gd name="connsiteX22" fmla="*/ 54769 w 76200"/>
                <a:gd name="connsiteY22" fmla="*/ 104319 h 171450"/>
                <a:gd name="connsiteX23" fmla="*/ 50006 w 76200"/>
                <a:gd name="connsiteY23" fmla="*/ 88126 h 171450"/>
                <a:gd name="connsiteX24" fmla="*/ 55721 w 76200"/>
                <a:gd name="connsiteY24" fmla="*/ 110987 h 171450"/>
                <a:gd name="connsiteX25" fmla="*/ 49054 w 76200"/>
                <a:gd name="connsiteY25" fmla="*/ 86222 h 171450"/>
                <a:gd name="connsiteX26" fmla="*/ 50006 w 76200"/>
                <a:gd name="connsiteY26" fmla="*/ 91937 h 171450"/>
                <a:gd name="connsiteX27" fmla="*/ 52864 w 76200"/>
                <a:gd name="connsiteY27" fmla="*/ 106224 h 171450"/>
                <a:gd name="connsiteX28" fmla="*/ 51911 w 76200"/>
                <a:gd name="connsiteY28" fmla="*/ 101462 h 171450"/>
                <a:gd name="connsiteX29" fmla="*/ 47149 w 76200"/>
                <a:gd name="connsiteY29" fmla="*/ 78601 h 171450"/>
                <a:gd name="connsiteX30" fmla="*/ 47149 w 76200"/>
                <a:gd name="connsiteY30" fmla="*/ 80507 h 171450"/>
                <a:gd name="connsiteX31" fmla="*/ 50959 w 76200"/>
                <a:gd name="connsiteY31" fmla="*/ 99557 h 171450"/>
                <a:gd name="connsiteX32" fmla="*/ 45244 w 76200"/>
                <a:gd name="connsiteY32" fmla="*/ 70029 h 171450"/>
                <a:gd name="connsiteX33" fmla="*/ 50006 w 76200"/>
                <a:gd name="connsiteY33" fmla="*/ 101462 h 171450"/>
                <a:gd name="connsiteX34" fmla="*/ 46196 w 76200"/>
                <a:gd name="connsiteY34" fmla="*/ 78601 h 171450"/>
                <a:gd name="connsiteX35" fmla="*/ 47149 w 76200"/>
                <a:gd name="connsiteY35" fmla="*/ 87174 h 171450"/>
                <a:gd name="connsiteX36" fmla="*/ 47149 w 76200"/>
                <a:gd name="connsiteY36" fmla="*/ 92889 h 171450"/>
                <a:gd name="connsiteX37" fmla="*/ 47149 w 76200"/>
                <a:gd name="connsiteY37" fmla="*/ 92889 h 171450"/>
                <a:gd name="connsiteX38" fmla="*/ 46196 w 76200"/>
                <a:gd name="connsiteY38" fmla="*/ 85269 h 171450"/>
                <a:gd name="connsiteX39" fmla="*/ 45244 w 76200"/>
                <a:gd name="connsiteY39" fmla="*/ 78601 h 171450"/>
                <a:gd name="connsiteX40" fmla="*/ 46196 w 76200"/>
                <a:gd name="connsiteY40" fmla="*/ 90984 h 171450"/>
                <a:gd name="connsiteX41" fmla="*/ 46196 w 76200"/>
                <a:gd name="connsiteY41" fmla="*/ 97651 h 171450"/>
                <a:gd name="connsiteX42" fmla="*/ 44291 w 76200"/>
                <a:gd name="connsiteY42" fmla="*/ 78601 h 171450"/>
                <a:gd name="connsiteX43" fmla="*/ 44291 w 76200"/>
                <a:gd name="connsiteY43" fmla="*/ 87174 h 171450"/>
                <a:gd name="connsiteX44" fmla="*/ 44291 w 76200"/>
                <a:gd name="connsiteY44" fmla="*/ 80507 h 171450"/>
                <a:gd name="connsiteX45" fmla="*/ 43339 w 76200"/>
                <a:gd name="connsiteY45" fmla="*/ 93842 h 171450"/>
                <a:gd name="connsiteX46" fmla="*/ 43339 w 76200"/>
                <a:gd name="connsiteY46" fmla="*/ 79554 h 171450"/>
                <a:gd name="connsiteX47" fmla="*/ 42386 w 76200"/>
                <a:gd name="connsiteY47" fmla="*/ 90984 h 171450"/>
                <a:gd name="connsiteX48" fmla="*/ 42386 w 76200"/>
                <a:gd name="connsiteY48" fmla="*/ 84317 h 171450"/>
                <a:gd name="connsiteX49" fmla="*/ 39529 w 76200"/>
                <a:gd name="connsiteY49" fmla="*/ 102414 h 171450"/>
                <a:gd name="connsiteX50" fmla="*/ 41434 w 76200"/>
                <a:gd name="connsiteY50" fmla="*/ 82412 h 171450"/>
                <a:gd name="connsiteX51" fmla="*/ 41434 w 76200"/>
                <a:gd name="connsiteY51" fmla="*/ 82412 h 171450"/>
                <a:gd name="connsiteX52" fmla="*/ 41434 w 76200"/>
                <a:gd name="connsiteY52" fmla="*/ 83364 h 171450"/>
                <a:gd name="connsiteX53" fmla="*/ 38576 w 76200"/>
                <a:gd name="connsiteY53" fmla="*/ 88126 h 171450"/>
                <a:gd name="connsiteX54" fmla="*/ 40481 w 76200"/>
                <a:gd name="connsiteY54" fmla="*/ 79554 h 171450"/>
                <a:gd name="connsiteX55" fmla="*/ 34766 w 76200"/>
                <a:gd name="connsiteY55" fmla="*/ 88126 h 171450"/>
                <a:gd name="connsiteX56" fmla="*/ 37624 w 76200"/>
                <a:gd name="connsiteY56" fmla="*/ 79554 h 171450"/>
                <a:gd name="connsiteX57" fmla="*/ 36671 w 76200"/>
                <a:gd name="connsiteY57" fmla="*/ 78601 h 171450"/>
                <a:gd name="connsiteX58" fmla="*/ 19526 w 76200"/>
                <a:gd name="connsiteY58" fmla="*/ 50979 h 171450"/>
                <a:gd name="connsiteX59" fmla="*/ 18574 w 76200"/>
                <a:gd name="connsiteY59" fmla="*/ 47169 h 171450"/>
                <a:gd name="connsiteX60" fmla="*/ 23336 w 76200"/>
                <a:gd name="connsiteY60" fmla="*/ 41454 h 171450"/>
                <a:gd name="connsiteX61" fmla="*/ 15716 w 76200"/>
                <a:gd name="connsiteY61" fmla="*/ 40501 h 171450"/>
                <a:gd name="connsiteX62" fmla="*/ 23336 w 76200"/>
                <a:gd name="connsiteY62" fmla="*/ 33834 h 171450"/>
                <a:gd name="connsiteX63" fmla="*/ 10001 w 76200"/>
                <a:gd name="connsiteY63" fmla="*/ 29072 h 171450"/>
                <a:gd name="connsiteX64" fmla="*/ 16669 w 76200"/>
                <a:gd name="connsiteY64" fmla="*/ 23357 h 171450"/>
                <a:gd name="connsiteX65" fmla="*/ 15716 w 76200"/>
                <a:gd name="connsiteY65" fmla="*/ 21451 h 171450"/>
                <a:gd name="connsiteX66" fmla="*/ 12859 w 76200"/>
                <a:gd name="connsiteY66" fmla="*/ 20499 h 171450"/>
                <a:gd name="connsiteX67" fmla="*/ 13811 w 76200"/>
                <a:gd name="connsiteY67" fmla="*/ 31929 h 171450"/>
                <a:gd name="connsiteX68" fmla="*/ 7144 w 76200"/>
                <a:gd name="connsiteY68" fmla="*/ 35739 h 171450"/>
                <a:gd name="connsiteX69" fmla="*/ 15716 w 76200"/>
                <a:gd name="connsiteY69" fmla="*/ 51932 h 171450"/>
                <a:gd name="connsiteX70" fmla="*/ 23336 w 76200"/>
                <a:gd name="connsiteY70" fmla="*/ 54789 h 171450"/>
                <a:gd name="connsiteX71" fmla="*/ 13811 w 76200"/>
                <a:gd name="connsiteY71" fmla="*/ 60504 h 171450"/>
                <a:gd name="connsiteX72" fmla="*/ 19526 w 76200"/>
                <a:gd name="connsiteY72" fmla="*/ 64314 h 171450"/>
                <a:gd name="connsiteX73" fmla="*/ 26194 w 76200"/>
                <a:gd name="connsiteY73" fmla="*/ 88126 h 171450"/>
                <a:gd name="connsiteX74" fmla="*/ 31909 w 76200"/>
                <a:gd name="connsiteY74" fmla="*/ 91937 h 171450"/>
                <a:gd name="connsiteX75" fmla="*/ 27146 w 76200"/>
                <a:gd name="connsiteY75" fmla="*/ 106224 h 171450"/>
                <a:gd name="connsiteX76" fmla="*/ 30004 w 76200"/>
                <a:gd name="connsiteY76" fmla="*/ 110034 h 171450"/>
                <a:gd name="connsiteX77" fmla="*/ 33814 w 76200"/>
                <a:gd name="connsiteY77" fmla="*/ 105272 h 171450"/>
                <a:gd name="connsiteX78" fmla="*/ 31909 w 76200"/>
                <a:gd name="connsiteY78" fmla="*/ 128132 h 171450"/>
                <a:gd name="connsiteX79" fmla="*/ 34766 w 76200"/>
                <a:gd name="connsiteY79" fmla="*/ 115749 h 171450"/>
                <a:gd name="connsiteX80" fmla="*/ 34766 w 76200"/>
                <a:gd name="connsiteY80" fmla="*/ 130989 h 171450"/>
                <a:gd name="connsiteX81" fmla="*/ 35719 w 76200"/>
                <a:gd name="connsiteY81" fmla="*/ 134799 h 171450"/>
                <a:gd name="connsiteX82" fmla="*/ 39529 w 76200"/>
                <a:gd name="connsiteY82" fmla="*/ 120512 h 171450"/>
                <a:gd name="connsiteX83" fmla="*/ 41434 w 76200"/>
                <a:gd name="connsiteY83" fmla="*/ 148134 h 171450"/>
                <a:gd name="connsiteX84" fmla="*/ 41434 w 76200"/>
                <a:gd name="connsiteY84" fmla="*/ 123369 h 171450"/>
                <a:gd name="connsiteX85" fmla="*/ 45244 w 76200"/>
                <a:gd name="connsiteY85" fmla="*/ 147182 h 171450"/>
                <a:gd name="connsiteX86" fmla="*/ 45244 w 76200"/>
                <a:gd name="connsiteY86" fmla="*/ 140514 h 171450"/>
                <a:gd name="connsiteX87" fmla="*/ 46196 w 76200"/>
                <a:gd name="connsiteY87" fmla="*/ 154801 h 171450"/>
                <a:gd name="connsiteX88" fmla="*/ 46196 w 76200"/>
                <a:gd name="connsiteY88" fmla="*/ 144324 h 171450"/>
                <a:gd name="connsiteX89" fmla="*/ 47149 w 76200"/>
                <a:gd name="connsiteY89" fmla="*/ 152897 h 171450"/>
                <a:gd name="connsiteX90" fmla="*/ 48101 w 76200"/>
                <a:gd name="connsiteY90" fmla="*/ 139562 h 171450"/>
                <a:gd name="connsiteX91" fmla="*/ 49054 w 76200"/>
                <a:gd name="connsiteY91" fmla="*/ 143372 h 171450"/>
                <a:gd name="connsiteX92" fmla="*/ 49054 w 76200"/>
                <a:gd name="connsiteY92" fmla="*/ 136704 h 171450"/>
                <a:gd name="connsiteX93" fmla="*/ 51911 w 76200"/>
                <a:gd name="connsiteY93" fmla="*/ 152897 h 171450"/>
                <a:gd name="connsiteX94" fmla="*/ 53816 w 76200"/>
                <a:gd name="connsiteY94" fmla="*/ 148134 h 171450"/>
                <a:gd name="connsiteX95" fmla="*/ 54769 w 76200"/>
                <a:gd name="connsiteY95" fmla="*/ 160517 h 171450"/>
                <a:gd name="connsiteX96" fmla="*/ 56674 w 76200"/>
                <a:gd name="connsiteY96" fmla="*/ 155754 h 171450"/>
                <a:gd name="connsiteX97" fmla="*/ 56674 w 76200"/>
                <a:gd name="connsiteY97" fmla="*/ 154801 h 171450"/>
                <a:gd name="connsiteX98" fmla="*/ 58579 w 76200"/>
                <a:gd name="connsiteY98" fmla="*/ 161469 h 171450"/>
                <a:gd name="connsiteX99" fmla="*/ 62389 w 76200"/>
                <a:gd name="connsiteY99" fmla="*/ 169089 h 171450"/>
                <a:gd name="connsiteX100" fmla="*/ 63341 w 76200"/>
                <a:gd name="connsiteY100" fmla="*/ 161469 h 171450"/>
                <a:gd name="connsiteX101" fmla="*/ 67151 w 76200"/>
                <a:gd name="connsiteY101" fmla="*/ 170042 h 171450"/>
                <a:gd name="connsiteX102" fmla="*/ 68104 w 76200"/>
                <a:gd name="connsiteY102" fmla="*/ 168137 h 171450"/>
                <a:gd name="connsiteX103" fmla="*/ 67151 w 76200"/>
                <a:gd name="connsiteY103" fmla="*/ 160517 h 171450"/>
                <a:gd name="connsiteX104" fmla="*/ 70009 w 76200"/>
                <a:gd name="connsiteY104" fmla="*/ 161469 h 171450"/>
                <a:gd name="connsiteX105" fmla="*/ 70009 w 76200"/>
                <a:gd name="connsiteY105" fmla="*/ 160517 h 171450"/>
                <a:gd name="connsiteX106" fmla="*/ 67151 w 76200"/>
                <a:gd name="connsiteY106" fmla="*/ 147182 h 171450"/>
                <a:gd name="connsiteX107" fmla="*/ 73819 w 76200"/>
                <a:gd name="connsiteY107" fmla="*/ 163374 h 171450"/>
                <a:gd name="connsiteX108" fmla="*/ 70009 w 76200"/>
                <a:gd name="connsiteY108" fmla="*/ 146229 h 171450"/>
                <a:gd name="connsiteX109" fmla="*/ 70009 w 76200"/>
                <a:gd name="connsiteY109" fmla="*/ 132894 h 171450"/>
                <a:gd name="connsiteX110" fmla="*/ 74771 w 76200"/>
                <a:gd name="connsiteY110" fmla="*/ 141467 h 171450"/>
                <a:gd name="connsiteX111" fmla="*/ 70009 w 76200"/>
                <a:gd name="connsiteY111" fmla="*/ 112892 h 171450"/>
                <a:gd name="connsiteX112" fmla="*/ 75724 w 76200"/>
                <a:gd name="connsiteY112" fmla="*/ 113844 h 171450"/>
                <a:gd name="connsiteX113" fmla="*/ 67151 w 76200"/>
                <a:gd name="connsiteY113" fmla="*/ 98604 h 171450"/>
                <a:gd name="connsiteX114" fmla="*/ 66199 w 76200"/>
                <a:gd name="connsiteY114" fmla="*/ 64314 h 171450"/>
                <a:gd name="connsiteX115" fmla="*/ 73819 w 76200"/>
                <a:gd name="connsiteY115" fmla="*/ 66219 h 171450"/>
                <a:gd name="connsiteX116" fmla="*/ 67151 w 76200"/>
                <a:gd name="connsiteY116" fmla="*/ 59551 h 171450"/>
                <a:gd name="connsiteX117" fmla="*/ 68104 w 76200"/>
                <a:gd name="connsiteY117" fmla="*/ 61457 h 171450"/>
                <a:gd name="connsiteX118" fmla="*/ 62389 w 76200"/>
                <a:gd name="connsiteY118" fmla="*/ 59551 h 171450"/>
                <a:gd name="connsiteX119" fmla="*/ 68104 w 76200"/>
                <a:gd name="connsiteY119" fmla="*/ 9069 h 171450"/>
                <a:gd name="connsiteX120" fmla="*/ 46196 w 76200"/>
                <a:gd name="connsiteY120" fmla="*/ 9069 h 171450"/>
                <a:gd name="connsiteX121" fmla="*/ 46196 w 76200"/>
                <a:gd name="connsiteY121" fmla="*/ 10022 h 171450"/>
                <a:gd name="connsiteX122" fmla="*/ 45244 w 76200"/>
                <a:gd name="connsiteY122" fmla="*/ 11926 h 171450"/>
                <a:gd name="connsiteX123" fmla="*/ 50959 w 76200"/>
                <a:gd name="connsiteY123" fmla="*/ 13832 h 171450"/>
                <a:gd name="connsiteX124" fmla="*/ 43339 w 76200"/>
                <a:gd name="connsiteY124" fmla="*/ 23357 h 171450"/>
                <a:gd name="connsiteX125" fmla="*/ 51911 w 76200"/>
                <a:gd name="connsiteY125" fmla="*/ 30976 h 171450"/>
                <a:gd name="connsiteX126" fmla="*/ 45244 w 76200"/>
                <a:gd name="connsiteY126" fmla="*/ 37644 h 171450"/>
                <a:gd name="connsiteX127" fmla="*/ 54769 w 76200"/>
                <a:gd name="connsiteY127" fmla="*/ 67172 h 171450"/>
                <a:gd name="connsiteX128" fmla="*/ 54769 w 76200"/>
                <a:gd name="connsiteY128" fmla="*/ 67172 h 171450"/>
                <a:gd name="connsiteX129" fmla="*/ 54769 w 76200"/>
                <a:gd name="connsiteY129" fmla="*/ 69076 h 171450"/>
                <a:gd name="connsiteX130" fmla="*/ 54769 w 76200"/>
                <a:gd name="connsiteY130" fmla="*/ 69076 h 171450"/>
                <a:gd name="connsiteX131" fmla="*/ 74771 w 76200"/>
                <a:gd name="connsiteY131" fmla="*/ 63362 h 171450"/>
                <a:gd name="connsiteX132" fmla="*/ 74771 w 76200"/>
                <a:gd name="connsiteY132" fmla="*/ 63362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76200" h="171450">
                  <a:moveTo>
                    <a:pt x="45244" y="37644"/>
                  </a:moveTo>
                  <a:cubicBezTo>
                    <a:pt x="45244" y="34787"/>
                    <a:pt x="51911" y="48122"/>
                    <a:pt x="57626" y="47169"/>
                  </a:cubicBezTo>
                  <a:cubicBezTo>
                    <a:pt x="55721" y="46217"/>
                    <a:pt x="55721" y="46217"/>
                    <a:pt x="56674" y="47169"/>
                  </a:cubicBezTo>
                  <a:cubicBezTo>
                    <a:pt x="51911" y="45264"/>
                    <a:pt x="51911" y="46217"/>
                    <a:pt x="55721" y="50026"/>
                  </a:cubicBezTo>
                  <a:cubicBezTo>
                    <a:pt x="49054" y="50979"/>
                    <a:pt x="54769" y="47169"/>
                    <a:pt x="47149" y="48122"/>
                  </a:cubicBezTo>
                  <a:cubicBezTo>
                    <a:pt x="47149" y="47169"/>
                    <a:pt x="58579" y="72887"/>
                    <a:pt x="48101" y="72887"/>
                  </a:cubicBezTo>
                  <a:cubicBezTo>
                    <a:pt x="50959" y="74792"/>
                    <a:pt x="49054" y="76697"/>
                    <a:pt x="54769" y="79554"/>
                  </a:cubicBezTo>
                  <a:cubicBezTo>
                    <a:pt x="50006" y="82412"/>
                    <a:pt x="57626" y="89079"/>
                    <a:pt x="49054" y="77649"/>
                  </a:cubicBezTo>
                  <a:cubicBezTo>
                    <a:pt x="58579" y="90984"/>
                    <a:pt x="46196" y="74792"/>
                    <a:pt x="53816" y="86222"/>
                  </a:cubicBezTo>
                  <a:cubicBezTo>
                    <a:pt x="53816" y="86222"/>
                    <a:pt x="47149" y="75744"/>
                    <a:pt x="50959" y="81459"/>
                  </a:cubicBezTo>
                  <a:cubicBezTo>
                    <a:pt x="57626" y="92889"/>
                    <a:pt x="49054" y="78601"/>
                    <a:pt x="49054" y="78601"/>
                  </a:cubicBezTo>
                  <a:cubicBezTo>
                    <a:pt x="50006" y="80507"/>
                    <a:pt x="50959" y="83364"/>
                    <a:pt x="51911" y="85269"/>
                  </a:cubicBezTo>
                  <a:cubicBezTo>
                    <a:pt x="51911" y="85269"/>
                    <a:pt x="44291" y="69076"/>
                    <a:pt x="51911" y="84317"/>
                  </a:cubicBezTo>
                  <a:cubicBezTo>
                    <a:pt x="50006" y="82412"/>
                    <a:pt x="49054" y="79554"/>
                    <a:pt x="48101" y="76697"/>
                  </a:cubicBezTo>
                  <a:cubicBezTo>
                    <a:pt x="50959" y="82412"/>
                    <a:pt x="52864" y="90032"/>
                    <a:pt x="54769" y="95747"/>
                  </a:cubicBezTo>
                  <a:cubicBezTo>
                    <a:pt x="53816" y="92889"/>
                    <a:pt x="52864" y="89079"/>
                    <a:pt x="50959" y="86222"/>
                  </a:cubicBezTo>
                  <a:cubicBezTo>
                    <a:pt x="51911" y="90032"/>
                    <a:pt x="53816" y="93842"/>
                    <a:pt x="54769" y="97651"/>
                  </a:cubicBezTo>
                  <a:cubicBezTo>
                    <a:pt x="52864" y="92889"/>
                    <a:pt x="50959" y="88126"/>
                    <a:pt x="50006" y="83364"/>
                  </a:cubicBezTo>
                  <a:cubicBezTo>
                    <a:pt x="50959" y="87174"/>
                    <a:pt x="53816" y="94794"/>
                    <a:pt x="48101" y="78601"/>
                  </a:cubicBezTo>
                  <a:cubicBezTo>
                    <a:pt x="49054" y="80507"/>
                    <a:pt x="48101" y="79554"/>
                    <a:pt x="47149" y="75744"/>
                  </a:cubicBezTo>
                  <a:cubicBezTo>
                    <a:pt x="49054" y="80507"/>
                    <a:pt x="49054" y="80507"/>
                    <a:pt x="47149" y="76697"/>
                  </a:cubicBezTo>
                  <a:cubicBezTo>
                    <a:pt x="49054" y="83364"/>
                    <a:pt x="50959" y="90984"/>
                    <a:pt x="53816" y="97651"/>
                  </a:cubicBezTo>
                  <a:cubicBezTo>
                    <a:pt x="50959" y="90984"/>
                    <a:pt x="46196" y="70982"/>
                    <a:pt x="54769" y="104319"/>
                  </a:cubicBezTo>
                  <a:cubicBezTo>
                    <a:pt x="52864" y="98604"/>
                    <a:pt x="51911" y="93842"/>
                    <a:pt x="50006" y="88126"/>
                  </a:cubicBezTo>
                  <a:cubicBezTo>
                    <a:pt x="51911" y="95747"/>
                    <a:pt x="53816" y="103367"/>
                    <a:pt x="55721" y="110987"/>
                  </a:cubicBezTo>
                  <a:cubicBezTo>
                    <a:pt x="52864" y="97651"/>
                    <a:pt x="52864" y="103367"/>
                    <a:pt x="49054" y="86222"/>
                  </a:cubicBezTo>
                  <a:cubicBezTo>
                    <a:pt x="50959" y="93842"/>
                    <a:pt x="50959" y="95747"/>
                    <a:pt x="50006" y="91937"/>
                  </a:cubicBezTo>
                  <a:cubicBezTo>
                    <a:pt x="50959" y="96699"/>
                    <a:pt x="51911" y="101462"/>
                    <a:pt x="52864" y="106224"/>
                  </a:cubicBezTo>
                  <a:cubicBezTo>
                    <a:pt x="44291" y="70029"/>
                    <a:pt x="50959" y="97651"/>
                    <a:pt x="51911" y="101462"/>
                  </a:cubicBezTo>
                  <a:cubicBezTo>
                    <a:pt x="39529" y="45264"/>
                    <a:pt x="53816" y="113844"/>
                    <a:pt x="47149" y="78601"/>
                  </a:cubicBezTo>
                  <a:cubicBezTo>
                    <a:pt x="48101" y="82412"/>
                    <a:pt x="51911" y="101462"/>
                    <a:pt x="47149" y="80507"/>
                  </a:cubicBezTo>
                  <a:cubicBezTo>
                    <a:pt x="48101" y="87174"/>
                    <a:pt x="50006" y="92889"/>
                    <a:pt x="50959" y="99557"/>
                  </a:cubicBezTo>
                  <a:cubicBezTo>
                    <a:pt x="49054" y="90032"/>
                    <a:pt x="47149" y="80507"/>
                    <a:pt x="45244" y="70029"/>
                  </a:cubicBezTo>
                  <a:cubicBezTo>
                    <a:pt x="47149" y="80507"/>
                    <a:pt x="49054" y="90984"/>
                    <a:pt x="50006" y="101462"/>
                  </a:cubicBezTo>
                  <a:cubicBezTo>
                    <a:pt x="49054" y="93842"/>
                    <a:pt x="47149" y="86222"/>
                    <a:pt x="46196" y="78601"/>
                  </a:cubicBezTo>
                  <a:cubicBezTo>
                    <a:pt x="49054" y="82412"/>
                    <a:pt x="49054" y="85269"/>
                    <a:pt x="47149" y="87174"/>
                  </a:cubicBezTo>
                  <a:cubicBezTo>
                    <a:pt x="46196" y="85269"/>
                    <a:pt x="46196" y="87174"/>
                    <a:pt x="47149" y="92889"/>
                  </a:cubicBezTo>
                  <a:cubicBezTo>
                    <a:pt x="47149" y="89079"/>
                    <a:pt x="43339" y="66219"/>
                    <a:pt x="47149" y="92889"/>
                  </a:cubicBezTo>
                  <a:cubicBezTo>
                    <a:pt x="44291" y="70029"/>
                    <a:pt x="45244" y="79554"/>
                    <a:pt x="46196" y="85269"/>
                  </a:cubicBezTo>
                  <a:cubicBezTo>
                    <a:pt x="46196" y="83364"/>
                    <a:pt x="45244" y="80507"/>
                    <a:pt x="45244" y="78601"/>
                  </a:cubicBezTo>
                  <a:cubicBezTo>
                    <a:pt x="46196" y="87174"/>
                    <a:pt x="45244" y="87174"/>
                    <a:pt x="46196" y="90984"/>
                  </a:cubicBezTo>
                  <a:cubicBezTo>
                    <a:pt x="45244" y="87174"/>
                    <a:pt x="46196" y="89079"/>
                    <a:pt x="46196" y="97651"/>
                  </a:cubicBezTo>
                  <a:cubicBezTo>
                    <a:pt x="42386" y="55742"/>
                    <a:pt x="47149" y="118607"/>
                    <a:pt x="44291" y="78601"/>
                  </a:cubicBezTo>
                  <a:cubicBezTo>
                    <a:pt x="46196" y="114797"/>
                    <a:pt x="44291" y="73839"/>
                    <a:pt x="44291" y="87174"/>
                  </a:cubicBezTo>
                  <a:cubicBezTo>
                    <a:pt x="44291" y="91937"/>
                    <a:pt x="44291" y="90032"/>
                    <a:pt x="44291" y="80507"/>
                  </a:cubicBezTo>
                  <a:cubicBezTo>
                    <a:pt x="44291" y="85269"/>
                    <a:pt x="44291" y="89079"/>
                    <a:pt x="43339" y="93842"/>
                  </a:cubicBezTo>
                  <a:cubicBezTo>
                    <a:pt x="43339" y="89079"/>
                    <a:pt x="43339" y="84317"/>
                    <a:pt x="43339" y="79554"/>
                  </a:cubicBezTo>
                  <a:cubicBezTo>
                    <a:pt x="44291" y="83364"/>
                    <a:pt x="43339" y="87174"/>
                    <a:pt x="42386" y="90984"/>
                  </a:cubicBezTo>
                  <a:cubicBezTo>
                    <a:pt x="42386" y="70982"/>
                    <a:pt x="40481" y="92889"/>
                    <a:pt x="42386" y="84317"/>
                  </a:cubicBezTo>
                  <a:cubicBezTo>
                    <a:pt x="40481" y="89079"/>
                    <a:pt x="42386" y="88126"/>
                    <a:pt x="39529" y="102414"/>
                  </a:cubicBezTo>
                  <a:cubicBezTo>
                    <a:pt x="40481" y="95747"/>
                    <a:pt x="40481" y="89079"/>
                    <a:pt x="41434" y="82412"/>
                  </a:cubicBezTo>
                  <a:cubicBezTo>
                    <a:pt x="40481" y="90032"/>
                    <a:pt x="40481" y="90032"/>
                    <a:pt x="41434" y="82412"/>
                  </a:cubicBezTo>
                  <a:cubicBezTo>
                    <a:pt x="39529" y="90032"/>
                    <a:pt x="39529" y="90032"/>
                    <a:pt x="41434" y="83364"/>
                  </a:cubicBezTo>
                  <a:cubicBezTo>
                    <a:pt x="38576" y="94794"/>
                    <a:pt x="42386" y="81459"/>
                    <a:pt x="38576" y="88126"/>
                  </a:cubicBezTo>
                  <a:cubicBezTo>
                    <a:pt x="38576" y="89079"/>
                    <a:pt x="39529" y="80507"/>
                    <a:pt x="40481" y="79554"/>
                  </a:cubicBezTo>
                  <a:cubicBezTo>
                    <a:pt x="38576" y="81459"/>
                    <a:pt x="34766" y="84317"/>
                    <a:pt x="34766" y="88126"/>
                  </a:cubicBezTo>
                  <a:cubicBezTo>
                    <a:pt x="34766" y="88126"/>
                    <a:pt x="38576" y="78601"/>
                    <a:pt x="37624" y="79554"/>
                  </a:cubicBezTo>
                  <a:cubicBezTo>
                    <a:pt x="36671" y="80507"/>
                    <a:pt x="31909" y="84317"/>
                    <a:pt x="36671" y="78601"/>
                  </a:cubicBezTo>
                  <a:cubicBezTo>
                    <a:pt x="38576" y="80507"/>
                    <a:pt x="21431" y="54789"/>
                    <a:pt x="19526" y="50979"/>
                  </a:cubicBezTo>
                  <a:cubicBezTo>
                    <a:pt x="29051" y="52884"/>
                    <a:pt x="18574" y="46217"/>
                    <a:pt x="18574" y="47169"/>
                  </a:cubicBezTo>
                  <a:cubicBezTo>
                    <a:pt x="21431" y="46217"/>
                    <a:pt x="18574" y="47169"/>
                    <a:pt x="23336" y="41454"/>
                  </a:cubicBezTo>
                  <a:cubicBezTo>
                    <a:pt x="24289" y="42407"/>
                    <a:pt x="14764" y="40501"/>
                    <a:pt x="15716" y="40501"/>
                  </a:cubicBezTo>
                  <a:cubicBezTo>
                    <a:pt x="24289" y="40501"/>
                    <a:pt x="20479" y="34787"/>
                    <a:pt x="23336" y="33834"/>
                  </a:cubicBezTo>
                  <a:cubicBezTo>
                    <a:pt x="20479" y="31929"/>
                    <a:pt x="15716" y="30976"/>
                    <a:pt x="10001" y="29072"/>
                  </a:cubicBezTo>
                  <a:cubicBezTo>
                    <a:pt x="13811" y="25262"/>
                    <a:pt x="12859" y="23357"/>
                    <a:pt x="16669" y="23357"/>
                  </a:cubicBezTo>
                  <a:cubicBezTo>
                    <a:pt x="10954" y="22404"/>
                    <a:pt x="10954" y="22404"/>
                    <a:pt x="15716" y="21451"/>
                  </a:cubicBezTo>
                  <a:cubicBezTo>
                    <a:pt x="18574" y="22404"/>
                    <a:pt x="3334" y="19547"/>
                    <a:pt x="12859" y="20499"/>
                  </a:cubicBezTo>
                  <a:cubicBezTo>
                    <a:pt x="12859" y="20499"/>
                    <a:pt x="476" y="31929"/>
                    <a:pt x="13811" y="31929"/>
                  </a:cubicBezTo>
                  <a:cubicBezTo>
                    <a:pt x="11906" y="32882"/>
                    <a:pt x="9049" y="34787"/>
                    <a:pt x="7144" y="35739"/>
                  </a:cubicBezTo>
                  <a:cubicBezTo>
                    <a:pt x="11906" y="39549"/>
                    <a:pt x="6191" y="47169"/>
                    <a:pt x="15716" y="51932"/>
                  </a:cubicBezTo>
                  <a:cubicBezTo>
                    <a:pt x="5239" y="55742"/>
                    <a:pt x="19526" y="53837"/>
                    <a:pt x="23336" y="54789"/>
                  </a:cubicBezTo>
                  <a:cubicBezTo>
                    <a:pt x="15716" y="57647"/>
                    <a:pt x="21431" y="56694"/>
                    <a:pt x="13811" y="60504"/>
                  </a:cubicBezTo>
                  <a:cubicBezTo>
                    <a:pt x="12859" y="61457"/>
                    <a:pt x="19526" y="62409"/>
                    <a:pt x="19526" y="64314"/>
                  </a:cubicBezTo>
                  <a:cubicBezTo>
                    <a:pt x="21431" y="73839"/>
                    <a:pt x="21431" y="90984"/>
                    <a:pt x="26194" y="88126"/>
                  </a:cubicBezTo>
                  <a:cubicBezTo>
                    <a:pt x="27146" y="107176"/>
                    <a:pt x="21431" y="92889"/>
                    <a:pt x="31909" y="91937"/>
                  </a:cubicBezTo>
                  <a:cubicBezTo>
                    <a:pt x="31909" y="92889"/>
                    <a:pt x="27146" y="105272"/>
                    <a:pt x="27146" y="106224"/>
                  </a:cubicBezTo>
                  <a:cubicBezTo>
                    <a:pt x="29051" y="100509"/>
                    <a:pt x="30004" y="101462"/>
                    <a:pt x="30004" y="110034"/>
                  </a:cubicBezTo>
                  <a:cubicBezTo>
                    <a:pt x="30004" y="110034"/>
                    <a:pt x="32861" y="105272"/>
                    <a:pt x="33814" y="105272"/>
                  </a:cubicBezTo>
                  <a:cubicBezTo>
                    <a:pt x="32861" y="112892"/>
                    <a:pt x="30004" y="122417"/>
                    <a:pt x="31909" y="128132"/>
                  </a:cubicBezTo>
                  <a:cubicBezTo>
                    <a:pt x="36671" y="111939"/>
                    <a:pt x="22384" y="146229"/>
                    <a:pt x="34766" y="115749"/>
                  </a:cubicBezTo>
                  <a:cubicBezTo>
                    <a:pt x="34766" y="119559"/>
                    <a:pt x="34766" y="128132"/>
                    <a:pt x="34766" y="130989"/>
                  </a:cubicBezTo>
                  <a:cubicBezTo>
                    <a:pt x="36671" y="124322"/>
                    <a:pt x="37624" y="126226"/>
                    <a:pt x="35719" y="134799"/>
                  </a:cubicBezTo>
                  <a:cubicBezTo>
                    <a:pt x="35719" y="133847"/>
                    <a:pt x="36671" y="122417"/>
                    <a:pt x="39529" y="120512"/>
                  </a:cubicBezTo>
                  <a:cubicBezTo>
                    <a:pt x="38576" y="128132"/>
                    <a:pt x="44291" y="141467"/>
                    <a:pt x="41434" y="148134"/>
                  </a:cubicBezTo>
                  <a:cubicBezTo>
                    <a:pt x="41434" y="136704"/>
                    <a:pt x="41434" y="134799"/>
                    <a:pt x="41434" y="123369"/>
                  </a:cubicBezTo>
                  <a:cubicBezTo>
                    <a:pt x="41434" y="130989"/>
                    <a:pt x="44291" y="141467"/>
                    <a:pt x="45244" y="147182"/>
                  </a:cubicBezTo>
                  <a:cubicBezTo>
                    <a:pt x="44291" y="145276"/>
                    <a:pt x="44291" y="142419"/>
                    <a:pt x="45244" y="140514"/>
                  </a:cubicBezTo>
                  <a:cubicBezTo>
                    <a:pt x="47149" y="145276"/>
                    <a:pt x="48101" y="150039"/>
                    <a:pt x="46196" y="154801"/>
                  </a:cubicBezTo>
                  <a:cubicBezTo>
                    <a:pt x="47149" y="150992"/>
                    <a:pt x="47149" y="147182"/>
                    <a:pt x="46196" y="144324"/>
                  </a:cubicBezTo>
                  <a:cubicBezTo>
                    <a:pt x="46196" y="147182"/>
                    <a:pt x="46196" y="150039"/>
                    <a:pt x="47149" y="152897"/>
                  </a:cubicBezTo>
                  <a:cubicBezTo>
                    <a:pt x="47149" y="148134"/>
                    <a:pt x="48101" y="144324"/>
                    <a:pt x="48101" y="139562"/>
                  </a:cubicBezTo>
                  <a:cubicBezTo>
                    <a:pt x="48101" y="155754"/>
                    <a:pt x="51911" y="154801"/>
                    <a:pt x="49054" y="143372"/>
                  </a:cubicBezTo>
                  <a:cubicBezTo>
                    <a:pt x="49054" y="149087"/>
                    <a:pt x="49054" y="147182"/>
                    <a:pt x="49054" y="136704"/>
                  </a:cubicBezTo>
                  <a:cubicBezTo>
                    <a:pt x="49054" y="143372"/>
                    <a:pt x="50959" y="146229"/>
                    <a:pt x="51911" y="152897"/>
                  </a:cubicBezTo>
                  <a:cubicBezTo>
                    <a:pt x="51911" y="151944"/>
                    <a:pt x="54769" y="152897"/>
                    <a:pt x="53816" y="148134"/>
                  </a:cubicBezTo>
                  <a:cubicBezTo>
                    <a:pt x="53816" y="152897"/>
                    <a:pt x="54769" y="156707"/>
                    <a:pt x="54769" y="160517"/>
                  </a:cubicBezTo>
                  <a:cubicBezTo>
                    <a:pt x="54769" y="161469"/>
                    <a:pt x="57626" y="154801"/>
                    <a:pt x="56674" y="155754"/>
                  </a:cubicBezTo>
                  <a:cubicBezTo>
                    <a:pt x="56674" y="162422"/>
                    <a:pt x="56674" y="162422"/>
                    <a:pt x="56674" y="154801"/>
                  </a:cubicBezTo>
                  <a:cubicBezTo>
                    <a:pt x="58579" y="168137"/>
                    <a:pt x="57626" y="160517"/>
                    <a:pt x="58579" y="161469"/>
                  </a:cubicBezTo>
                  <a:cubicBezTo>
                    <a:pt x="58579" y="165279"/>
                    <a:pt x="60484" y="166232"/>
                    <a:pt x="62389" y="169089"/>
                  </a:cubicBezTo>
                  <a:cubicBezTo>
                    <a:pt x="63341" y="166232"/>
                    <a:pt x="65246" y="165279"/>
                    <a:pt x="63341" y="161469"/>
                  </a:cubicBezTo>
                  <a:cubicBezTo>
                    <a:pt x="65246" y="163374"/>
                    <a:pt x="66199" y="167184"/>
                    <a:pt x="67151" y="170042"/>
                  </a:cubicBezTo>
                  <a:cubicBezTo>
                    <a:pt x="63341" y="160517"/>
                    <a:pt x="68104" y="168137"/>
                    <a:pt x="68104" y="168137"/>
                  </a:cubicBezTo>
                  <a:cubicBezTo>
                    <a:pt x="69056" y="165279"/>
                    <a:pt x="68104" y="163374"/>
                    <a:pt x="67151" y="160517"/>
                  </a:cubicBezTo>
                  <a:cubicBezTo>
                    <a:pt x="69056" y="165279"/>
                    <a:pt x="66199" y="157659"/>
                    <a:pt x="70009" y="161469"/>
                  </a:cubicBezTo>
                  <a:cubicBezTo>
                    <a:pt x="69056" y="155754"/>
                    <a:pt x="69056" y="155754"/>
                    <a:pt x="70009" y="160517"/>
                  </a:cubicBezTo>
                  <a:cubicBezTo>
                    <a:pt x="70009" y="155754"/>
                    <a:pt x="69056" y="150992"/>
                    <a:pt x="67151" y="147182"/>
                  </a:cubicBezTo>
                  <a:cubicBezTo>
                    <a:pt x="69056" y="152897"/>
                    <a:pt x="71914" y="158612"/>
                    <a:pt x="73819" y="163374"/>
                  </a:cubicBezTo>
                  <a:cubicBezTo>
                    <a:pt x="72866" y="157659"/>
                    <a:pt x="71914" y="151944"/>
                    <a:pt x="70009" y="146229"/>
                  </a:cubicBezTo>
                  <a:cubicBezTo>
                    <a:pt x="75724" y="160517"/>
                    <a:pt x="70961" y="137657"/>
                    <a:pt x="70009" y="132894"/>
                  </a:cubicBezTo>
                  <a:cubicBezTo>
                    <a:pt x="70009" y="133847"/>
                    <a:pt x="74771" y="141467"/>
                    <a:pt x="74771" y="141467"/>
                  </a:cubicBezTo>
                  <a:cubicBezTo>
                    <a:pt x="76676" y="139562"/>
                    <a:pt x="70961" y="114797"/>
                    <a:pt x="70009" y="112892"/>
                  </a:cubicBezTo>
                  <a:cubicBezTo>
                    <a:pt x="74771" y="111939"/>
                    <a:pt x="71914" y="113844"/>
                    <a:pt x="75724" y="113844"/>
                  </a:cubicBezTo>
                  <a:cubicBezTo>
                    <a:pt x="72866" y="108129"/>
                    <a:pt x="70009" y="103367"/>
                    <a:pt x="67151" y="98604"/>
                  </a:cubicBezTo>
                  <a:cubicBezTo>
                    <a:pt x="78581" y="92889"/>
                    <a:pt x="58579" y="68124"/>
                    <a:pt x="66199" y="64314"/>
                  </a:cubicBezTo>
                  <a:cubicBezTo>
                    <a:pt x="67151" y="64314"/>
                    <a:pt x="70961" y="65267"/>
                    <a:pt x="73819" y="66219"/>
                  </a:cubicBezTo>
                  <a:cubicBezTo>
                    <a:pt x="68104" y="63362"/>
                    <a:pt x="70961" y="57647"/>
                    <a:pt x="67151" y="59551"/>
                  </a:cubicBezTo>
                  <a:cubicBezTo>
                    <a:pt x="68104" y="59551"/>
                    <a:pt x="68104" y="61457"/>
                    <a:pt x="68104" y="61457"/>
                  </a:cubicBezTo>
                  <a:cubicBezTo>
                    <a:pt x="67151" y="59551"/>
                    <a:pt x="65246" y="58599"/>
                    <a:pt x="62389" y="59551"/>
                  </a:cubicBezTo>
                  <a:cubicBezTo>
                    <a:pt x="66199" y="58599"/>
                    <a:pt x="67151" y="13832"/>
                    <a:pt x="68104" y="9069"/>
                  </a:cubicBezTo>
                  <a:cubicBezTo>
                    <a:pt x="65246" y="5259"/>
                    <a:pt x="46196" y="8117"/>
                    <a:pt x="46196" y="9069"/>
                  </a:cubicBezTo>
                  <a:cubicBezTo>
                    <a:pt x="51911" y="13832"/>
                    <a:pt x="47149" y="10022"/>
                    <a:pt x="46196" y="10022"/>
                  </a:cubicBezTo>
                  <a:cubicBezTo>
                    <a:pt x="48101" y="11926"/>
                    <a:pt x="47149" y="11926"/>
                    <a:pt x="45244" y="11926"/>
                  </a:cubicBezTo>
                  <a:cubicBezTo>
                    <a:pt x="45244" y="13832"/>
                    <a:pt x="48101" y="11926"/>
                    <a:pt x="50959" y="13832"/>
                  </a:cubicBezTo>
                  <a:cubicBezTo>
                    <a:pt x="43339" y="16689"/>
                    <a:pt x="53816" y="23357"/>
                    <a:pt x="43339" y="23357"/>
                  </a:cubicBezTo>
                  <a:cubicBezTo>
                    <a:pt x="53816" y="25262"/>
                    <a:pt x="39529" y="27167"/>
                    <a:pt x="51911" y="30976"/>
                  </a:cubicBezTo>
                  <a:cubicBezTo>
                    <a:pt x="39529" y="37644"/>
                    <a:pt x="58579" y="34787"/>
                    <a:pt x="45244" y="37644"/>
                  </a:cubicBezTo>
                  <a:close/>
                  <a:moveTo>
                    <a:pt x="54769" y="67172"/>
                  </a:moveTo>
                  <a:cubicBezTo>
                    <a:pt x="54769" y="67172"/>
                    <a:pt x="53816" y="65267"/>
                    <a:pt x="54769" y="67172"/>
                  </a:cubicBezTo>
                  <a:close/>
                  <a:moveTo>
                    <a:pt x="54769" y="69076"/>
                  </a:moveTo>
                  <a:cubicBezTo>
                    <a:pt x="55721" y="68124"/>
                    <a:pt x="58579" y="68124"/>
                    <a:pt x="54769" y="69076"/>
                  </a:cubicBezTo>
                  <a:close/>
                  <a:moveTo>
                    <a:pt x="74771" y="63362"/>
                  </a:moveTo>
                  <a:cubicBezTo>
                    <a:pt x="74771" y="64314"/>
                    <a:pt x="70961" y="63362"/>
                    <a:pt x="74771" y="633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7" name="Freeform: Shape 3581">
              <a:extLst>
                <a:ext uri="{FF2B5EF4-FFF2-40B4-BE49-F238E27FC236}">
                  <a16:creationId xmlns="" xmlns:a16="http://schemas.microsoft.com/office/drawing/2014/main" id="{D1ADBBAC-EFEA-42E0-84DF-466825ED1BBF}"/>
                </a:ext>
              </a:extLst>
            </p:cNvPr>
            <p:cNvSpPr/>
            <p:nvPr/>
          </p:nvSpPr>
          <p:spPr>
            <a:xfrm>
              <a:off x="7475549" y="6559920"/>
              <a:ext cx="9525" cy="9525"/>
            </a:xfrm>
            <a:custGeom>
              <a:avLst/>
              <a:gdLst>
                <a:gd name="connsiteX0" fmla="*/ 8244 w 9525"/>
                <a:gd name="connsiteY0" fmla="*/ 7567 h 9525"/>
                <a:gd name="connsiteX1" fmla="*/ 82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567"/>
                  </a:moveTo>
                  <a:cubicBezTo>
                    <a:pt x="7291" y="6615"/>
                    <a:pt x="6339" y="7567"/>
                    <a:pt x="82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8" name="Freeform: Shape 3582">
              <a:extLst>
                <a:ext uri="{FF2B5EF4-FFF2-40B4-BE49-F238E27FC236}">
                  <a16:creationId xmlns="" xmlns:a16="http://schemas.microsoft.com/office/drawing/2014/main" id="{9B064244-3812-4B1E-823A-2DB468BA5CB8}"/>
                </a:ext>
              </a:extLst>
            </p:cNvPr>
            <p:cNvSpPr/>
            <p:nvPr/>
          </p:nvSpPr>
          <p:spPr>
            <a:xfrm>
              <a:off x="7427648" y="656415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9" name="Freeform: Shape 3583">
              <a:extLst>
                <a:ext uri="{FF2B5EF4-FFF2-40B4-BE49-F238E27FC236}">
                  <a16:creationId xmlns="" xmlns:a16="http://schemas.microsoft.com/office/drawing/2014/main" id="{7517A51E-0725-4676-A0FC-35E80DBB4E52}"/>
                </a:ext>
              </a:extLst>
            </p:cNvPr>
            <p:cNvSpPr/>
            <p:nvPr/>
          </p:nvSpPr>
          <p:spPr>
            <a:xfrm>
              <a:off x="7455694" y="65765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001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0" name="Freeform: Shape 3584">
              <a:extLst>
                <a:ext uri="{FF2B5EF4-FFF2-40B4-BE49-F238E27FC236}">
                  <a16:creationId xmlns="" xmlns:a16="http://schemas.microsoft.com/office/drawing/2014/main" id="{50A318C9-5B23-4511-9EE7-C2AEA951090D}"/>
                </a:ext>
              </a:extLst>
            </p:cNvPr>
            <p:cNvSpPr/>
            <p:nvPr/>
          </p:nvSpPr>
          <p:spPr>
            <a:xfrm>
              <a:off x="7431881" y="65479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1" name="Freeform: Shape 3585">
              <a:extLst>
                <a:ext uri="{FF2B5EF4-FFF2-40B4-BE49-F238E27FC236}">
                  <a16:creationId xmlns="" xmlns:a16="http://schemas.microsoft.com/office/drawing/2014/main" id="{D21E5A94-E9E0-4490-912C-486AAEDDD337}"/>
                </a:ext>
              </a:extLst>
            </p:cNvPr>
            <p:cNvSpPr/>
            <p:nvPr/>
          </p:nvSpPr>
          <p:spPr>
            <a:xfrm>
              <a:off x="7430929" y="654129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8096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2" name="Freeform: Shape 3586">
              <a:extLst>
                <a:ext uri="{FF2B5EF4-FFF2-40B4-BE49-F238E27FC236}">
                  <a16:creationId xmlns="" xmlns:a16="http://schemas.microsoft.com/office/drawing/2014/main" id="{C1CCD533-82A4-428D-9F43-874E7D8E0ED8}"/>
                </a:ext>
              </a:extLst>
            </p:cNvPr>
            <p:cNvSpPr/>
            <p:nvPr/>
          </p:nvSpPr>
          <p:spPr>
            <a:xfrm>
              <a:off x="7429003" y="653843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7144"/>
                    <a:pt x="5259" y="7144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3" name="Freeform: Shape 3587">
              <a:extLst>
                <a:ext uri="{FF2B5EF4-FFF2-40B4-BE49-F238E27FC236}">
                  <a16:creationId xmlns="" xmlns:a16="http://schemas.microsoft.com/office/drawing/2014/main" id="{8857B8CC-48A2-4BB7-B717-53DE9CB45BC6}"/>
                </a:ext>
              </a:extLst>
            </p:cNvPr>
            <p:cNvSpPr/>
            <p:nvPr/>
          </p:nvSpPr>
          <p:spPr>
            <a:xfrm>
              <a:off x="7450931" y="658153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7144" y="7858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4" name="Freeform: Shape 3588">
              <a:extLst>
                <a:ext uri="{FF2B5EF4-FFF2-40B4-BE49-F238E27FC236}">
                  <a16:creationId xmlns="" xmlns:a16="http://schemas.microsoft.com/office/drawing/2014/main" id="{A6BC8F9A-23E8-4EBB-BB74-D58E53B1E1C0}"/>
                </a:ext>
              </a:extLst>
            </p:cNvPr>
            <p:cNvSpPr/>
            <p:nvPr/>
          </p:nvSpPr>
          <p:spPr>
            <a:xfrm>
              <a:off x="7443311" y="6581625"/>
              <a:ext cx="9525" cy="9525"/>
            </a:xfrm>
            <a:custGeom>
              <a:avLst/>
              <a:gdLst>
                <a:gd name="connsiteX0" fmla="*/ 7144 w 9525"/>
                <a:gd name="connsiteY0" fmla="*/ 8722 h 9525"/>
                <a:gd name="connsiteX1" fmla="*/ 8096 w 9525"/>
                <a:gd name="connsiteY1" fmla="*/ 7769 h 9525"/>
                <a:gd name="connsiteX2" fmla="*/ 7144 w 9525"/>
                <a:gd name="connsiteY2" fmla="*/ 872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722"/>
                  </a:moveTo>
                  <a:cubicBezTo>
                    <a:pt x="7144" y="8722"/>
                    <a:pt x="8096" y="7769"/>
                    <a:pt x="8096" y="7769"/>
                  </a:cubicBezTo>
                  <a:cubicBezTo>
                    <a:pt x="8096" y="6817"/>
                    <a:pt x="8096" y="6817"/>
                    <a:pt x="7144" y="87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5" name="Freeform: Shape 3589">
              <a:extLst>
                <a:ext uri="{FF2B5EF4-FFF2-40B4-BE49-F238E27FC236}">
                  <a16:creationId xmlns="" xmlns:a16="http://schemas.microsoft.com/office/drawing/2014/main" id="{DDC09AD3-7F9A-494A-8102-B4EC7EFF0354}"/>
                </a:ext>
              </a:extLst>
            </p:cNvPr>
            <p:cNvSpPr/>
            <p:nvPr/>
          </p:nvSpPr>
          <p:spPr>
            <a:xfrm>
              <a:off x="7451884" y="65774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6" name="Freeform: Shape 3590">
              <a:extLst>
                <a:ext uri="{FF2B5EF4-FFF2-40B4-BE49-F238E27FC236}">
                  <a16:creationId xmlns="" xmlns:a16="http://schemas.microsoft.com/office/drawing/2014/main" id="{827635B3-9FB8-4241-A7D9-75D70063ADFB}"/>
                </a:ext>
              </a:extLst>
            </p:cNvPr>
            <p:cNvSpPr/>
            <p:nvPr/>
          </p:nvSpPr>
          <p:spPr>
            <a:xfrm>
              <a:off x="7444502" y="6581827"/>
              <a:ext cx="9525" cy="9525"/>
            </a:xfrm>
            <a:custGeom>
              <a:avLst/>
              <a:gdLst>
                <a:gd name="connsiteX0" fmla="*/ 7858 w 9525"/>
                <a:gd name="connsiteY0" fmla="*/ 7567 h 9525"/>
                <a:gd name="connsiteX1" fmla="*/ 7858 w 9525"/>
                <a:gd name="connsiteY1" fmla="*/ 7567 h 9525"/>
                <a:gd name="connsiteX2" fmla="*/ 785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567"/>
                  </a:moveTo>
                  <a:cubicBezTo>
                    <a:pt x="7858" y="7567"/>
                    <a:pt x="7858" y="6615"/>
                    <a:pt x="7858" y="7567"/>
                  </a:cubicBezTo>
                  <a:cubicBezTo>
                    <a:pt x="6906" y="7567"/>
                    <a:pt x="6906" y="8520"/>
                    <a:pt x="785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7" name="Freeform: Shape 3591">
              <a:extLst>
                <a:ext uri="{FF2B5EF4-FFF2-40B4-BE49-F238E27FC236}">
                  <a16:creationId xmlns="" xmlns:a16="http://schemas.microsoft.com/office/drawing/2014/main" id="{FAC9750F-1BCC-40C7-92A6-D4D7C80998C7}"/>
                </a:ext>
              </a:extLst>
            </p:cNvPr>
            <p:cNvSpPr/>
            <p:nvPr/>
          </p:nvSpPr>
          <p:spPr>
            <a:xfrm>
              <a:off x="7424790" y="651896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4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8" name="Freeform: Shape 3592">
              <a:extLst>
                <a:ext uri="{FF2B5EF4-FFF2-40B4-BE49-F238E27FC236}">
                  <a16:creationId xmlns="" xmlns:a16="http://schemas.microsoft.com/office/drawing/2014/main" id="{BEA2DAA7-F9FE-41FE-9924-843DD4E8E8E5}"/>
                </a:ext>
              </a:extLst>
            </p:cNvPr>
            <p:cNvSpPr/>
            <p:nvPr/>
          </p:nvSpPr>
          <p:spPr>
            <a:xfrm>
              <a:off x="7424261" y="65193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9" name="Freeform: Shape 3593">
              <a:extLst>
                <a:ext uri="{FF2B5EF4-FFF2-40B4-BE49-F238E27FC236}">
                  <a16:creationId xmlns="" xmlns:a16="http://schemas.microsoft.com/office/drawing/2014/main" id="{B1D07015-F45E-4507-B785-AE1FE7F52A7B}"/>
                </a:ext>
              </a:extLst>
            </p:cNvPr>
            <p:cNvSpPr/>
            <p:nvPr/>
          </p:nvSpPr>
          <p:spPr>
            <a:xfrm>
              <a:off x="7423309" y="651896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8096" y="7567"/>
                    <a:pt x="8096" y="6614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0" name="Freeform: Shape 3594">
              <a:extLst>
                <a:ext uri="{FF2B5EF4-FFF2-40B4-BE49-F238E27FC236}">
                  <a16:creationId xmlns="" xmlns:a16="http://schemas.microsoft.com/office/drawing/2014/main" id="{975CAF2A-2C45-4D49-A4EA-59D1F8FBDE00}"/>
                </a:ext>
              </a:extLst>
            </p:cNvPr>
            <p:cNvSpPr/>
            <p:nvPr/>
          </p:nvSpPr>
          <p:spPr>
            <a:xfrm>
              <a:off x="7426166" y="65251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1" name="Freeform: Shape 3595">
              <a:extLst>
                <a:ext uri="{FF2B5EF4-FFF2-40B4-BE49-F238E27FC236}">
                  <a16:creationId xmlns="" xmlns:a16="http://schemas.microsoft.com/office/drawing/2014/main" id="{6EFB7A35-923E-4A39-9EF9-93BE0137A671}"/>
                </a:ext>
              </a:extLst>
            </p:cNvPr>
            <p:cNvSpPr/>
            <p:nvPr/>
          </p:nvSpPr>
          <p:spPr>
            <a:xfrm>
              <a:off x="7427119" y="6524466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8096" y="3969"/>
                    <a:pt x="7144" y="9684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2" name="Freeform: Shape 3596">
              <a:extLst>
                <a:ext uri="{FF2B5EF4-FFF2-40B4-BE49-F238E27FC236}">
                  <a16:creationId xmlns="" xmlns:a16="http://schemas.microsoft.com/office/drawing/2014/main" id="{B8B502D4-21D1-4292-A2BD-B570B0D8215E}"/>
                </a:ext>
              </a:extLst>
            </p:cNvPr>
            <p:cNvSpPr/>
            <p:nvPr/>
          </p:nvSpPr>
          <p:spPr>
            <a:xfrm>
              <a:off x="7415900" y="6537336"/>
              <a:ext cx="9525" cy="9525"/>
            </a:xfrm>
            <a:custGeom>
              <a:avLst/>
              <a:gdLst>
                <a:gd name="connsiteX0" fmla="*/ 8837 w 9525"/>
                <a:gd name="connsiteY0" fmla="*/ 8244 h 9525"/>
                <a:gd name="connsiteX1" fmla="*/ 8837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8244"/>
                  </a:moveTo>
                  <a:cubicBezTo>
                    <a:pt x="5027" y="6339"/>
                    <a:pt x="8837" y="7291"/>
                    <a:pt x="8837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3" name="Freeform: Shape 3597">
              <a:extLst>
                <a:ext uri="{FF2B5EF4-FFF2-40B4-BE49-F238E27FC236}">
                  <a16:creationId xmlns="" xmlns:a16="http://schemas.microsoft.com/office/drawing/2014/main" id="{9B1229AC-8658-4BCA-A333-DADC6D3E9B4A}"/>
                </a:ext>
              </a:extLst>
            </p:cNvPr>
            <p:cNvSpPr/>
            <p:nvPr/>
          </p:nvSpPr>
          <p:spPr>
            <a:xfrm>
              <a:off x="7415689" y="6542932"/>
              <a:ext cx="9525" cy="9525"/>
            </a:xfrm>
            <a:custGeom>
              <a:avLst/>
              <a:gdLst>
                <a:gd name="connsiteX0" fmla="*/ 9049 w 9525"/>
                <a:gd name="connsiteY0" fmla="*/ 7411 h 9525"/>
                <a:gd name="connsiteX1" fmla="*/ 7144 w 9525"/>
                <a:gd name="connsiteY1" fmla="*/ 8363 h 9525"/>
                <a:gd name="connsiteX2" fmla="*/ 9049 w 9525"/>
                <a:gd name="connsiteY2" fmla="*/ 741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411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8096" y="8363"/>
                    <a:pt x="8096" y="8363"/>
                    <a:pt x="9049" y="74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4" name="Freeform: Shape 3598">
              <a:extLst>
                <a:ext uri="{FF2B5EF4-FFF2-40B4-BE49-F238E27FC236}">
                  <a16:creationId xmlns="" xmlns:a16="http://schemas.microsoft.com/office/drawing/2014/main" id="{D28F52A1-0921-4D2F-A3A0-764288705CC7}"/>
                </a:ext>
              </a:extLst>
            </p:cNvPr>
            <p:cNvSpPr/>
            <p:nvPr/>
          </p:nvSpPr>
          <p:spPr>
            <a:xfrm>
              <a:off x="7426166" y="657558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8097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8097"/>
                  </a:lnTo>
                  <a:cubicBezTo>
                    <a:pt x="8096" y="8097"/>
                    <a:pt x="9049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5" name="Freeform: Shape 3599">
              <a:extLst>
                <a:ext uri="{FF2B5EF4-FFF2-40B4-BE49-F238E27FC236}">
                  <a16:creationId xmlns="" xmlns:a16="http://schemas.microsoft.com/office/drawing/2014/main" id="{5DED7D5F-0592-4AA0-8380-7CC3AC732CB2}"/>
                </a:ext>
              </a:extLst>
            </p:cNvPr>
            <p:cNvSpPr/>
            <p:nvPr/>
          </p:nvSpPr>
          <p:spPr>
            <a:xfrm>
              <a:off x="7443111" y="6573663"/>
              <a:ext cx="9525" cy="9525"/>
            </a:xfrm>
            <a:custGeom>
              <a:avLst/>
              <a:gdLst>
                <a:gd name="connsiteX0" fmla="*/ 7344 w 9525"/>
                <a:gd name="connsiteY0" fmla="*/ 9064 h 9525"/>
                <a:gd name="connsiteX1" fmla="*/ 7344 w 9525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9064"/>
                  </a:moveTo>
                  <a:cubicBezTo>
                    <a:pt x="9249" y="4301"/>
                    <a:pt x="6392" y="10017"/>
                    <a:pt x="7344" y="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6" name="Freeform: Shape 3600">
              <a:extLst>
                <a:ext uri="{FF2B5EF4-FFF2-40B4-BE49-F238E27FC236}">
                  <a16:creationId xmlns="" xmlns:a16="http://schemas.microsoft.com/office/drawing/2014/main" id="{4B45F1C1-264D-40CA-A9FF-A858C592DB65}"/>
                </a:ext>
              </a:extLst>
            </p:cNvPr>
            <p:cNvSpPr/>
            <p:nvPr/>
          </p:nvSpPr>
          <p:spPr>
            <a:xfrm>
              <a:off x="7429776" y="6591226"/>
              <a:ext cx="9525" cy="9525"/>
            </a:xfrm>
            <a:custGeom>
              <a:avLst/>
              <a:gdLst>
                <a:gd name="connsiteX0" fmla="*/ 7344 w 9525"/>
                <a:gd name="connsiteY0" fmla="*/ 7694 h 9525"/>
                <a:gd name="connsiteX1" fmla="*/ 7344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7694"/>
                  </a:moveTo>
                  <a:cubicBezTo>
                    <a:pt x="6392" y="5789"/>
                    <a:pt x="9249" y="9599"/>
                    <a:pt x="7344" y="7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7" name="Freeform: Shape 3601">
              <a:extLst>
                <a:ext uri="{FF2B5EF4-FFF2-40B4-BE49-F238E27FC236}">
                  <a16:creationId xmlns="" xmlns:a16="http://schemas.microsoft.com/office/drawing/2014/main" id="{63C766F9-284B-4031-8B10-96095FBE3591}"/>
                </a:ext>
              </a:extLst>
            </p:cNvPr>
            <p:cNvSpPr/>
            <p:nvPr/>
          </p:nvSpPr>
          <p:spPr>
            <a:xfrm>
              <a:off x="7459504" y="6652736"/>
              <a:ext cx="9525" cy="19050"/>
            </a:xfrm>
            <a:custGeom>
              <a:avLst/>
              <a:gdLst>
                <a:gd name="connsiteX0" fmla="*/ 7144 w 9525"/>
                <a:gd name="connsiteY0" fmla="*/ 14764 h 19050"/>
                <a:gd name="connsiteX1" fmla="*/ 7144 w 9525"/>
                <a:gd name="connsiteY1" fmla="*/ 7144 h 19050"/>
                <a:gd name="connsiteX2" fmla="*/ 7144 w 9525"/>
                <a:gd name="connsiteY2" fmla="*/ 14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4764"/>
                  </a:moveTo>
                  <a:lnTo>
                    <a:pt x="7144" y="7144"/>
                  </a:lnTo>
                  <a:cubicBezTo>
                    <a:pt x="7144" y="9049"/>
                    <a:pt x="7144" y="16669"/>
                    <a:pt x="7144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8" name="Freeform: Shape 3602">
              <a:extLst>
                <a:ext uri="{FF2B5EF4-FFF2-40B4-BE49-F238E27FC236}">
                  <a16:creationId xmlns="" xmlns:a16="http://schemas.microsoft.com/office/drawing/2014/main" id="{6EE82599-DCE4-4A75-9B0B-4627793C118C}"/>
                </a:ext>
              </a:extLst>
            </p:cNvPr>
            <p:cNvSpPr/>
            <p:nvPr/>
          </p:nvSpPr>
          <p:spPr>
            <a:xfrm>
              <a:off x="7467124" y="6665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7144" y="10001"/>
                    <a:pt x="8096" y="9049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9" name="Freeform: Shape 3603">
              <a:extLst>
                <a:ext uri="{FF2B5EF4-FFF2-40B4-BE49-F238E27FC236}">
                  <a16:creationId xmlns="" xmlns:a16="http://schemas.microsoft.com/office/drawing/2014/main" id="{A4FE2FCD-B3E2-4A21-A29F-489BB48BE31A}"/>
                </a:ext>
              </a:extLst>
            </p:cNvPr>
            <p:cNvSpPr/>
            <p:nvPr/>
          </p:nvSpPr>
          <p:spPr>
            <a:xfrm>
              <a:off x="7482364" y="6634570"/>
              <a:ext cx="9525" cy="9525"/>
            </a:xfrm>
            <a:custGeom>
              <a:avLst/>
              <a:gdLst>
                <a:gd name="connsiteX0" fmla="*/ 7144 w 9525"/>
                <a:gd name="connsiteY0" fmla="*/ 7212 h 9525"/>
                <a:gd name="connsiteX1" fmla="*/ 7144 w 9525"/>
                <a:gd name="connsiteY1" fmla="*/ 721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212"/>
                  </a:moveTo>
                  <a:cubicBezTo>
                    <a:pt x="10954" y="15784"/>
                    <a:pt x="7144" y="6259"/>
                    <a:pt x="7144" y="72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0" name="Freeform: Shape 3604">
              <a:extLst>
                <a:ext uri="{FF2B5EF4-FFF2-40B4-BE49-F238E27FC236}">
                  <a16:creationId xmlns="" xmlns:a16="http://schemas.microsoft.com/office/drawing/2014/main" id="{183F80FC-653A-439D-99F7-DEFE25DE9EC0}"/>
                </a:ext>
              </a:extLst>
            </p:cNvPr>
            <p:cNvSpPr/>
            <p:nvPr/>
          </p:nvSpPr>
          <p:spPr>
            <a:xfrm>
              <a:off x="7196593" y="5894451"/>
              <a:ext cx="9525" cy="9525"/>
            </a:xfrm>
            <a:custGeom>
              <a:avLst/>
              <a:gdLst>
                <a:gd name="connsiteX0" fmla="*/ 9069 w 9525"/>
                <a:gd name="connsiteY0" fmla="*/ 7239 h 9525"/>
                <a:gd name="connsiteX1" fmla="*/ 9069 w 9525"/>
                <a:gd name="connsiteY1" fmla="*/ 72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239"/>
                  </a:moveTo>
                  <a:cubicBezTo>
                    <a:pt x="8117" y="6286"/>
                    <a:pt x="5259" y="12954"/>
                    <a:pt x="9069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1" name="Freeform: Shape 3605">
              <a:extLst>
                <a:ext uri="{FF2B5EF4-FFF2-40B4-BE49-F238E27FC236}">
                  <a16:creationId xmlns="" xmlns:a16="http://schemas.microsoft.com/office/drawing/2014/main" id="{CBE01717-EF34-4CAE-8E3C-F2EEA3FD1055}"/>
                </a:ext>
              </a:extLst>
            </p:cNvPr>
            <p:cNvSpPr/>
            <p:nvPr/>
          </p:nvSpPr>
          <p:spPr>
            <a:xfrm>
              <a:off x="7189946" y="5898970"/>
              <a:ext cx="19050" cy="19050"/>
            </a:xfrm>
            <a:custGeom>
              <a:avLst/>
              <a:gdLst>
                <a:gd name="connsiteX0" fmla="*/ 7144 w 19050"/>
                <a:gd name="connsiteY0" fmla="*/ 14149 h 19050"/>
                <a:gd name="connsiteX1" fmla="*/ 11906 w 19050"/>
                <a:gd name="connsiteY1" fmla="*/ 10340 h 19050"/>
                <a:gd name="connsiteX2" fmla="*/ 7144 w 19050"/>
                <a:gd name="connsiteY2" fmla="*/ 1414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7144" y="14149"/>
                  </a:moveTo>
                  <a:cubicBezTo>
                    <a:pt x="15716" y="32247"/>
                    <a:pt x="9049" y="8435"/>
                    <a:pt x="11906" y="10340"/>
                  </a:cubicBezTo>
                  <a:cubicBezTo>
                    <a:pt x="3334" y="-138"/>
                    <a:pt x="16669" y="18912"/>
                    <a:pt x="7144" y="141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2" name="Freeform: Shape 3606">
              <a:extLst>
                <a:ext uri="{FF2B5EF4-FFF2-40B4-BE49-F238E27FC236}">
                  <a16:creationId xmlns="" xmlns:a16="http://schemas.microsoft.com/office/drawing/2014/main" id="{9DA29EC4-F13A-4C65-B1CA-23BB03C54E2C}"/>
                </a:ext>
              </a:extLst>
            </p:cNvPr>
            <p:cNvSpPr/>
            <p:nvPr/>
          </p:nvSpPr>
          <p:spPr>
            <a:xfrm>
              <a:off x="7149941" y="609552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3" name="Freeform: Shape 3607">
              <a:extLst>
                <a:ext uri="{FF2B5EF4-FFF2-40B4-BE49-F238E27FC236}">
                  <a16:creationId xmlns="" xmlns:a16="http://schemas.microsoft.com/office/drawing/2014/main" id="{332C22D2-D79A-41C9-AF00-32C4D2BBC23A}"/>
                </a:ext>
              </a:extLst>
            </p:cNvPr>
            <p:cNvSpPr/>
            <p:nvPr/>
          </p:nvSpPr>
          <p:spPr>
            <a:xfrm>
              <a:off x="7126367" y="6212681"/>
              <a:ext cx="9525" cy="9525"/>
            </a:xfrm>
            <a:custGeom>
              <a:avLst/>
              <a:gdLst>
                <a:gd name="connsiteX0" fmla="*/ 7858 w 9525"/>
                <a:gd name="connsiteY0" fmla="*/ 9049 h 9525"/>
                <a:gd name="connsiteX1" fmla="*/ 7858 w 9525"/>
                <a:gd name="connsiteY1" fmla="*/ 7144 h 9525"/>
                <a:gd name="connsiteX2" fmla="*/ 7858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9049"/>
                  </a:moveTo>
                  <a:cubicBezTo>
                    <a:pt x="7858" y="8096"/>
                    <a:pt x="7858" y="8096"/>
                    <a:pt x="7858" y="7144"/>
                  </a:cubicBezTo>
                  <a:cubicBezTo>
                    <a:pt x="6906" y="9049"/>
                    <a:pt x="6906" y="9049"/>
                    <a:pt x="7858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4" name="Freeform: Shape 3608">
              <a:extLst>
                <a:ext uri="{FF2B5EF4-FFF2-40B4-BE49-F238E27FC236}">
                  <a16:creationId xmlns="" xmlns:a16="http://schemas.microsoft.com/office/drawing/2014/main" id="{0A7E73E1-4FDA-4D00-A2FA-AB73C55D12E0}"/>
                </a:ext>
              </a:extLst>
            </p:cNvPr>
            <p:cNvSpPr/>
            <p:nvPr/>
          </p:nvSpPr>
          <p:spPr>
            <a:xfrm>
              <a:off x="7119461" y="623363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5" name="Freeform: Shape 3609">
              <a:extLst>
                <a:ext uri="{FF2B5EF4-FFF2-40B4-BE49-F238E27FC236}">
                  <a16:creationId xmlns="" xmlns:a16="http://schemas.microsoft.com/office/drawing/2014/main" id="{2B7D6FD6-5FC5-439A-AB67-C05E2CDE4FD8}"/>
                </a:ext>
              </a:extLst>
            </p:cNvPr>
            <p:cNvSpPr/>
            <p:nvPr/>
          </p:nvSpPr>
          <p:spPr>
            <a:xfrm>
              <a:off x="7148036" y="609647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10001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10001"/>
                  </a:lnTo>
                  <a:cubicBezTo>
                    <a:pt x="9049" y="10954"/>
                    <a:pt x="9049" y="9049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6" name="Freeform: Shape 3610">
              <a:extLst>
                <a:ext uri="{FF2B5EF4-FFF2-40B4-BE49-F238E27FC236}">
                  <a16:creationId xmlns="" xmlns:a16="http://schemas.microsoft.com/office/drawing/2014/main" id="{1C01D678-36EB-4A9E-8B0D-53CE318D2C8E}"/>
                </a:ext>
              </a:extLst>
            </p:cNvPr>
            <p:cNvSpPr/>
            <p:nvPr/>
          </p:nvSpPr>
          <p:spPr>
            <a:xfrm>
              <a:off x="7192804" y="5932089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7144" y="5796"/>
                    <a:pt x="7144" y="7700"/>
                    <a:pt x="71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7" name="Freeform: Shape 3611">
              <a:extLst>
                <a:ext uri="{FF2B5EF4-FFF2-40B4-BE49-F238E27FC236}">
                  <a16:creationId xmlns="" xmlns:a16="http://schemas.microsoft.com/office/drawing/2014/main" id="{7AA11B51-3E39-4EDA-9737-F40AF0959B56}"/>
                </a:ext>
              </a:extLst>
            </p:cNvPr>
            <p:cNvSpPr/>
            <p:nvPr/>
          </p:nvSpPr>
          <p:spPr>
            <a:xfrm>
              <a:off x="7156185" y="6041744"/>
              <a:ext cx="9525" cy="9525"/>
            </a:xfrm>
            <a:custGeom>
              <a:avLst/>
              <a:gdLst>
                <a:gd name="connsiteX0" fmla="*/ 7567 w 9525"/>
                <a:gd name="connsiteY0" fmla="*/ 9488 h 9525"/>
                <a:gd name="connsiteX1" fmla="*/ 7567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488"/>
                  </a:moveTo>
                  <a:cubicBezTo>
                    <a:pt x="7567" y="8536"/>
                    <a:pt x="6615" y="4726"/>
                    <a:pt x="7567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8" name="Freeform: Shape 3612">
              <a:extLst>
                <a:ext uri="{FF2B5EF4-FFF2-40B4-BE49-F238E27FC236}">
                  <a16:creationId xmlns="" xmlns:a16="http://schemas.microsoft.com/office/drawing/2014/main" id="{605F425E-7A54-4969-A6D3-D9BDD8125EE7}"/>
                </a:ext>
              </a:extLst>
            </p:cNvPr>
            <p:cNvSpPr/>
            <p:nvPr/>
          </p:nvSpPr>
          <p:spPr>
            <a:xfrm>
              <a:off x="7163039" y="6003769"/>
              <a:ext cx="9525" cy="9525"/>
            </a:xfrm>
            <a:custGeom>
              <a:avLst/>
              <a:gdLst>
                <a:gd name="connsiteX0" fmla="*/ 7380 w 9525"/>
                <a:gd name="connsiteY0" fmla="*/ 7458 h 9525"/>
                <a:gd name="connsiteX1" fmla="*/ 7380 w 9525"/>
                <a:gd name="connsiteY1" fmla="*/ 74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80" y="7458"/>
                  </a:moveTo>
                  <a:cubicBezTo>
                    <a:pt x="5476" y="13173"/>
                    <a:pt x="15953" y="5553"/>
                    <a:pt x="7380" y="74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9" name="Freeform: Shape 3613">
              <a:extLst>
                <a:ext uri="{FF2B5EF4-FFF2-40B4-BE49-F238E27FC236}">
                  <a16:creationId xmlns="" xmlns:a16="http://schemas.microsoft.com/office/drawing/2014/main" id="{8869C2AE-384F-4E10-A350-F9FA29C30C33}"/>
                </a:ext>
              </a:extLst>
            </p:cNvPr>
            <p:cNvSpPr/>
            <p:nvPr/>
          </p:nvSpPr>
          <p:spPr>
            <a:xfrm>
              <a:off x="7179707" y="5940266"/>
              <a:ext cx="9525" cy="9525"/>
            </a:xfrm>
            <a:custGeom>
              <a:avLst/>
              <a:gdLst>
                <a:gd name="connsiteX0" fmla="*/ 7858 w 9525"/>
                <a:gd name="connsiteY0" fmla="*/ 8096 h 9525"/>
                <a:gd name="connsiteX1" fmla="*/ 7858 w 9525"/>
                <a:gd name="connsiteY1" fmla="*/ 7144 h 9525"/>
                <a:gd name="connsiteX2" fmla="*/ 7858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8096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0" name="Freeform: Shape 3614">
              <a:extLst>
                <a:ext uri="{FF2B5EF4-FFF2-40B4-BE49-F238E27FC236}">
                  <a16:creationId xmlns="" xmlns:a16="http://schemas.microsoft.com/office/drawing/2014/main" id="{18812CD5-26EC-42E9-95DB-6DE68D1FE799}"/>
                </a:ext>
              </a:extLst>
            </p:cNvPr>
            <p:cNvSpPr/>
            <p:nvPr/>
          </p:nvSpPr>
          <p:spPr>
            <a:xfrm>
              <a:off x="7149941" y="607266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1" name="Freeform: Shape 3615">
              <a:extLst>
                <a:ext uri="{FF2B5EF4-FFF2-40B4-BE49-F238E27FC236}">
                  <a16:creationId xmlns="" xmlns:a16="http://schemas.microsoft.com/office/drawing/2014/main" id="{A3F479AC-8B68-430D-9D58-AB7295C68B73}"/>
                </a:ext>
              </a:extLst>
            </p:cNvPr>
            <p:cNvSpPr/>
            <p:nvPr/>
          </p:nvSpPr>
          <p:spPr>
            <a:xfrm>
              <a:off x="7140416" y="583382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7144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2" name="Freeform: Shape 3616">
              <a:extLst>
                <a:ext uri="{FF2B5EF4-FFF2-40B4-BE49-F238E27FC236}">
                  <a16:creationId xmlns="" xmlns:a16="http://schemas.microsoft.com/office/drawing/2014/main" id="{A70FC90C-A5CC-42D2-84FC-6CF2356EFC36}"/>
                </a:ext>
              </a:extLst>
            </p:cNvPr>
            <p:cNvSpPr/>
            <p:nvPr/>
          </p:nvSpPr>
          <p:spPr>
            <a:xfrm>
              <a:off x="7163276" y="57907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001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3" name="Freeform: Shape 3617">
              <a:extLst>
                <a:ext uri="{FF2B5EF4-FFF2-40B4-BE49-F238E27FC236}">
                  <a16:creationId xmlns="" xmlns:a16="http://schemas.microsoft.com/office/drawing/2014/main" id="{8ED8CA7E-731A-4926-A5B5-8F504782B502}"/>
                </a:ext>
              </a:extLst>
            </p:cNvPr>
            <p:cNvSpPr/>
            <p:nvPr/>
          </p:nvSpPr>
          <p:spPr>
            <a:xfrm>
              <a:off x="7108984" y="627006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4" name="Freeform: Shape 3618">
              <a:extLst>
                <a:ext uri="{FF2B5EF4-FFF2-40B4-BE49-F238E27FC236}">
                  <a16:creationId xmlns="" xmlns:a16="http://schemas.microsoft.com/office/drawing/2014/main" id="{07233E0D-2529-40F1-8F5F-7C2B87668417}"/>
                </a:ext>
              </a:extLst>
            </p:cNvPr>
            <p:cNvSpPr/>
            <p:nvPr/>
          </p:nvSpPr>
          <p:spPr>
            <a:xfrm>
              <a:off x="7049929" y="6455254"/>
              <a:ext cx="19050" cy="19050"/>
            </a:xfrm>
            <a:custGeom>
              <a:avLst/>
              <a:gdLst>
                <a:gd name="connsiteX0" fmla="*/ 12859 w 19050"/>
                <a:gd name="connsiteY0" fmla="*/ 10316 h 19050"/>
                <a:gd name="connsiteX1" fmla="*/ 7144 w 19050"/>
                <a:gd name="connsiteY1" fmla="*/ 8410 h 19050"/>
                <a:gd name="connsiteX2" fmla="*/ 12859 w 19050"/>
                <a:gd name="connsiteY2" fmla="*/ 1031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2859" y="10316"/>
                  </a:moveTo>
                  <a:cubicBezTo>
                    <a:pt x="10001" y="14126"/>
                    <a:pt x="10954" y="3648"/>
                    <a:pt x="7144" y="8410"/>
                  </a:cubicBezTo>
                  <a:cubicBezTo>
                    <a:pt x="8096" y="8410"/>
                    <a:pt x="10001" y="15078"/>
                    <a:pt x="12859" y="103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5" name="Freeform: Shape 3619">
              <a:extLst>
                <a:ext uri="{FF2B5EF4-FFF2-40B4-BE49-F238E27FC236}">
                  <a16:creationId xmlns="" xmlns:a16="http://schemas.microsoft.com/office/drawing/2014/main" id="{82313AAE-ECA4-4AC9-AFC2-F3EC9144F841}"/>
                </a:ext>
              </a:extLst>
            </p:cNvPr>
            <p:cNvSpPr/>
            <p:nvPr/>
          </p:nvSpPr>
          <p:spPr>
            <a:xfrm>
              <a:off x="7192804" y="59355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8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8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6" name="Freeform: Shape 3620">
              <a:extLst>
                <a:ext uri="{FF2B5EF4-FFF2-40B4-BE49-F238E27FC236}">
                  <a16:creationId xmlns="" xmlns:a16="http://schemas.microsoft.com/office/drawing/2014/main" id="{6438BC8E-D773-4B12-B1DB-449BB0622758}"/>
                </a:ext>
              </a:extLst>
            </p:cNvPr>
            <p:cNvSpPr/>
            <p:nvPr/>
          </p:nvSpPr>
          <p:spPr>
            <a:xfrm>
              <a:off x="7048553" y="645652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7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7" name="Freeform: Shape 3621">
              <a:extLst>
                <a:ext uri="{FF2B5EF4-FFF2-40B4-BE49-F238E27FC236}">
                  <a16:creationId xmlns="" xmlns:a16="http://schemas.microsoft.com/office/drawing/2014/main" id="{C296E823-DA65-400A-B4D3-54175CBE2158}"/>
                </a:ext>
              </a:extLst>
            </p:cNvPr>
            <p:cNvSpPr/>
            <p:nvPr/>
          </p:nvSpPr>
          <p:spPr>
            <a:xfrm>
              <a:off x="7095649" y="639365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8096" y="7144"/>
                  </a:cubicBezTo>
                  <a:cubicBezTo>
                    <a:pt x="8096" y="7144"/>
                    <a:pt x="8096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8" name="Freeform: Shape 3622">
              <a:extLst>
                <a:ext uri="{FF2B5EF4-FFF2-40B4-BE49-F238E27FC236}">
                  <a16:creationId xmlns="" xmlns:a16="http://schemas.microsoft.com/office/drawing/2014/main" id="{E89007B2-5362-4E72-9946-B867AF2E2AFE}"/>
                </a:ext>
              </a:extLst>
            </p:cNvPr>
            <p:cNvSpPr/>
            <p:nvPr/>
          </p:nvSpPr>
          <p:spPr>
            <a:xfrm>
              <a:off x="7109936" y="629364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8096" y="8096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9" name="Freeform: Shape 3623">
              <a:extLst>
                <a:ext uri="{FF2B5EF4-FFF2-40B4-BE49-F238E27FC236}">
                  <a16:creationId xmlns="" xmlns:a16="http://schemas.microsoft.com/office/drawing/2014/main" id="{134E94E1-F06E-4C8B-A068-F27BCD32B086}"/>
                </a:ext>
              </a:extLst>
            </p:cNvPr>
            <p:cNvSpPr/>
            <p:nvPr/>
          </p:nvSpPr>
          <p:spPr>
            <a:xfrm>
              <a:off x="7091992" y="6427506"/>
              <a:ext cx="9525" cy="9525"/>
            </a:xfrm>
            <a:custGeom>
              <a:avLst/>
              <a:gdLst>
                <a:gd name="connsiteX0" fmla="*/ 8896 w 9525"/>
                <a:gd name="connsiteY0" fmla="*/ 7583 h 9525"/>
                <a:gd name="connsiteX1" fmla="*/ 8896 w 9525"/>
                <a:gd name="connsiteY1" fmla="*/ 758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96" y="7583"/>
                  </a:moveTo>
                  <a:cubicBezTo>
                    <a:pt x="4133" y="17108"/>
                    <a:pt x="10801" y="4726"/>
                    <a:pt x="8896" y="75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0" name="Freeform: Shape 3624">
              <a:extLst>
                <a:ext uri="{FF2B5EF4-FFF2-40B4-BE49-F238E27FC236}">
                  <a16:creationId xmlns="" xmlns:a16="http://schemas.microsoft.com/office/drawing/2014/main" id="{DF536B02-FAB7-4403-A365-84CA1D20CCA3}"/>
                </a:ext>
              </a:extLst>
            </p:cNvPr>
            <p:cNvSpPr/>
            <p:nvPr/>
          </p:nvSpPr>
          <p:spPr>
            <a:xfrm>
              <a:off x="7087076" y="6460966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9049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1" name="Freeform: Shape 3625">
              <a:extLst>
                <a:ext uri="{FF2B5EF4-FFF2-40B4-BE49-F238E27FC236}">
                  <a16:creationId xmlns="" xmlns:a16="http://schemas.microsoft.com/office/drawing/2014/main" id="{D2CF02AD-9ED3-4FBE-9AEC-4FD0AE7FB5AE}"/>
                </a:ext>
              </a:extLst>
            </p:cNvPr>
            <p:cNvSpPr/>
            <p:nvPr/>
          </p:nvSpPr>
          <p:spPr>
            <a:xfrm>
              <a:off x="7122319" y="5935548"/>
              <a:ext cx="9525" cy="9525"/>
            </a:xfrm>
            <a:custGeom>
              <a:avLst/>
              <a:gdLst>
                <a:gd name="connsiteX0" fmla="*/ 7144 w 9525"/>
                <a:gd name="connsiteY0" fmla="*/ 9957 h 9525"/>
                <a:gd name="connsiteX1" fmla="*/ 10001 w 9525"/>
                <a:gd name="connsiteY1" fmla="*/ 9004 h 9525"/>
                <a:gd name="connsiteX2" fmla="*/ 7144 w 9525"/>
                <a:gd name="connsiteY2" fmla="*/ 995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957"/>
                  </a:moveTo>
                  <a:cubicBezTo>
                    <a:pt x="8096" y="9004"/>
                    <a:pt x="9049" y="9004"/>
                    <a:pt x="10001" y="9004"/>
                  </a:cubicBezTo>
                  <a:cubicBezTo>
                    <a:pt x="8096" y="9004"/>
                    <a:pt x="8096" y="4242"/>
                    <a:pt x="7144" y="99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2" name="Freeform: Shape 3626">
              <a:extLst>
                <a:ext uri="{FF2B5EF4-FFF2-40B4-BE49-F238E27FC236}">
                  <a16:creationId xmlns="" xmlns:a16="http://schemas.microsoft.com/office/drawing/2014/main" id="{85E171A9-6ACA-461F-90F6-EA0186BDCC25}"/>
                </a:ext>
              </a:extLst>
            </p:cNvPr>
            <p:cNvSpPr/>
            <p:nvPr/>
          </p:nvSpPr>
          <p:spPr>
            <a:xfrm>
              <a:off x="7191851" y="59335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9049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3" name="Freeform: Shape 3627">
              <a:extLst>
                <a:ext uri="{FF2B5EF4-FFF2-40B4-BE49-F238E27FC236}">
                  <a16:creationId xmlns="" xmlns:a16="http://schemas.microsoft.com/office/drawing/2014/main" id="{A9E68D83-F339-4EA8-BC8F-034B808608E8}"/>
                </a:ext>
              </a:extLst>
            </p:cNvPr>
            <p:cNvSpPr/>
            <p:nvPr/>
          </p:nvSpPr>
          <p:spPr>
            <a:xfrm>
              <a:off x="7114699" y="6433661"/>
              <a:ext cx="9525" cy="19050"/>
            </a:xfrm>
            <a:custGeom>
              <a:avLst/>
              <a:gdLst>
                <a:gd name="connsiteX0" fmla="*/ 8096 w 9525"/>
                <a:gd name="connsiteY0" fmla="*/ 7144 h 19050"/>
                <a:gd name="connsiteX1" fmla="*/ 7144 w 9525"/>
                <a:gd name="connsiteY1" fmla="*/ 12859 h 19050"/>
                <a:gd name="connsiteX2" fmla="*/ 8096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7144"/>
                  </a:moveTo>
                  <a:lnTo>
                    <a:pt x="7144" y="12859"/>
                  </a:lnTo>
                  <a:cubicBezTo>
                    <a:pt x="7144" y="10953"/>
                    <a:pt x="7144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4" name="Freeform: Shape 3628">
              <a:extLst>
                <a:ext uri="{FF2B5EF4-FFF2-40B4-BE49-F238E27FC236}">
                  <a16:creationId xmlns="" xmlns:a16="http://schemas.microsoft.com/office/drawing/2014/main" id="{8AA9E20E-B2E7-4CDA-A713-B8AB8D4D0B50}"/>
                </a:ext>
              </a:extLst>
            </p:cNvPr>
            <p:cNvSpPr/>
            <p:nvPr/>
          </p:nvSpPr>
          <p:spPr>
            <a:xfrm>
              <a:off x="7075646" y="618410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5" name="Freeform: Shape 3629">
              <a:extLst>
                <a:ext uri="{FF2B5EF4-FFF2-40B4-BE49-F238E27FC236}">
                  <a16:creationId xmlns="" xmlns:a16="http://schemas.microsoft.com/office/drawing/2014/main" id="{F80FE04B-609F-4510-9A68-0BF7DF6C80A8}"/>
                </a:ext>
              </a:extLst>
            </p:cNvPr>
            <p:cNvSpPr/>
            <p:nvPr/>
          </p:nvSpPr>
          <p:spPr>
            <a:xfrm>
              <a:off x="7109076" y="6455568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8956" y="7144"/>
                    <a:pt x="4194" y="14764"/>
                    <a:pt x="99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6" name="Freeform: Shape 3630">
              <a:extLst>
                <a:ext uri="{FF2B5EF4-FFF2-40B4-BE49-F238E27FC236}">
                  <a16:creationId xmlns="" xmlns:a16="http://schemas.microsoft.com/office/drawing/2014/main" id="{510D44EC-5647-4442-B864-70B93104BF26}"/>
                </a:ext>
              </a:extLst>
            </p:cNvPr>
            <p:cNvSpPr/>
            <p:nvPr/>
          </p:nvSpPr>
          <p:spPr>
            <a:xfrm>
              <a:off x="7125176" y="59374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7" name="Freeform: Shape 3631">
              <a:extLst>
                <a:ext uri="{FF2B5EF4-FFF2-40B4-BE49-F238E27FC236}">
                  <a16:creationId xmlns="" xmlns:a16="http://schemas.microsoft.com/office/drawing/2014/main" id="{25E3610E-1B1B-4981-B2B5-0D80F67C1B66}"/>
                </a:ext>
              </a:extLst>
            </p:cNvPr>
            <p:cNvSpPr/>
            <p:nvPr/>
          </p:nvSpPr>
          <p:spPr>
            <a:xfrm>
              <a:off x="7024896" y="5789541"/>
              <a:ext cx="180975" cy="771525"/>
            </a:xfrm>
            <a:custGeom>
              <a:avLst/>
              <a:gdLst>
                <a:gd name="connsiteX0" fmla="*/ 107424 w 180975"/>
                <a:gd name="connsiteY0" fmla="*/ 117863 h 771525"/>
                <a:gd name="connsiteX1" fmla="*/ 111235 w 180975"/>
                <a:gd name="connsiteY1" fmla="*/ 160726 h 771525"/>
                <a:gd name="connsiteX2" fmla="*/ 110282 w 180975"/>
                <a:gd name="connsiteY2" fmla="*/ 160726 h 771525"/>
                <a:gd name="connsiteX3" fmla="*/ 107424 w 180975"/>
                <a:gd name="connsiteY3" fmla="*/ 171203 h 771525"/>
                <a:gd name="connsiteX4" fmla="*/ 106472 w 180975"/>
                <a:gd name="connsiteY4" fmla="*/ 161678 h 771525"/>
                <a:gd name="connsiteX5" fmla="*/ 100757 w 180975"/>
                <a:gd name="connsiteY5" fmla="*/ 160726 h 771525"/>
                <a:gd name="connsiteX6" fmla="*/ 95995 w 180975"/>
                <a:gd name="connsiteY6" fmla="*/ 212161 h 771525"/>
                <a:gd name="connsiteX7" fmla="*/ 75992 w 180975"/>
                <a:gd name="connsiteY7" fmla="*/ 307411 h 771525"/>
                <a:gd name="connsiteX8" fmla="*/ 76945 w 180975"/>
                <a:gd name="connsiteY8" fmla="*/ 319793 h 771525"/>
                <a:gd name="connsiteX9" fmla="*/ 48370 w 180975"/>
                <a:gd name="connsiteY9" fmla="*/ 467431 h 771525"/>
                <a:gd name="connsiteX10" fmla="*/ 48370 w 180975"/>
                <a:gd name="connsiteY10" fmla="*/ 469336 h 771525"/>
                <a:gd name="connsiteX11" fmla="*/ 32177 w 180975"/>
                <a:gd name="connsiteY11" fmla="*/ 595066 h 771525"/>
                <a:gd name="connsiteX12" fmla="*/ 57895 w 180975"/>
                <a:gd name="connsiteY12" fmla="*/ 764611 h 771525"/>
                <a:gd name="connsiteX13" fmla="*/ 101710 w 180975"/>
                <a:gd name="connsiteY13" fmla="*/ 589351 h 771525"/>
                <a:gd name="connsiteX14" fmla="*/ 104567 w 180975"/>
                <a:gd name="connsiteY14" fmla="*/ 601733 h 771525"/>
                <a:gd name="connsiteX15" fmla="*/ 111235 w 180975"/>
                <a:gd name="connsiteY15" fmla="*/ 513151 h 771525"/>
                <a:gd name="connsiteX16" fmla="*/ 104567 w 180975"/>
                <a:gd name="connsiteY16" fmla="*/ 501721 h 771525"/>
                <a:gd name="connsiteX17" fmla="*/ 121712 w 180975"/>
                <a:gd name="connsiteY17" fmla="*/ 439808 h 771525"/>
                <a:gd name="connsiteX18" fmla="*/ 122664 w 180975"/>
                <a:gd name="connsiteY18" fmla="*/ 431236 h 771525"/>
                <a:gd name="connsiteX19" fmla="*/ 130285 w 180975"/>
                <a:gd name="connsiteY19" fmla="*/ 375991 h 771525"/>
                <a:gd name="connsiteX20" fmla="*/ 134095 w 180975"/>
                <a:gd name="connsiteY20" fmla="*/ 379801 h 771525"/>
                <a:gd name="connsiteX21" fmla="*/ 152192 w 180975"/>
                <a:gd name="connsiteY21" fmla="*/ 272168 h 771525"/>
                <a:gd name="connsiteX22" fmla="*/ 147429 w 180975"/>
                <a:gd name="connsiteY22" fmla="*/ 258833 h 771525"/>
                <a:gd name="connsiteX23" fmla="*/ 153145 w 180975"/>
                <a:gd name="connsiteY23" fmla="*/ 234068 h 771525"/>
                <a:gd name="connsiteX24" fmla="*/ 156002 w 180975"/>
                <a:gd name="connsiteY24" fmla="*/ 212161 h 771525"/>
                <a:gd name="connsiteX25" fmla="*/ 164574 w 180975"/>
                <a:gd name="connsiteY25" fmla="*/ 159773 h 771525"/>
                <a:gd name="connsiteX26" fmla="*/ 174099 w 180975"/>
                <a:gd name="connsiteY26" fmla="*/ 130246 h 771525"/>
                <a:gd name="connsiteX27" fmla="*/ 175052 w 180975"/>
                <a:gd name="connsiteY27" fmla="*/ 133103 h 771525"/>
                <a:gd name="connsiteX28" fmla="*/ 163622 w 180975"/>
                <a:gd name="connsiteY28" fmla="*/ 179776 h 771525"/>
                <a:gd name="connsiteX29" fmla="*/ 145524 w 180975"/>
                <a:gd name="connsiteY29" fmla="*/ 282646 h 771525"/>
                <a:gd name="connsiteX30" fmla="*/ 137904 w 180975"/>
                <a:gd name="connsiteY30" fmla="*/ 282646 h 771525"/>
                <a:gd name="connsiteX31" fmla="*/ 134095 w 180975"/>
                <a:gd name="connsiteY31" fmla="*/ 311221 h 771525"/>
                <a:gd name="connsiteX32" fmla="*/ 122664 w 180975"/>
                <a:gd name="connsiteY32" fmla="*/ 359798 h 771525"/>
                <a:gd name="connsiteX33" fmla="*/ 111235 w 180975"/>
                <a:gd name="connsiteY33" fmla="*/ 404566 h 771525"/>
                <a:gd name="connsiteX34" fmla="*/ 115997 w 180975"/>
                <a:gd name="connsiteY34" fmla="*/ 402661 h 771525"/>
                <a:gd name="connsiteX35" fmla="*/ 115045 w 180975"/>
                <a:gd name="connsiteY35" fmla="*/ 430283 h 771525"/>
                <a:gd name="connsiteX36" fmla="*/ 107424 w 180975"/>
                <a:gd name="connsiteY36" fmla="*/ 428378 h 771525"/>
                <a:gd name="connsiteX37" fmla="*/ 94089 w 180975"/>
                <a:gd name="connsiteY37" fmla="*/ 473146 h 771525"/>
                <a:gd name="connsiteX38" fmla="*/ 96947 w 180975"/>
                <a:gd name="connsiteY38" fmla="*/ 490291 h 771525"/>
                <a:gd name="connsiteX39" fmla="*/ 94089 w 180975"/>
                <a:gd name="connsiteY39" fmla="*/ 484576 h 771525"/>
                <a:gd name="connsiteX40" fmla="*/ 88374 w 180975"/>
                <a:gd name="connsiteY40" fmla="*/ 541726 h 771525"/>
                <a:gd name="connsiteX41" fmla="*/ 88374 w 180975"/>
                <a:gd name="connsiteY41" fmla="*/ 532201 h 771525"/>
                <a:gd name="connsiteX42" fmla="*/ 94089 w 180975"/>
                <a:gd name="connsiteY42" fmla="*/ 533153 h 771525"/>
                <a:gd name="connsiteX43" fmla="*/ 81707 w 180975"/>
                <a:gd name="connsiteY43" fmla="*/ 639833 h 771525"/>
                <a:gd name="connsiteX44" fmla="*/ 76945 w 180975"/>
                <a:gd name="connsiteY44" fmla="*/ 635071 h 771525"/>
                <a:gd name="connsiteX45" fmla="*/ 70277 w 180975"/>
                <a:gd name="connsiteY45" fmla="*/ 706508 h 771525"/>
                <a:gd name="connsiteX46" fmla="*/ 63610 w 180975"/>
                <a:gd name="connsiteY46" fmla="*/ 748419 h 771525"/>
                <a:gd name="connsiteX47" fmla="*/ 18842 w 180975"/>
                <a:gd name="connsiteY47" fmla="*/ 736988 h 771525"/>
                <a:gd name="connsiteX48" fmla="*/ 26462 w 180975"/>
                <a:gd name="connsiteY48" fmla="*/ 734131 h 771525"/>
                <a:gd name="connsiteX49" fmla="*/ 39797 w 180975"/>
                <a:gd name="connsiteY49" fmla="*/ 662694 h 771525"/>
                <a:gd name="connsiteX50" fmla="*/ 75039 w 180975"/>
                <a:gd name="connsiteY50" fmla="*/ 438856 h 771525"/>
                <a:gd name="connsiteX51" fmla="*/ 93137 w 180975"/>
                <a:gd name="connsiteY51" fmla="*/ 368371 h 771525"/>
                <a:gd name="connsiteX52" fmla="*/ 109329 w 180975"/>
                <a:gd name="connsiteY52" fmla="*/ 249308 h 771525"/>
                <a:gd name="connsiteX53" fmla="*/ 114092 w 180975"/>
                <a:gd name="connsiteY53" fmla="*/ 259786 h 771525"/>
                <a:gd name="connsiteX54" fmla="*/ 117902 w 180975"/>
                <a:gd name="connsiteY54" fmla="*/ 229306 h 771525"/>
                <a:gd name="connsiteX55" fmla="*/ 112187 w 180975"/>
                <a:gd name="connsiteY55" fmla="*/ 237878 h 771525"/>
                <a:gd name="connsiteX56" fmla="*/ 120760 w 180975"/>
                <a:gd name="connsiteY56" fmla="*/ 195016 h 771525"/>
                <a:gd name="connsiteX57" fmla="*/ 144572 w 180975"/>
                <a:gd name="connsiteY57" fmla="*/ 44521 h 771525"/>
                <a:gd name="connsiteX58" fmla="*/ 134095 w 180975"/>
                <a:gd name="connsiteY58" fmla="*/ 14041 h 771525"/>
                <a:gd name="connsiteX59" fmla="*/ 122664 w 180975"/>
                <a:gd name="connsiteY59" fmla="*/ 100718 h 771525"/>
                <a:gd name="connsiteX60" fmla="*/ 115045 w 180975"/>
                <a:gd name="connsiteY60" fmla="*/ 97861 h 771525"/>
                <a:gd name="connsiteX61" fmla="*/ 107424 w 180975"/>
                <a:gd name="connsiteY61" fmla="*/ 117863 h 771525"/>
                <a:gd name="connsiteX62" fmla="*/ 93137 w 180975"/>
                <a:gd name="connsiteY62" fmla="*/ 240736 h 771525"/>
                <a:gd name="connsiteX63" fmla="*/ 93137 w 180975"/>
                <a:gd name="connsiteY63" fmla="*/ 240736 h 771525"/>
                <a:gd name="connsiteX64" fmla="*/ 91232 w 180975"/>
                <a:gd name="connsiteY64" fmla="*/ 251213 h 771525"/>
                <a:gd name="connsiteX65" fmla="*/ 91232 w 180975"/>
                <a:gd name="connsiteY65" fmla="*/ 251213 h 771525"/>
                <a:gd name="connsiteX66" fmla="*/ 115045 w 180975"/>
                <a:gd name="connsiteY66" fmla="*/ 233116 h 771525"/>
                <a:gd name="connsiteX67" fmla="*/ 115045 w 180975"/>
                <a:gd name="connsiteY67" fmla="*/ 233116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80975" h="771525">
                  <a:moveTo>
                    <a:pt x="107424" y="117863"/>
                  </a:moveTo>
                  <a:cubicBezTo>
                    <a:pt x="107424" y="118816"/>
                    <a:pt x="107424" y="160726"/>
                    <a:pt x="111235" y="160726"/>
                  </a:cubicBezTo>
                  <a:cubicBezTo>
                    <a:pt x="110282" y="156916"/>
                    <a:pt x="109329" y="156916"/>
                    <a:pt x="110282" y="160726"/>
                  </a:cubicBezTo>
                  <a:cubicBezTo>
                    <a:pt x="96947" y="165488"/>
                    <a:pt x="133142" y="117863"/>
                    <a:pt x="107424" y="171203"/>
                  </a:cubicBezTo>
                  <a:cubicBezTo>
                    <a:pt x="102662" y="171203"/>
                    <a:pt x="105520" y="160726"/>
                    <a:pt x="106472" y="161678"/>
                  </a:cubicBezTo>
                  <a:cubicBezTo>
                    <a:pt x="104567" y="161678"/>
                    <a:pt x="102662" y="161678"/>
                    <a:pt x="100757" y="160726"/>
                  </a:cubicBezTo>
                  <a:cubicBezTo>
                    <a:pt x="94089" y="179776"/>
                    <a:pt x="103614" y="199778"/>
                    <a:pt x="95995" y="212161"/>
                  </a:cubicBezTo>
                  <a:cubicBezTo>
                    <a:pt x="95995" y="212161"/>
                    <a:pt x="77897" y="289313"/>
                    <a:pt x="75992" y="307411"/>
                  </a:cubicBezTo>
                  <a:cubicBezTo>
                    <a:pt x="76945" y="311221"/>
                    <a:pt x="76945" y="315983"/>
                    <a:pt x="76945" y="319793"/>
                  </a:cubicBezTo>
                  <a:cubicBezTo>
                    <a:pt x="51227" y="376943"/>
                    <a:pt x="51227" y="418853"/>
                    <a:pt x="48370" y="467431"/>
                  </a:cubicBezTo>
                  <a:cubicBezTo>
                    <a:pt x="41702" y="469336"/>
                    <a:pt x="47417" y="466478"/>
                    <a:pt x="48370" y="469336"/>
                  </a:cubicBezTo>
                  <a:cubicBezTo>
                    <a:pt x="45512" y="477908"/>
                    <a:pt x="20747" y="582683"/>
                    <a:pt x="32177" y="595066"/>
                  </a:cubicBezTo>
                  <a:cubicBezTo>
                    <a:pt x="33129" y="634119"/>
                    <a:pt x="-39261" y="806521"/>
                    <a:pt x="57895" y="764611"/>
                  </a:cubicBezTo>
                  <a:cubicBezTo>
                    <a:pt x="92185" y="750323"/>
                    <a:pt x="97899" y="639833"/>
                    <a:pt x="101710" y="589351"/>
                  </a:cubicBezTo>
                  <a:cubicBezTo>
                    <a:pt x="102662" y="593161"/>
                    <a:pt x="103614" y="597923"/>
                    <a:pt x="104567" y="601733"/>
                  </a:cubicBezTo>
                  <a:cubicBezTo>
                    <a:pt x="104567" y="599828"/>
                    <a:pt x="109329" y="505531"/>
                    <a:pt x="111235" y="513151"/>
                  </a:cubicBezTo>
                  <a:cubicBezTo>
                    <a:pt x="111235" y="512198"/>
                    <a:pt x="107424" y="503626"/>
                    <a:pt x="104567" y="501721"/>
                  </a:cubicBezTo>
                  <a:cubicBezTo>
                    <a:pt x="113139" y="508388"/>
                    <a:pt x="121712" y="437903"/>
                    <a:pt x="121712" y="439808"/>
                  </a:cubicBezTo>
                  <a:cubicBezTo>
                    <a:pt x="121712" y="436951"/>
                    <a:pt x="122664" y="434093"/>
                    <a:pt x="122664" y="431236"/>
                  </a:cubicBezTo>
                  <a:cubicBezTo>
                    <a:pt x="120760" y="427426"/>
                    <a:pt x="122664" y="395041"/>
                    <a:pt x="130285" y="375991"/>
                  </a:cubicBezTo>
                  <a:cubicBezTo>
                    <a:pt x="131237" y="376943"/>
                    <a:pt x="132189" y="378848"/>
                    <a:pt x="134095" y="379801"/>
                  </a:cubicBezTo>
                  <a:cubicBezTo>
                    <a:pt x="138857" y="339796"/>
                    <a:pt x="144572" y="309316"/>
                    <a:pt x="152192" y="272168"/>
                  </a:cubicBezTo>
                  <a:cubicBezTo>
                    <a:pt x="150287" y="265501"/>
                    <a:pt x="146477" y="262643"/>
                    <a:pt x="147429" y="258833"/>
                  </a:cubicBezTo>
                  <a:cubicBezTo>
                    <a:pt x="148382" y="262643"/>
                    <a:pt x="153145" y="235021"/>
                    <a:pt x="153145" y="234068"/>
                  </a:cubicBezTo>
                  <a:cubicBezTo>
                    <a:pt x="155049" y="242641"/>
                    <a:pt x="160764" y="222638"/>
                    <a:pt x="156002" y="212161"/>
                  </a:cubicBezTo>
                  <a:cubicBezTo>
                    <a:pt x="163622" y="228353"/>
                    <a:pt x="164574" y="159773"/>
                    <a:pt x="164574" y="159773"/>
                  </a:cubicBezTo>
                  <a:cubicBezTo>
                    <a:pt x="169337" y="155011"/>
                    <a:pt x="183624" y="135961"/>
                    <a:pt x="174099" y="130246"/>
                  </a:cubicBezTo>
                  <a:cubicBezTo>
                    <a:pt x="172195" y="132151"/>
                    <a:pt x="172195" y="133103"/>
                    <a:pt x="175052" y="133103"/>
                  </a:cubicBezTo>
                  <a:cubicBezTo>
                    <a:pt x="179814" y="145486"/>
                    <a:pt x="156002" y="155963"/>
                    <a:pt x="163622" y="179776"/>
                  </a:cubicBezTo>
                  <a:cubicBezTo>
                    <a:pt x="149335" y="204541"/>
                    <a:pt x="142667" y="255976"/>
                    <a:pt x="145524" y="282646"/>
                  </a:cubicBezTo>
                  <a:cubicBezTo>
                    <a:pt x="139810" y="282646"/>
                    <a:pt x="138857" y="284551"/>
                    <a:pt x="137904" y="282646"/>
                  </a:cubicBezTo>
                  <a:cubicBezTo>
                    <a:pt x="134095" y="294076"/>
                    <a:pt x="133142" y="299791"/>
                    <a:pt x="134095" y="311221"/>
                  </a:cubicBezTo>
                  <a:cubicBezTo>
                    <a:pt x="132189" y="325508"/>
                    <a:pt x="122664" y="359798"/>
                    <a:pt x="122664" y="359798"/>
                  </a:cubicBezTo>
                  <a:cubicBezTo>
                    <a:pt x="117902" y="372181"/>
                    <a:pt x="123617" y="395041"/>
                    <a:pt x="111235" y="404566"/>
                  </a:cubicBezTo>
                  <a:cubicBezTo>
                    <a:pt x="113139" y="403613"/>
                    <a:pt x="114092" y="402661"/>
                    <a:pt x="115997" y="402661"/>
                  </a:cubicBezTo>
                  <a:cubicBezTo>
                    <a:pt x="111235" y="420758"/>
                    <a:pt x="114092" y="415043"/>
                    <a:pt x="115045" y="430283"/>
                  </a:cubicBezTo>
                  <a:cubicBezTo>
                    <a:pt x="112187" y="441713"/>
                    <a:pt x="108377" y="428378"/>
                    <a:pt x="107424" y="428378"/>
                  </a:cubicBezTo>
                  <a:cubicBezTo>
                    <a:pt x="108377" y="444571"/>
                    <a:pt x="103614" y="466478"/>
                    <a:pt x="94089" y="473146"/>
                  </a:cubicBezTo>
                  <a:cubicBezTo>
                    <a:pt x="94089" y="473146"/>
                    <a:pt x="101710" y="490291"/>
                    <a:pt x="96947" y="490291"/>
                  </a:cubicBezTo>
                  <a:cubicBezTo>
                    <a:pt x="96947" y="487433"/>
                    <a:pt x="95995" y="485528"/>
                    <a:pt x="94089" y="484576"/>
                  </a:cubicBezTo>
                  <a:cubicBezTo>
                    <a:pt x="96947" y="504578"/>
                    <a:pt x="81707" y="522676"/>
                    <a:pt x="88374" y="541726"/>
                  </a:cubicBezTo>
                  <a:cubicBezTo>
                    <a:pt x="88374" y="538869"/>
                    <a:pt x="88374" y="535058"/>
                    <a:pt x="88374" y="532201"/>
                  </a:cubicBezTo>
                  <a:cubicBezTo>
                    <a:pt x="95042" y="533153"/>
                    <a:pt x="84564" y="536963"/>
                    <a:pt x="94089" y="533153"/>
                  </a:cubicBezTo>
                  <a:cubicBezTo>
                    <a:pt x="74087" y="548394"/>
                    <a:pt x="88374" y="614116"/>
                    <a:pt x="81707" y="639833"/>
                  </a:cubicBezTo>
                  <a:cubicBezTo>
                    <a:pt x="79802" y="638881"/>
                    <a:pt x="77897" y="637928"/>
                    <a:pt x="76945" y="635071"/>
                  </a:cubicBezTo>
                  <a:cubicBezTo>
                    <a:pt x="73135" y="656026"/>
                    <a:pt x="79802" y="687458"/>
                    <a:pt x="70277" y="706508"/>
                  </a:cubicBezTo>
                  <a:cubicBezTo>
                    <a:pt x="56942" y="716986"/>
                    <a:pt x="62657" y="742703"/>
                    <a:pt x="63610" y="748419"/>
                  </a:cubicBezTo>
                  <a:cubicBezTo>
                    <a:pt x="69324" y="741751"/>
                    <a:pt x="24557" y="736988"/>
                    <a:pt x="18842" y="736988"/>
                  </a:cubicBezTo>
                  <a:cubicBezTo>
                    <a:pt x="39797" y="731273"/>
                    <a:pt x="26462" y="734131"/>
                    <a:pt x="26462" y="734131"/>
                  </a:cubicBezTo>
                  <a:cubicBezTo>
                    <a:pt x="17889" y="738894"/>
                    <a:pt x="46464" y="656978"/>
                    <a:pt x="39797" y="662694"/>
                  </a:cubicBezTo>
                  <a:cubicBezTo>
                    <a:pt x="37892" y="652216"/>
                    <a:pt x="81707" y="441713"/>
                    <a:pt x="75039" y="438856"/>
                  </a:cubicBezTo>
                  <a:cubicBezTo>
                    <a:pt x="77897" y="421711"/>
                    <a:pt x="86470" y="383611"/>
                    <a:pt x="93137" y="368371"/>
                  </a:cubicBezTo>
                  <a:cubicBezTo>
                    <a:pt x="99804" y="337891"/>
                    <a:pt x="86470" y="272168"/>
                    <a:pt x="109329" y="249308"/>
                  </a:cubicBezTo>
                  <a:cubicBezTo>
                    <a:pt x="103614" y="277883"/>
                    <a:pt x="107424" y="249308"/>
                    <a:pt x="114092" y="259786"/>
                  </a:cubicBezTo>
                  <a:cubicBezTo>
                    <a:pt x="109329" y="242641"/>
                    <a:pt x="114092" y="244546"/>
                    <a:pt x="117902" y="229306"/>
                  </a:cubicBezTo>
                  <a:cubicBezTo>
                    <a:pt x="112187" y="228353"/>
                    <a:pt x="113139" y="231211"/>
                    <a:pt x="112187" y="237878"/>
                  </a:cubicBezTo>
                  <a:cubicBezTo>
                    <a:pt x="107424" y="227401"/>
                    <a:pt x="122664" y="198826"/>
                    <a:pt x="120760" y="195016"/>
                  </a:cubicBezTo>
                  <a:cubicBezTo>
                    <a:pt x="115045" y="150248"/>
                    <a:pt x="141714" y="88336"/>
                    <a:pt x="144572" y="44521"/>
                  </a:cubicBezTo>
                  <a:cubicBezTo>
                    <a:pt x="146477" y="21661"/>
                    <a:pt x="151239" y="-5962"/>
                    <a:pt x="134095" y="14041"/>
                  </a:cubicBezTo>
                  <a:cubicBezTo>
                    <a:pt x="129332" y="17851"/>
                    <a:pt x="115045" y="88336"/>
                    <a:pt x="122664" y="100718"/>
                  </a:cubicBezTo>
                  <a:cubicBezTo>
                    <a:pt x="119807" y="100718"/>
                    <a:pt x="116949" y="99766"/>
                    <a:pt x="115045" y="97861"/>
                  </a:cubicBezTo>
                  <a:cubicBezTo>
                    <a:pt x="126474" y="99766"/>
                    <a:pt x="105520" y="120721"/>
                    <a:pt x="107424" y="117863"/>
                  </a:cubicBezTo>
                  <a:close/>
                  <a:moveTo>
                    <a:pt x="93137" y="240736"/>
                  </a:moveTo>
                  <a:cubicBezTo>
                    <a:pt x="93137" y="239783"/>
                    <a:pt x="94089" y="235021"/>
                    <a:pt x="93137" y="240736"/>
                  </a:cubicBezTo>
                  <a:close/>
                  <a:moveTo>
                    <a:pt x="91232" y="251213"/>
                  </a:moveTo>
                  <a:cubicBezTo>
                    <a:pt x="93137" y="244546"/>
                    <a:pt x="94089" y="247403"/>
                    <a:pt x="91232" y="251213"/>
                  </a:cubicBezTo>
                  <a:close/>
                  <a:moveTo>
                    <a:pt x="115045" y="233116"/>
                  </a:moveTo>
                  <a:cubicBezTo>
                    <a:pt x="115045" y="240736"/>
                    <a:pt x="111235" y="229306"/>
                    <a:pt x="115045" y="2331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8" name="Freeform: Shape 3632">
              <a:extLst>
                <a:ext uri="{FF2B5EF4-FFF2-40B4-BE49-F238E27FC236}">
                  <a16:creationId xmlns="" xmlns:a16="http://schemas.microsoft.com/office/drawing/2014/main" id="{34996E24-AFBE-4A1E-8F5B-6B1EE4F66A90}"/>
                </a:ext>
              </a:extLst>
            </p:cNvPr>
            <p:cNvSpPr/>
            <p:nvPr/>
          </p:nvSpPr>
          <p:spPr>
            <a:xfrm>
              <a:off x="7128563" y="601170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9" name="Freeform: Shape 3633">
              <a:extLst>
                <a:ext uri="{FF2B5EF4-FFF2-40B4-BE49-F238E27FC236}">
                  <a16:creationId xmlns="" xmlns:a16="http://schemas.microsoft.com/office/drawing/2014/main" id="{E0F98424-EFBF-4961-A800-BD6B68E5B675}"/>
                </a:ext>
              </a:extLst>
            </p:cNvPr>
            <p:cNvSpPr/>
            <p:nvPr/>
          </p:nvSpPr>
          <p:spPr>
            <a:xfrm>
              <a:off x="7150894" y="609510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4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0" name="Freeform: Shape 3634">
              <a:extLst>
                <a:ext uri="{FF2B5EF4-FFF2-40B4-BE49-F238E27FC236}">
                  <a16:creationId xmlns="" xmlns:a16="http://schemas.microsoft.com/office/drawing/2014/main" id="{CBF03CFC-9F26-47F0-B6B2-6A90737787E9}"/>
                </a:ext>
              </a:extLst>
            </p:cNvPr>
            <p:cNvSpPr/>
            <p:nvPr/>
          </p:nvSpPr>
          <p:spPr>
            <a:xfrm>
              <a:off x="7076599" y="617291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1" name="Freeform: Shape 3635">
              <a:extLst>
                <a:ext uri="{FF2B5EF4-FFF2-40B4-BE49-F238E27FC236}">
                  <a16:creationId xmlns="" xmlns:a16="http://schemas.microsoft.com/office/drawing/2014/main" id="{42D4270F-7762-4471-9397-99D1F406070E}"/>
                </a:ext>
              </a:extLst>
            </p:cNvPr>
            <p:cNvSpPr/>
            <p:nvPr/>
          </p:nvSpPr>
          <p:spPr>
            <a:xfrm>
              <a:off x="7170896" y="6040517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2" name="Freeform: Shape 3636">
              <a:extLst>
                <a:ext uri="{FF2B5EF4-FFF2-40B4-BE49-F238E27FC236}">
                  <a16:creationId xmlns="" xmlns:a16="http://schemas.microsoft.com/office/drawing/2014/main" id="{0EE83A5F-9712-443B-9D01-EF70E4C2E24D}"/>
                </a:ext>
              </a:extLst>
            </p:cNvPr>
            <p:cNvSpPr/>
            <p:nvPr/>
          </p:nvSpPr>
          <p:spPr>
            <a:xfrm>
              <a:off x="7175659" y="6013608"/>
              <a:ext cx="9525" cy="9525"/>
            </a:xfrm>
            <a:custGeom>
              <a:avLst/>
              <a:gdLst>
                <a:gd name="connsiteX0" fmla="*/ 7144 w 9525"/>
                <a:gd name="connsiteY0" fmla="*/ 10002 h 9525"/>
                <a:gd name="connsiteX1" fmla="*/ 9049 w 9525"/>
                <a:gd name="connsiteY1" fmla="*/ 7144 h 9525"/>
                <a:gd name="connsiteX2" fmla="*/ 7144 w 9525"/>
                <a:gd name="connsiteY2" fmla="*/ 1000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2"/>
                  </a:moveTo>
                  <a:lnTo>
                    <a:pt x="9049" y="7144"/>
                  </a:lnTo>
                  <a:cubicBezTo>
                    <a:pt x="8096" y="8097"/>
                    <a:pt x="7144" y="9049"/>
                    <a:pt x="7144" y="10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3" name="Freeform: Shape 3637">
              <a:extLst>
                <a:ext uri="{FF2B5EF4-FFF2-40B4-BE49-F238E27FC236}">
                  <a16:creationId xmlns="" xmlns:a16="http://schemas.microsoft.com/office/drawing/2014/main" id="{C6FF435F-6164-429B-8902-CDB4D03503B0}"/>
                </a:ext>
              </a:extLst>
            </p:cNvPr>
            <p:cNvSpPr/>
            <p:nvPr/>
          </p:nvSpPr>
          <p:spPr>
            <a:xfrm>
              <a:off x="7179151" y="5997522"/>
              <a:ext cx="9525" cy="9525"/>
            </a:xfrm>
            <a:custGeom>
              <a:avLst/>
              <a:gdLst>
                <a:gd name="connsiteX0" fmla="*/ 8414 w 9525"/>
                <a:gd name="connsiteY0" fmla="*/ 7990 h 9525"/>
                <a:gd name="connsiteX1" fmla="*/ 84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990"/>
                  </a:moveTo>
                  <a:cubicBezTo>
                    <a:pt x="8414" y="7990"/>
                    <a:pt x="5556" y="6085"/>
                    <a:pt x="841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4" name="Freeform: Shape 3638">
              <a:extLst>
                <a:ext uri="{FF2B5EF4-FFF2-40B4-BE49-F238E27FC236}">
                  <a16:creationId xmlns="" xmlns:a16="http://schemas.microsoft.com/office/drawing/2014/main" id="{329FCF9C-404E-400C-B0CE-02A149529734}"/>
                </a:ext>
              </a:extLst>
            </p:cNvPr>
            <p:cNvSpPr/>
            <p:nvPr/>
          </p:nvSpPr>
          <p:spPr>
            <a:xfrm>
              <a:off x="7129939" y="6295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10001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5" name="Freeform: Shape 3639">
              <a:extLst>
                <a:ext uri="{FF2B5EF4-FFF2-40B4-BE49-F238E27FC236}">
                  <a16:creationId xmlns="" xmlns:a16="http://schemas.microsoft.com/office/drawing/2014/main" id="{3E3BF65C-8451-4DB9-9E4A-FE1B5F0AFD19}"/>
                </a:ext>
              </a:extLst>
            </p:cNvPr>
            <p:cNvSpPr/>
            <p:nvPr/>
          </p:nvSpPr>
          <p:spPr>
            <a:xfrm>
              <a:off x="7139464" y="62060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7"/>
                    <a:pt x="8096" y="9049"/>
                    <a:pt x="8096" y="10001"/>
                  </a:cubicBezTo>
                  <a:cubicBezTo>
                    <a:pt x="8096" y="9049"/>
                    <a:pt x="9049" y="8097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6" name="Freeform: Shape 3640">
              <a:extLst>
                <a:ext uri="{FF2B5EF4-FFF2-40B4-BE49-F238E27FC236}">
                  <a16:creationId xmlns="" xmlns:a16="http://schemas.microsoft.com/office/drawing/2014/main" id="{E54A287E-E29F-49A9-92C1-BE2E86277E3D}"/>
                </a:ext>
              </a:extLst>
            </p:cNvPr>
            <p:cNvSpPr/>
            <p:nvPr/>
          </p:nvSpPr>
          <p:spPr>
            <a:xfrm>
              <a:off x="7115228" y="643270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7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7" name="Freeform: Shape 3641">
              <a:extLst>
                <a:ext uri="{FF2B5EF4-FFF2-40B4-BE49-F238E27FC236}">
                  <a16:creationId xmlns="" xmlns:a16="http://schemas.microsoft.com/office/drawing/2014/main" id="{A5C1A10D-46CB-4FE6-BA2F-DAF446B07762}"/>
                </a:ext>
              </a:extLst>
            </p:cNvPr>
            <p:cNvSpPr/>
            <p:nvPr/>
          </p:nvSpPr>
          <p:spPr>
            <a:xfrm>
              <a:off x="7139464" y="6209823"/>
              <a:ext cx="9525" cy="9525"/>
            </a:xfrm>
            <a:custGeom>
              <a:avLst/>
              <a:gdLst>
                <a:gd name="connsiteX0" fmla="*/ 7144 w 9525"/>
                <a:gd name="connsiteY0" fmla="*/ 10953 h 9525"/>
                <a:gd name="connsiteX1" fmla="*/ 8096 w 9525"/>
                <a:gd name="connsiteY1" fmla="*/ 7144 h 9525"/>
                <a:gd name="connsiteX2" fmla="*/ 7144 w 9525"/>
                <a:gd name="connsiteY2" fmla="*/ 109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953"/>
                  </a:moveTo>
                  <a:cubicBezTo>
                    <a:pt x="8096" y="9049"/>
                    <a:pt x="8096" y="8096"/>
                    <a:pt x="8096" y="7144"/>
                  </a:cubicBezTo>
                  <a:cubicBezTo>
                    <a:pt x="7144" y="8096"/>
                    <a:pt x="7144" y="9049"/>
                    <a:pt x="7144" y="10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8" name="Freeform: Shape 3642">
              <a:extLst>
                <a:ext uri="{FF2B5EF4-FFF2-40B4-BE49-F238E27FC236}">
                  <a16:creationId xmlns="" xmlns:a16="http://schemas.microsoft.com/office/drawing/2014/main" id="{657A767F-3382-4F24-A35E-F044F3C335DB}"/>
                </a:ext>
              </a:extLst>
            </p:cNvPr>
            <p:cNvSpPr/>
            <p:nvPr/>
          </p:nvSpPr>
          <p:spPr>
            <a:xfrm>
              <a:off x="7196614" y="5916306"/>
              <a:ext cx="9525" cy="9525"/>
            </a:xfrm>
            <a:custGeom>
              <a:avLst/>
              <a:gdLst>
                <a:gd name="connsiteX0" fmla="*/ 7144 w 9525"/>
                <a:gd name="connsiteY0" fmla="*/ 8244 h 9525"/>
                <a:gd name="connsiteX1" fmla="*/ 7144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244"/>
                  </a:moveTo>
                  <a:cubicBezTo>
                    <a:pt x="7144" y="7291"/>
                    <a:pt x="7144" y="6338"/>
                    <a:pt x="7144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9" name="Freeform: Shape 3643">
              <a:extLst>
                <a:ext uri="{FF2B5EF4-FFF2-40B4-BE49-F238E27FC236}">
                  <a16:creationId xmlns="" xmlns:a16="http://schemas.microsoft.com/office/drawing/2014/main" id="{791E09F5-CF55-4740-BC4B-59BB3AD7CE86}"/>
                </a:ext>
              </a:extLst>
            </p:cNvPr>
            <p:cNvSpPr/>
            <p:nvPr/>
          </p:nvSpPr>
          <p:spPr>
            <a:xfrm>
              <a:off x="7195661" y="5915501"/>
              <a:ext cx="9525" cy="9525"/>
            </a:xfrm>
            <a:custGeom>
              <a:avLst/>
              <a:gdLst>
                <a:gd name="connsiteX0" fmla="*/ 7144 w 9525"/>
                <a:gd name="connsiteY0" fmla="*/ 8097 h 9525"/>
                <a:gd name="connsiteX1" fmla="*/ 7144 w 9525"/>
                <a:gd name="connsiteY1" fmla="*/ 7144 h 9525"/>
                <a:gd name="connsiteX2" fmla="*/ 7144 w 9525"/>
                <a:gd name="connsiteY2" fmla="*/ 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7"/>
                  </a:moveTo>
                  <a:lnTo>
                    <a:pt x="7144" y="7144"/>
                  </a:lnTo>
                  <a:cubicBezTo>
                    <a:pt x="7144" y="7144"/>
                    <a:pt x="7144" y="8097"/>
                    <a:pt x="7144" y="8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0" name="Freeform: Shape 3644">
              <a:extLst>
                <a:ext uri="{FF2B5EF4-FFF2-40B4-BE49-F238E27FC236}">
                  <a16:creationId xmlns="" xmlns:a16="http://schemas.microsoft.com/office/drawing/2014/main" id="{F0691470-EF94-41EE-B0BE-B1ACECA0BFB3}"/>
                </a:ext>
              </a:extLst>
            </p:cNvPr>
            <p:cNvSpPr/>
            <p:nvPr/>
          </p:nvSpPr>
          <p:spPr>
            <a:xfrm>
              <a:off x="7195661" y="5912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1" name="Freeform: Shape 3645">
              <a:extLst>
                <a:ext uri="{FF2B5EF4-FFF2-40B4-BE49-F238E27FC236}">
                  <a16:creationId xmlns="" xmlns:a16="http://schemas.microsoft.com/office/drawing/2014/main" id="{805700F1-1416-475E-9F0D-1225BC217069}"/>
                </a:ext>
              </a:extLst>
            </p:cNvPr>
            <p:cNvSpPr/>
            <p:nvPr/>
          </p:nvSpPr>
          <p:spPr>
            <a:xfrm>
              <a:off x="7190899" y="59421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2" name="Freeform: Shape 3646">
              <a:extLst>
                <a:ext uri="{FF2B5EF4-FFF2-40B4-BE49-F238E27FC236}">
                  <a16:creationId xmlns="" xmlns:a16="http://schemas.microsoft.com/office/drawing/2014/main" id="{7D99B121-20B2-44E1-92A3-9D15FB72AD39}"/>
                </a:ext>
              </a:extLst>
            </p:cNvPr>
            <p:cNvSpPr/>
            <p:nvPr/>
          </p:nvSpPr>
          <p:spPr>
            <a:xfrm>
              <a:off x="7188994" y="5941324"/>
              <a:ext cx="9525" cy="19050"/>
            </a:xfrm>
            <a:custGeom>
              <a:avLst/>
              <a:gdLst>
                <a:gd name="connsiteX0" fmla="*/ 7144 w 9525"/>
                <a:gd name="connsiteY0" fmla="*/ 15610 h 19050"/>
                <a:gd name="connsiteX1" fmla="*/ 7144 w 9525"/>
                <a:gd name="connsiteY1" fmla="*/ 1561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5610"/>
                  </a:moveTo>
                  <a:cubicBezTo>
                    <a:pt x="13811" y="-3440"/>
                    <a:pt x="8096" y="15610"/>
                    <a:pt x="7144" y="156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3" name="Freeform: Shape 3647">
              <a:extLst>
                <a:ext uri="{FF2B5EF4-FFF2-40B4-BE49-F238E27FC236}">
                  <a16:creationId xmlns="" xmlns:a16="http://schemas.microsoft.com/office/drawing/2014/main" id="{EB2B540C-D5A5-45ED-8E67-71B51E852AF7}"/>
                </a:ext>
              </a:extLst>
            </p:cNvPr>
            <p:cNvSpPr/>
            <p:nvPr/>
          </p:nvSpPr>
          <p:spPr>
            <a:xfrm>
              <a:off x="7170896" y="5971645"/>
              <a:ext cx="9525" cy="19050"/>
            </a:xfrm>
            <a:custGeom>
              <a:avLst/>
              <a:gdLst>
                <a:gd name="connsiteX0" fmla="*/ 7144 w 9525"/>
                <a:gd name="connsiteY0" fmla="*/ 13865 h 19050"/>
                <a:gd name="connsiteX1" fmla="*/ 7144 w 9525"/>
                <a:gd name="connsiteY1" fmla="*/ 1386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3865"/>
                  </a:moveTo>
                  <a:cubicBezTo>
                    <a:pt x="7144" y="1482"/>
                    <a:pt x="9049" y="9102"/>
                    <a:pt x="7144" y="13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4" name="Freeform: Shape 3648">
              <a:extLst>
                <a:ext uri="{FF2B5EF4-FFF2-40B4-BE49-F238E27FC236}">
                  <a16:creationId xmlns="" xmlns:a16="http://schemas.microsoft.com/office/drawing/2014/main" id="{0D2E0B2D-C8B3-4CF8-B411-C9FAF007A2AC}"/>
                </a:ext>
              </a:extLst>
            </p:cNvPr>
            <p:cNvSpPr/>
            <p:nvPr/>
          </p:nvSpPr>
          <p:spPr>
            <a:xfrm>
              <a:off x="7164229" y="5995685"/>
              <a:ext cx="9525" cy="9525"/>
            </a:xfrm>
            <a:custGeom>
              <a:avLst/>
              <a:gdLst>
                <a:gd name="connsiteX0" fmla="*/ 9049 w 9525"/>
                <a:gd name="connsiteY0" fmla="*/ 8875 h 9525"/>
                <a:gd name="connsiteX1" fmla="*/ 7144 w 9525"/>
                <a:gd name="connsiteY1" fmla="*/ 7922 h 9525"/>
                <a:gd name="connsiteX2" fmla="*/ 9049 w 9525"/>
                <a:gd name="connsiteY2" fmla="*/ 887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875"/>
                  </a:moveTo>
                  <a:cubicBezTo>
                    <a:pt x="9049" y="5065"/>
                    <a:pt x="7144" y="8875"/>
                    <a:pt x="7144" y="7922"/>
                  </a:cubicBezTo>
                  <a:cubicBezTo>
                    <a:pt x="7144" y="10779"/>
                    <a:pt x="7144" y="11732"/>
                    <a:pt x="9049" y="8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5" name="Freeform: Shape 3649">
              <a:extLst>
                <a:ext uri="{FF2B5EF4-FFF2-40B4-BE49-F238E27FC236}">
                  <a16:creationId xmlns="" xmlns:a16="http://schemas.microsoft.com/office/drawing/2014/main" id="{0C79C151-2D85-44A8-88A4-684FC42B5AFD}"/>
                </a:ext>
              </a:extLst>
            </p:cNvPr>
            <p:cNvSpPr/>
            <p:nvPr/>
          </p:nvSpPr>
          <p:spPr>
            <a:xfrm>
              <a:off x="7137559" y="613838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lnTo>
                    <a:pt x="7144" y="7144"/>
                  </a:lnTo>
                  <a:cubicBezTo>
                    <a:pt x="7144" y="10001"/>
                    <a:pt x="9049" y="7144"/>
                    <a:pt x="1000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6" name="Freeform: Shape 3650">
              <a:extLst>
                <a:ext uri="{FF2B5EF4-FFF2-40B4-BE49-F238E27FC236}">
                  <a16:creationId xmlns="" xmlns:a16="http://schemas.microsoft.com/office/drawing/2014/main" id="{C88A631B-5B44-44D2-9DBB-4FE3F64E15D2}"/>
                </a:ext>
              </a:extLst>
            </p:cNvPr>
            <p:cNvSpPr/>
            <p:nvPr/>
          </p:nvSpPr>
          <p:spPr>
            <a:xfrm>
              <a:off x="7148989" y="6164614"/>
              <a:ext cx="9525" cy="9525"/>
            </a:xfrm>
            <a:custGeom>
              <a:avLst/>
              <a:gdLst>
                <a:gd name="connsiteX0" fmla="*/ 7144 w 9525"/>
                <a:gd name="connsiteY0" fmla="*/ 10443 h 9525"/>
                <a:gd name="connsiteX1" fmla="*/ 7144 w 9525"/>
                <a:gd name="connsiteY1" fmla="*/ 10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443"/>
                  </a:moveTo>
                  <a:cubicBezTo>
                    <a:pt x="8096" y="7586"/>
                    <a:pt x="9049" y="4728"/>
                    <a:pt x="7144" y="10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7" name="Freeform: Shape 3651">
              <a:extLst>
                <a:ext uri="{FF2B5EF4-FFF2-40B4-BE49-F238E27FC236}">
                  <a16:creationId xmlns="" xmlns:a16="http://schemas.microsoft.com/office/drawing/2014/main" id="{722AB974-FCD7-4D87-92FB-3113CE623109}"/>
                </a:ext>
              </a:extLst>
            </p:cNvPr>
            <p:cNvSpPr/>
            <p:nvPr/>
          </p:nvSpPr>
          <p:spPr>
            <a:xfrm>
              <a:off x="7127610" y="6180299"/>
              <a:ext cx="9525" cy="9525"/>
            </a:xfrm>
            <a:custGeom>
              <a:avLst/>
              <a:gdLst>
                <a:gd name="connsiteX0" fmla="*/ 7567 w 9525"/>
                <a:gd name="connsiteY0" fmla="*/ 8094 h 9525"/>
                <a:gd name="connsiteX1" fmla="*/ 7567 w 9525"/>
                <a:gd name="connsiteY1" fmla="*/ 80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094"/>
                  </a:moveTo>
                  <a:cubicBezTo>
                    <a:pt x="7567" y="3331"/>
                    <a:pt x="6615" y="18571"/>
                    <a:pt x="7567" y="8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8" name="Freeform: Shape 3652">
              <a:extLst>
                <a:ext uri="{FF2B5EF4-FFF2-40B4-BE49-F238E27FC236}">
                  <a16:creationId xmlns="" xmlns:a16="http://schemas.microsoft.com/office/drawing/2014/main" id="{6A59E9B9-68DA-4809-B7EE-E0851E314B65}"/>
                </a:ext>
              </a:extLst>
            </p:cNvPr>
            <p:cNvSpPr/>
            <p:nvPr/>
          </p:nvSpPr>
          <p:spPr>
            <a:xfrm>
              <a:off x="7085971" y="6454008"/>
              <a:ext cx="9525" cy="9525"/>
            </a:xfrm>
            <a:custGeom>
              <a:avLst/>
              <a:gdLst>
                <a:gd name="connsiteX0" fmla="*/ 7297 w 9525"/>
                <a:gd name="connsiteY0" fmla="*/ 9657 h 9525"/>
                <a:gd name="connsiteX1" fmla="*/ 10154 w 9525"/>
                <a:gd name="connsiteY1" fmla="*/ 9657 h 9525"/>
                <a:gd name="connsiteX2" fmla="*/ 7297 w 9525"/>
                <a:gd name="connsiteY2" fmla="*/ 965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297" y="9657"/>
                  </a:moveTo>
                  <a:lnTo>
                    <a:pt x="10154" y="9657"/>
                  </a:lnTo>
                  <a:cubicBezTo>
                    <a:pt x="10154" y="6799"/>
                    <a:pt x="6344" y="5847"/>
                    <a:pt x="7297" y="9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9" name="Freeform: Shape 3653">
              <a:extLst>
                <a:ext uri="{FF2B5EF4-FFF2-40B4-BE49-F238E27FC236}">
                  <a16:creationId xmlns="" xmlns:a16="http://schemas.microsoft.com/office/drawing/2014/main" id="{4631F273-FD39-420C-BBD4-853223A7C3FC}"/>
                </a:ext>
              </a:extLst>
            </p:cNvPr>
            <p:cNvSpPr/>
            <p:nvPr/>
          </p:nvSpPr>
          <p:spPr>
            <a:xfrm>
              <a:off x="7052786" y="6517227"/>
              <a:ext cx="19050" cy="9525"/>
            </a:xfrm>
            <a:custGeom>
              <a:avLst/>
              <a:gdLst>
                <a:gd name="connsiteX0" fmla="*/ 12859 w 19050"/>
                <a:gd name="connsiteY0" fmla="*/ 10254 h 9525"/>
                <a:gd name="connsiteX1" fmla="*/ 7144 w 19050"/>
                <a:gd name="connsiteY1" fmla="*/ 7397 h 9525"/>
                <a:gd name="connsiteX2" fmla="*/ 12859 w 19050"/>
                <a:gd name="connsiteY2" fmla="*/ 102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10254"/>
                  </a:moveTo>
                  <a:cubicBezTo>
                    <a:pt x="11906" y="8349"/>
                    <a:pt x="10001" y="6445"/>
                    <a:pt x="7144" y="7397"/>
                  </a:cubicBezTo>
                  <a:cubicBezTo>
                    <a:pt x="10001" y="8349"/>
                    <a:pt x="11906" y="10254"/>
                    <a:pt x="12859" y="102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0" name="Freeform: Shape 3654">
              <a:extLst>
                <a:ext uri="{FF2B5EF4-FFF2-40B4-BE49-F238E27FC236}">
                  <a16:creationId xmlns="" xmlns:a16="http://schemas.microsoft.com/office/drawing/2014/main" id="{FEDB0187-B8B3-4013-A0CC-F490BBEC2ED1}"/>
                </a:ext>
              </a:extLst>
            </p:cNvPr>
            <p:cNvSpPr/>
            <p:nvPr/>
          </p:nvSpPr>
          <p:spPr>
            <a:xfrm>
              <a:off x="7096249" y="6204904"/>
              <a:ext cx="9525" cy="9525"/>
            </a:xfrm>
            <a:custGeom>
              <a:avLst/>
              <a:gdLst>
                <a:gd name="connsiteX0" fmla="*/ 7496 w 9525"/>
                <a:gd name="connsiteY0" fmla="*/ 7301 h 9525"/>
                <a:gd name="connsiteX1" fmla="*/ 7496 w 9525"/>
                <a:gd name="connsiteY1" fmla="*/ 73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96" y="7301"/>
                  </a:moveTo>
                  <a:cubicBezTo>
                    <a:pt x="12258" y="10158"/>
                    <a:pt x="5591" y="6348"/>
                    <a:pt x="7496" y="73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1" name="Freeform: Shape 3655">
              <a:extLst>
                <a:ext uri="{FF2B5EF4-FFF2-40B4-BE49-F238E27FC236}">
                  <a16:creationId xmlns="" xmlns:a16="http://schemas.microsoft.com/office/drawing/2014/main" id="{826787D1-68D4-4A3F-A2F7-A06D402BCC07}"/>
                </a:ext>
              </a:extLst>
            </p:cNvPr>
            <p:cNvSpPr/>
            <p:nvPr/>
          </p:nvSpPr>
          <p:spPr>
            <a:xfrm>
              <a:off x="7088241" y="6528064"/>
              <a:ext cx="9525" cy="9525"/>
            </a:xfrm>
            <a:custGeom>
              <a:avLst/>
              <a:gdLst>
                <a:gd name="connsiteX0" fmla="*/ 8837 w 9525"/>
                <a:gd name="connsiteY0" fmla="*/ 7990 h 9525"/>
                <a:gd name="connsiteX1" fmla="*/ 8837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7990"/>
                  </a:moveTo>
                  <a:cubicBezTo>
                    <a:pt x="5027" y="6085"/>
                    <a:pt x="8837" y="7990"/>
                    <a:pt x="8837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2" name="Freeform: Shape 3656">
              <a:extLst>
                <a:ext uri="{FF2B5EF4-FFF2-40B4-BE49-F238E27FC236}">
                  <a16:creationId xmlns="" xmlns:a16="http://schemas.microsoft.com/office/drawing/2014/main" id="{D86B881B-6461-4654-A0D6-DC4AD32B4EAA}"/>
                </a:ext>
              </a:extLst>
            </p:cNvPr>
            <p:cNvSpPr/>
            <p:nvPr/>
          </p:nvSpPr>
          <p:spPr>
            <a:xfrm>
              <a:off x="7083266" y="65298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4764" y="11906"/>
                    <a:pt x="1190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3" name="Freeform: Shape 3657">
              <a:extLst>
                <a:ext uri="{FF2B5EF4-FFF2-40B4-BE49-F238E27FC236}">
                  <a16:creationId xmlns="" xmlns:a16="http://schemas.microsoft.com/office/drawing/2014/main" id="{4460F1DF-E377-4955-BBD6-87F443CCCC8D}"/>
                </a:ext>
              </a:extLst>
            </p:cNvPr>
            <p:cNvSpPr/>
            <p:nvPr/>
          </p:nvSpPr>
          <p:spPr>
            <a:xfrm>
              <a:off x="7066121" y="65727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4" name="Freeform: Shape 3658">
              <a:extLst>
                <a:ext uri="{FF2B5EF4-FFF2-40B4-BE49-F238E27FC236}">
                  <a16:creationId xmlns="" xmlns:a16="http://schemas.microsoft.com/office/drawing/2014/main" id="{A44F952E-D05F-40D6-BA19-D2AE047356AA}"/>
                </a:ext>
              </a:extLst>
            </p:cNvPr>
            <p:cNvSpPr/>
            <p:nvPr/>
          </p:nvSpPr>
          <p:spPr>
            <a:xfrm>
              <a:off x="7048976" y="659272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5" name="Freeform: Shape 3659">
              <a:extLst>
                <a:ext uri="{FF2B5EF4-FFF2-40B4-BE49-F238E27FC236}">
                  <a16:creationId xmlns="" xmlns:a16="http://schemas.microsoft.com/office/drawing/2014/main" id="{0AC6656A-4E21-46D4-B36D-4C901F0BB39C}"/>
                </a:ext>
              </a:extLst>
            </p:cNvPr>
            <p:cNvSpPr/>
            <p:nvPr/>
          </p:nvSpPr>
          <p:spPr>
            <a:xfrm>
              <a:off x="7045695" y="6591061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  <a:gd name="connsiteX2" fmla="*/ 7567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lnTo>
                    <a:pt x="7567" y="7858"/>
                  </a:lnTo>
                  <a:cubicBezTo>
                    <a:pt x="7567" y="6906"/>
                    <a:pt x="6615" y="6906"/>
                    <a:pt x="7567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6" name="Freeform: Shape 3660">
              <a:extLst>
                <a:ext uri="{FF2B5EF4-FFF2-40B4-BE49-F238E27FC236}">
                  <a16:creationId xmlns="" xmlns:a16="http://schemas.microsoft.com/office/drawing/2014/main" id="{1D76FAD2-87B0-439A-AAB4-01386F65765B}"/>
                </a:ext>
              </a:extLst>
            </p:cNvPr>
            <p:cNvSpPr/>
            <p:nvPr/>
          </p:nvSpPr>
          <p:spPr>
            <a:xfrm>
              <a:off x="7065169" y="657272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8096" y="8097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7" name="Freeform: Shape 3661">
              <a:extLst>
                <a:ext uri="{FF2B5EF4-FFF2-40B4-BE49-F238E27FC236}">
                  <a16:creationId xmlns="" xmlns:a16="http://schemas.microsoft.com/office/drawing/2014/main" id="{C9947631-790D-41F7-BFFC-B5F7D9FE620D}"/>
                </a:ext>
              </a:extLst>
            </p:cNvPr>
            <p:cNvSpPr/>
            <p:nvPr/>
          </p:nvSpPr>
          <p:spPr>
            <a:xfrm>
              <a:off x="7089219" y="6537721"/>
              <a:ext cx="9525" cy="9525"/>
            </a:xfrm>
            <a:custGeom>
              <a:avLst/>
              <a:gdLst>
                <a:gd name="connsiteX0" fmla="*/ 7858 w 9525"/>
                <a:gd name="connsiteY0" fmla="*/ 7858 h 9525"/>
                <a:gd name="connsiteX1" fmla="*/ 7858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858"/>
                  </a:moveTo>
                  <a:cubicBezTo>
                    <a:pt x="6906" y="6906"/>
                    <a:pt x="6906" y="6906"/>
                    <a:pt x="7858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8" name="Freeform: Shape 3662">
              <a:extLst>
                <a:ext uri="{FF2B5EF4-FFF2-40B4-BE49-F238E27FC236}">
                  <a16:creationId xmlns="" xmlns:a16="http://schemas.microsoft.com/office/drawing/2014/main" id="{9890D8D1-6213-46CD-9800-0E7D69B1C91F}"/>
                </a:ext>
              </a:extLst>
            </p:cNvPr>
            <p:cNvSpPr/>
            <p:nvPr/>
          </p:nvSpPr>
          <p:spPr>
            <a:xfrm>
              <a:off x="7065804" y="6558834"/>
              <a:ext cx="9525" cy="9525"/>
            </a:xfrm>
            <a:custGeom>
              <a:avLst/>
              <a:gdLst>
                <a:gd name="connsiteX0" fmla="*/ 8414 w 9525"/>
                <a:gd name="connsiteY0" fmla="*/ 8653 h 9525"/>
                <a:gd name="connsiteX1" fmla="*/ 841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8653"/>
                  </a:moveTo>
                  <a:cubicBezTo>
                    <a:pt x="8414" y="7701"/>
                    <a:pt x="5556" y="5795"/>
                    <a:pt x="841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9" name="Freeform: Shape 3663">
              <a:extLst>
                <a:ext uri="{FF2B5EF4-FFF2-40B4-BE49-F238E27FC236}">
                  <a16:creationId xmlns="" xmlns:a16="http://schemas.microsoft.com/office/drawing/2014/main" id="{DFF52005-BF37-45F8-9422-BF29767A118C}"/>
                </a:ext>
              </a:extLst>
            </p:cNvPr>
            <p:cNvSpPr/>
            <p:nvPr/>
          </p:nvSpPr>
          <p:spPr>
            <a:xfrm>
              <a:off x="7068979" y="65508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381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0" name="Freeform: Shape 3664">
              <a:extLst>
                <a:ext uri="{FF2B5EF4-FFF2-40B4-BE49-F238E27FC236}">
                  <a16:creationId xmlns="" xmlns:a16="http://schemas.microsoft.com/office/drawing/2014/main" id="{30C878B1-8E28-4425-8303-C0628171423B}"/>
                </a:ext>
              </a:extLst>
            </p:cNvPr>
            <p:cNvSpPr/>
            <p:nvPr/>
          </p:nvSpPr>
          <p:spPr>
            <a:xfrm>
              <a:off x="7077551" y="65374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1" name="Freeform: Shape 3665">
              <a:extLst>
                <a:ext uri="{FF2B5EF4-FFF2-40B4-BE49-F238E27FC236}">
                  <a16:creationId xmlns="" xmlns:a16="http://schemas.microsoft.com/office/drawing/2014/main" id="{05539A2B-CA1D-47D6-81CC-C684CB4D1EAA}"/>
                </a:ext>
              </a:extLst>
            </p:cNvPr>
            <p:cNvSpPr/>
            <p:nvPr/>
          </p:nvSpPr>
          <p:spPr>
            <a:xfrm>
              <a:off x="7063264" y="656605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2" name="Freeform: Shape 3666">
              <a:extLst>
                <a:ext uri="{FF2B5EF4-FFF2-40B4-BE49-F238E27FC236}">
                  <a16:creationId xmlns="" xmlns:a16="http://schemas.microsoft.com/office/drawing/2014/main" id="{717145C4-8252-46F2-9D7B-CE48CCB599CC}"/>
                </a:ext>
              </a:extLst>
            </p:cNvPr>
            <p:cNvSpPr/>
            <p:nvPr/>
          </p:nvSpPr>
          <p:spPr>
            <a:xfrm>
              <a:off x="7018496" y="653295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7144" y="7858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3" name="Freeform: Shape 3667">
              <a:extLst>
                <a:ext uri="{FF2B5EF4-FFF2-40B4-BE49-F238E27FC236}">
                  <a16:creationId xmlns="" xmlns:a16="http://schemas.microsoft.com/office/drawing/2014/main" id="{7002A9A8-2AA7-453E-9DA7-7DA5C2D4868C}"/>
                </a:ext>
              </a:extLst>
            </p:cNvPr>
            <p:cNvSpPr/>
            <p:nvPr/>
          </p:nvSpPr>
          <p:spPr>
            <a:xfrm>
              <a:off x="7031831" y="65212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4" name="Freeform: Shape 3668">
              <a:extLst>
                <a:ext uri="{FF2B5EF4-FFF2-40B4-BE49-F238E27FC236}">
                  <a16:creationId xmlns="" xmlns:a16="http://schemas.microsoft.com/office/drawing/2014/main" id="{7E876792-BD83-4C2D-9AB8-074AA4EC6E70}"/>
                </a:ext>
              </a:extLst>
            </p:cNvPr>
            <p:cNvSpPr/>
            <p:nvPr/>
          </p:nvSpPr>
          <p:spPr>
            <a:xfrm>
              <a:off x="7043261" y="65870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5" name="Freeform: Shape 3669">
              <a:extLst>
                <a:ext uri="{FF2B5EF4-FFF2-40B4-BE49-F238E27FC236}">
                  <a16:creationId xmlns="" xmlns:a16="http://schemas.microsoft.com/office/drawing/2014/main" id="{7431D1B4-F296-4615-948B-BB4F8A3EB05B}"/>
                </a:ext>
              </a:extLst>
            </p:cNvPr>
            <p:cNvSpPr/>
            <p:nvPr/>
          </p:nvSpPr>
          <p:spPr>
            <a:xfrm>
              <a:off x="7034689" y="6607968"/>
              <a:ext cx="9525" cy="47625"/>
            </a:xfrm>
            <a:custGeom>
              <a:avLst/>
              <a:gdLst>
                <a:gd name="connsiteX0" fmla="*/ 10954 w 9525"/>
                <a:gd name="connsiteY0" fmla="*/ 7144 h 47625"/>
                <a:gd name="connsiteX1" fmla="*/ 7144 w 9525"/>
                <a:gd name="connsiteY1" fmla="*/ 40481 h 47625"/>
                <a:gd name="connsiteX2" fmla="*/ 10954 w 9525"/>
                <a:gd name="connsiteY2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47625">
                  <a:moveTo>
                    <a:pt x="10954" y="7144"/>
                  </a:moveTo>
                  <a:cubicBezTo>
                    <a:pt x="9049" y="21431"/>
                    <a:pt x="9049" y="24289"/>
                    <a:pt x="7144" y="40481"/>
                  </a:cubicBezTo>
                  <a:cubicBezTo>
                    <a:pt x="8096" y="33814"/>
                    <a:pt x="10001" y="16669"/>
                    <a:pt x="1095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6" name="Freeform: Shape 3670">
              <a:extLst>
                <a:ext uri="{FF2B5EF4-FFF2-40B4-BE49-F238E27FC236}">
                  <a16:creationId xmlns="" xmlns:a16="http://schemas.microsoft.com/office/drawing/2014/main" id="{690E08BD-D09E-4273-B6F5-7D918375F76D}"/>
                </a:ext>
              </a:extLst>
            </p:cNvPr>
            <p:cNvSpPr/>
            <p:nvPr/>
          </p:nvSpPr>
          <p:spPr>
            <a:xfrm>
              <a:off x="7088981" y="65384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7" name="Freeform: Shape 3671">
              <a:extLst>
                <a:ext uri="{FF2B5EF4-FFF2-40B4-BE49-F238E27FC236}">
                  <a16:creationId xmlns="" xmlns:a16="http://schemas.microsoft.com/office/drawing/2014/main" id="{41F2652A-0F02-4449-B4E9-96E70443BDD4}"/>
                </a:ext>
              </a:extLst>
            </p:cNvPr>
            <p:cNvSpPr/>
            <p:nvPr/>
          </p:nvSpPr>
          <p:spPr>
            <a:xfrm>
              <a:off x="7034265" y="664035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10953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8" name="Freeform: Shape 3672">
              <a:extLst>
                <a:ext uri="{FF2B5EF4-FFF2-40B4-BE49-F238E27FC236}">
                  <a16:creationId xmlns="" xmlns:a16="http://schemas.microsoft.com/office/drawing/2014/main" id="{79E78835-7FD6-4A1D-A828-788039B98553}"/>
                </a:ext>
              </a:extLst>
            </p:cNvPr>
            <p:cNvSpPr/>
            <p:nvPr/>
          </p:nvSpPr>
          <p:spPr>
            <a:xfrm>
              <a:off x="7042309" y="65955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953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7144" y="10001"/>
                    <a:pt x="7144" y="10953"/>
                  </a:cubicBezTo>
                  <a:cubicBezTo>
                    <a:pt x="7144" y="10001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9" name="Freeform: Shape 3673">
              <a:extLst>
                <a:ext uri="{FF2B5EF4-FFF2-40B4-BE49-F238E27FC236}">
                  <a16:creationId xmlns="" xmlns:a16="http://schemas.microsoft.com/office/drawing/2014/main" id="{1237E2F0-CDD8-4CCF-8C00-1EAEF7A17C4E}"/>
                </a:ext>
              </a:extLst>
            </p:cNvPr>
            <p:cNvSpPr/>
            <p:nvPr/>
          </p:nvSpPr>
          <p:spPr>
            <a:xfrm>
              <a:off x="7045166" y="66013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0" name="Freeform: Shape 3674">
              <a:extLst>
                <a:ext uri="{FF2B5EF4-FFF2-40B4-BE49-F238E27FC236}">
                  <a16:creationId xmlns="" xmlns:a16="http://schemas.microsoft.com/office/drawing/2014/main" id="{F150A56E-7F88-41EA-82B5-828A787D2B7B}"/>
                </a:ext>
              </a:extLst>
            </p:cNvPr>
            <p:cNvSpPr/>
            <p:nvPr/>
          </p:nvSpPr>
          <p:spPr>
            <a:xfrm>
              <a:off x="7042309" y="6612181"/>
              <a:ext cx="9525" cy="9525"/>
            </a:xfrm>
            <a:custGeom>
              <a:avLst/>
              <a:gdLst>
                <a:gd name="connsiteX0" fmla="*/ 7144 w 9525"/>
                <a:gd name="connsiteY0" fmla="*/ 7694 h 9525"/>
                <a:gd name="connsiteX1" fmla="*/ 7144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694"/>
                  </a:moveTo>
                  <a:cubicBezTo>
                    <a:pt x="7144" y="5789"/>
                    <a:pt x="7144" y="9599"/>
                    <a:pt x="7144" y="7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1" name="Freeform: Shape 3675">
              <a:extLst>
                <a:ext uri="{FF2B5EF4-FFF2-40B4-BE49-F238E27FC236}">
                  <a16:creationId xmlns="" xmlns:a16="http://schemas.microsoft.com/office/drawing/2014/main" id="{95DE80CB-CE4C-43FB-8F35-11B614174386}"/>
                </a:ext>
              </a:extLst>
            </p:cNvPr>
            <p:cNvSpPr/>
            <p:nvPr/>
          </p:nvSpPr>
          <p:spPr>
            <a:xfrm>
              <a:off x="7041356" y="66165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285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2" name="Freeform: Shape 3676">
              <a:extLst>
                <a:ext uri="{FF2B5EF4-FFF2-40B4-BE49-F238E27FC236}">
                  <a16:creationId xmlns="" xmlns:a16="http://schemas.microsoft.com/office/drawing/2014/main" id="{A5A0FAF2-441D-4EB7-83D6-7A87DED78ABF}"/>
                </a:ext>
              </a:extLst>
            </p:cNvPr>
            <p:cNvSpPr/>
            <p:nvPr/>
          </p:nvSpPr>
          <p:spPr>
            <a:xfrm>
              <a:off x="7021354" y="6557248"/>
              <a:ext cx="9525" cy="9525"/>
            </a:xfrm>
            <a:custGeom>
              <a:avLst/>
              <a:gdLst>
                <a:gd name="connsiteX0" fmla="*/ 7144 w 9525"/>
                <a:gd name="connsiteY0" fmla="*/ 8334 h 9525"/>
                <a:gd name="connsiteX1" fmla="*/ 10001 w 9525"/>
                <a:gd name="connsiteY1" fmla="*/ 7382 h 9525"/>
                <a:gd name="connsiteX2" fmla="*/ 7144 w 9525"/>
                <a:gd name="connsiteY2" fmla="*/ 833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334"/>
                  </a:moveTo>
                  <a:cubicBezTo>
                    <a:pt x="8096" y="8334"/>
                    <a:pt x="9049" y="8334"/>
                    <a:pt x="10001" y="7382"/>
                  </a:cubicBezTo>
                  <a:cubicBezTo>
                    <a:pt x="8096" y="7382"/>
                    <a:pt x="7144" y="6429"/>
                    <a:pt x="7144" y="83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3" name="Freeform: Shape 3677">
              <a:extLst>
                <a:ext uri="{FF2B5EF4-FFF2-40B4-BE49-F238E27FC236}">
                  <a16:creationId xmlns="" xmlns:a16="http://schemas.microsoft.com/office/drawing/2014/main" id="{D6C390CA-1EEC-4794-A4DC-941C56B69021}"/>
                </a:ext>
              </a:extLst>
            </p:cNvPr>
            <p:cNvSpPr/>
            <p:nvPr/>
          </p:nvSpPr>
          <p:spPr>
            <a:xfrm>
              <a:off x="7088029" y="65374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8097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4" name="Freeform: Shape 3678">
              <a:extLst>
                <a:ext uri="{FF2B5EF4-FFF2-40B4-BE49-F238E27FC236}">
                  <a16:creationId xmlns="" xmlns:a16="http://schemas.microsoft.com/office/drawing/2014/main" id="{B13AB1EC-B677-42C7-B57D-3FA5E6E73AA8}"/>
                </a:ext>
              </a:extLst>
            </p:cNvPr>
            <p:cNvSpPr/>
            <p:nvPr/>
          </p:nvSpPr>
          <p:spPr>
            <a:xfrm>
              <a:off x="7044214" y="6680358"/>
              <a:ext cx="9525" cy="9525"/>
            </a:xfrm>
            <a:custGeom>
              <a:avLst/>
              <a:gdLst>
                <a:gd name="connsiteX0" fmla="*/ 7144 w 9525"/>
                <a:gd name="connsiteY0" fmla="*/ 8097 h 9525"/>
                <a:gd name="connsiteX1" fmla="*/ 7144 w 9525"/>
                <a:gd name="connsiteY1" fmla="*/ 7144 h 9525"/>
                <a:gd name="connsiteX2" fmla="*/ 7144 w 9525"/>
                <a:gd name="connsiteY2" fmla="*/ 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7"/>
                  </a:moveTo>
                  <a:lnTo>
                    <a:pt x="7144" y="7144"/>
                  </a:lnTo>
                  <a:cubicBezTo>
                    <a:pt x="7144" y="8097"/>
                    <a:pt x="7144" y="8097"/>
                    <a:pt x="7144" y="8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5" name="Freeform: Shape 3679">
              <a:extLst>
                <a:ext uri="{FF2B5EF4-FFF2-40B4-BE49-F238E27FC236}">
                  <a16:creationId xmlns="" xmlns:a16="http://schemas.microsoft.com/office/drawing/2014/main" id="{911F019A-AB56-4BC3-93B2-F80FFC3570B5}"/>
                </a:ext>
              </a:extLst>
            </p:cNvPr>
            <p:cNvSpPr/>
            <p:nvPr/>
          </p:nvSpPr>
          <p:spPr>
            <a:xfrm>
              <a:off x="7016829" y="664035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6" name="Freeform: Shape 3680">
              <a:extLst>
                <a:ext uri="{FF2B5EF4-FFF2-40B4-BE49-F238E27FC236}">
                  <a16:creationId xmlns="" xmlns:a16="http://schemas.microsoft.com/office/drawing/2014/main" id="{E7A5BFAF-C8D8-420D-8E30-6BCED7BD4659}"/>
                </a:ext>
              </a:extLst>
            </p:cNvPr>
            <p:cNvSpPr/>
            <p:nvPr/>
          </p:nvSpPr>
          <p:spPr>
            <a:xfrm>
              <a:off x="7041885" y="6676435"/>
              <a:ext cx="9525" cy="19050"/>
            </a:xfrm>
            <a:custGeom>
              <a:avLst/>
              <a:gdLst>
                <a:gd name="connsiteX0" fmla="*/ 7567 w 9525"/>
                <a:gd name="connsiteY0" fmla="*/ 12020 h 19050"/>
                <a:gd name="connsiteX1" fmla="*/ 7567 w 9525"/>
                <a:gd name="connsiteY1" fmla="*/ 1202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67" y="12020"/>
                  </a:moveTo>
                  <a:cubicBezTo>
                    <a:pt x="6615" y="1542"/>
                    <a:pt x="7567" y="11067"/>
                    <a:pt x="7567" y="120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7" name="Freeform: Shape 3681">
              <a:extLst>
                <a:ext uri="{FF2B5EF4-FFF2-40B4-BE49-F238E27FC236}">
                  <a16:creationId xmlns="" xmlns:a16="http://schemas.microsoft.com/office/drawing/2014/main" id="{85A5F708-1F2F-4249-ADF7-454390A0EE11}"/>
                </a:ext>
              </a:extLst>
            </p:cNvPr>
            <p:cNvSpPr/>
            <p:nvPr/>
          </p:nvSpPr>
          <p:spPr>
            <a:xfrm>
              <a:off x="7024211" y="65574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8" name="Freeform: Shape 3682">
              <a:extLst>
                <a:ext uri="{FF2B5EF4-FFF2-40B4-BE49-F238E27FC236}">
                  <a16:creationId xmlns="" xmlns:a16="http://schemas.microsoft.com/office/drawing/2014/main" id="{D7A0B3B9-436F-4DE7-8E87-E84D41E6E04F}"/>
                </a:ext>
              </a:extLst>
            </p:cNvPr>
            <p:cNvSpPr/>
            <p:nvPr/>
          </p:nvSpPr>
          <p:spPr>
            <a:xfrm>
              <a:off x="7012781" y="6522488"/>
              <a:ext cx="85725" cy="171450"/>
            </a:xfrm>
            <a:custGeom>
              <a:avLst/>
              <a:gdLst>
                <a:gd name="connsiteX0" fmla="*/ 10954 w 85725"/>
                <a:gd name="connsiteY0" fmla="*/ 34522 h 171450"/>
                <a:gd name="connsiteX1" fmla="*/ 23336 w 85725"/>
                <a:gd name="connsiteY1" fmla="*/ 43094 h 171450"/>
                <a:gd name="connsiteX2" fmla="*/ 22384 w 85725"/>
                <a:gd name="connsiteY2" fmla="*/ 43094 h 171450"/>
                <a:gd name="connsiteX3" fmla="*/ 21431 w 85725"/>
                <a:gd name="connsiteY3" fmla="*/ 45951 h 171450"/>
                <a:gd name="connsiteX4" fmla="*/ 12859 w 85725"/>
                <a:gd name="connsiteY4" fmla="*/ 44047 h 171450"/>
                <a:gd name="connsiteX5" fmla="*/ 8096 w 85725"/>
                <a:gd name="connsiteY5" fmla="*/ 121199 h 171450"/>
                <a:gd name="connsiteX6" fmla="*/ 11906 w 85725"/>
                <a:gd name="connsiteY6" fmla="*/ 116436 h 171450"/>
                <a:gd name="connsiteX7" fmla="*/ 11906 w 85725"/>
                <a:gd name="connsiteY7" fmla="*/ 118341 h 171450"/>
                <a:gd name="connsiteX8" fmla="*/ 9049 w 85725"/>
                <a:gd name="connsiteY8" fmla="*/ 126914 h 171450"/>
                <a:gd name="connsiteX9" fmla="*/ 11906 w 85725"/>
                <a:gd name="connsiteY9" fmla="*/ 121199 h 171450"/>
                <a:gd name="connsiteX10" fmla="*/ 10954 w 85725"/>
                <a:gd name="connsiteY10" fmla="*/ 135486 h 171450"/>
                <a:gd name="connsiteX11" fmla="*/ 10001 w 85725"/>
                <a:gd name="connsiteY11" fmla="*/ 159299 h 171450"/>
                <a:gd name="connsiteX12" fmla="*/ 13811 w 85725"/>
                <a:gd name="connsiteY12" fmla="*/ 144059 h 171450"/>
                <a:gd name="connsiteX13" fmla="*/ 10954 w 85725"/>
                <a:gd name="connsiteY13" fmla="*/ 154536 h 171450"/>
                <a:gd name="connsiteX14" fmla="*/ 13811 w 85725"/>
                <a:gd name="connsiteY14" fmla="*/ 143106 h 171450"/>
                <a:gd name="connsiteX15" fmla="*/ 9049 w 85725"/>
                <a:gd name="connsiteY15" fmla="*/ 165966 h 171450"/>
                <a:gd name="connsiteX16" fmla="*/ 9049 w 85725"/>
                <a:gd name="connsiteY16" fmla="*/ 166919 h 171450"/>
                <a:gd name="connsiteX17" fmla="*/ 14764 w 85725"/>
                <a:gd name="connsiteY17" fmla="*/ 152631 h 171450"/>
                <a:gd name="connsiteX18" fmla="*/ 14764 w 85725"/>
                <a:gd name="connsiteY18" fmla="*/ 162156 h 171450"/>
                <a:gd name="connsiteX19" fmla="*/ 18574 w 85725"/>
                <a:gd name="connsiteY19" fmla="*/ 153584 h 171450"/>
                <a:gd name="connsiteX20" fmla="*/ 27146 w 85725"/>
                <a:gd name="connsiteY20" fmla="*/ 172634 h 171450"/>
                <a:gd name="connsiteX21" fmla="*/ 30956 w 85725"/>
                <a:gd name="connsiteY21" fmla="*/ 164061 h 171450"/>
                <a:gd name="connsiteX22" fmla="*/ 31909 w 85725"/>
                <a:gd name="connsiteY22" fmla="*/ 163109 h 171450"/>
                <a:gd name="connsiteX23" fmla="*/ 32861 w 85725"/>
                <a:gd name="connsiteY23" fmla="*/ 168824 h 171450"/>
                <a:gd name="connsiteX24" fmla="*/ 34766 w 85725"/>
                <a:gd name="connsiteY24" fmla="*/ 155489 h 171450"/>
                <a:gd name="connsiteX25" fmla="*/ 36671 w 85725"/>
                <a:gd name="connsiteY25" fmla="*/ 167872 h 171450"/>
                <a:gd name="connsiteX26" fmla="*/ 38576 w 85725"/>
                <a:gd name="connsiteY26" fmla="*/ 165014 h 171450"/>
                <a:gd name="connsiteX27" fmla="*/ 40481 w 85725"/>
                <a:gd name="connsiteY27" fmla="*/ 138344 h 171450"/>
                <a:gd name="connsiteX28" fmla="*/ 40481 w 85725"/>
                <a:gd name="connsiteY28" fmla="*/ 158347 h 171450"/>
                <a:gd name="connsiteX29" fmla="*/ 42386 w 85725"/>
                <a:gd name="connsiteY29" fmla="*/ 135486 h 171450"/>
                <a:gd name="connsiteX30" fmla="*/ 45244 w 85725"/>
                <a:gd name="connsiteY30" fmla="*/ 128819 h 171450"/>
                <a:gd name="connsiteX31" fmla="*/ 42386 w 85725"/>
                <a:gd name="connsiteY31" fmla="*/ 109769 h 171450"/>
                <a:gd name="connsiteX32" fmla="*/ 47149 w 85725"/>
                <a:gd name="connsiteY32" fmla="*/ 126914 h 171450"/>
                <a:gd name="connsiteX33" fmla="*/ 47149 w 85725"/>
                <a:gd name="connsiteY33" fmla="*/ 125961 h 171450"/>
                <a:gd name="connsiteX34" fmla="*/ 48101 w 85725"/>
                <a:gd name="connsiteY34" fmla="*/ 101197 h 171450"/>
                <a:gd name="connsiteX35" fmla="*/ 51911 w 85725"/>
                <a:gd name="connsiteY35" fmla="*/ 106911 h 171450"/>
                <a:gd name="connsiteX36" fmla="*/ 47149 w 85725"/>
                <a:gd name="connsiteY36" fmla="*/ 89766 h 171450"/>
                <a:gd name="connsiteX37" fmla="*/ 52864 w 85725"/>
                <a:gd name="connsiteY37" fmla="*/ 91672 h 171450"/>
                <a:gd name="connsiteX38" fmla="*/ 57626 w 85725"/>
                <a:gd name="connsiteY38" fmla="*/ 79289 h 171450"/>
                <a:gd name="connsiteX39" fmla="*/ 67151 w 85725"/>
                <a:gd name="connsiteY39" fmla="*/ 47856 h 171450"/>
                <a:gd name="connsiteX40" fmla="*/ 68104 w 85725"/>
                <a:gd name="connsiteY40" fmla="*/ 44047 h 171450"/>
                <a:gd name="connsiteX41" fmla="*/ 75724 w 85725"/>
                <a:gd name="connsiteY41" fmla="*/ 42141 h 171450"/>
                <a:gd name="connsiteX42" fmla="*/ 70009 w 85725"/>
                <a:gd name="connsiteY42" fmla="*/ 37379 h 171450"/>
                <a:gd name="connsiteX43" fmla="*/ 79534 w 85725"/>
                <a:gd name="connsiteY43" fmla="*/ 36426 h 171450"/>
                <a:gd name="connsiteX44" fmla="*/ 71914 w 85725"/>
                <a:gd name="connsiteY44" fmla="*/ 24997 h 171450"/>
                <a:gd name="connsiteX45" fmla="*/ 80486 w 85725"/>
                <a:gd name="connsiteY45" fmla="*/ 24044 h 171450"/>
                <a:gd name="connsiteX46" fmla="*/ 81439 w 85725"/>
                <a:gd name="connsiteY46" fmla="*/ 22139 h 171450"/>
                <a:gd name="connsiteX47" fmla="*/ 79534 w 85725"/>
                <a:gd name="connsiteY47" fmla="*/ 19281 h 171450"/>
                <a:gd name="connsiteX48" fmla="*/ 73819 w 85725"/>
                <a:gd name="connsiteY48" fmla="*/ 29759 h 171450"/>
                <a:gd name="connsiteX49" fmla="*/ 66199 w 85725"/>
                <a:gd name="connsiteY49" fmla="*/ 28806 h 171450"/>
                <a:gd name="connsiteX50" fmla="*/ 63341 w 85725"/>
                <a:gd name="connsiteY50" fmla="*/ 46904 h 171450"/>
                <a:gd name="connsiteX51" fmla="*/ 67151 w 85725"/>
                <a:gd name="connsiteY51" fmla="*/ 53572 h 171450"/>
                <a:gd name="connsiteX52" fmla="*/ 56674 w 85725"/>
                <a:gd name="connsiteY52" fmla="*/ 52619 h 171450"/>
                <a:gd name="connsiteX53" fmla="*/ 59531 w 85725"/>
                <a:gd name="connsiteY53" fmla="*/ 58334 h 171450"/>
                <a:gd name="connsiteX54" fmla="*/ 39529 w 85725"/>
                <a:gd name="connsiteY54" fmla="*/ 70716 h 171450"/>
                <a:gd name="connsiteX55" fmla="*/ 38576 w 85725"/>
                <a:gd name="connsiteY55" fmla="*/ 72622 h 171450"/>
                <a:gd name="connsiteX56" fmla="*/ 45244 w 85725"/>
                <a:gd name="connsiteY56" fmla="*/ 84051 h 171450"/>
                <a:gd name="connsiteX57" fmla="*/ 41434 w 85725"/>
                <a:gd name="connsiteY57" fmla="*/ 78336 h 171450"/>
                <a:gd name="connsiteX58" fmla="*/ 38576 w 85725"/>
                <a:gd name="connsiteY58" fmla="*/ 74526 h 171450"/>
                <a:gd name="connsiteX59" fmla="*/ 42386 w 85725"/>
                <a:gd name="connsiteY59" fmla="*/ 85956 h 171450"/>
                <a:gd name="connsiteX60" fmla="*/ 40481 w 85725"/>
                <a:gd name="connsiteY60" fmla="*/ 82147 h 171450"/>
                <a:gd name="connsiteX61" fmla="*/ 36671 w 85725"/>
                <a:gd name="connsiteY61" fmla="*/ 70716 h 171450"/>
                <a:gd name="connsiteX62" fmla="*/ 40481 w 85725"/>
                <a:gd name="connsiteY62" fmla="*/ 85004 h 171450"/>
                <a:gd name="connsiteX63" fmla="*/ 37624 w 85725"/>
                <a:gd name="connsiteY63" fmla="*/ 74526 h 171450"/>
                <a:gd name="connsiteX64" fmla="*/ 36671 w 85725"/>
                <a:gd name="connsiteY64" fmla="*/ 72622 h 171450"/>
                <a:gd name="connsiteX65" fmla="*/ 36671 w 85725"/>
                <a:gd name="connsiteY65" fmla="*/ 74526 h 171450"/>
                <a:gd name="connsiteX66" fmla="*/ 39529 w 85725"/>
                <a:gd name="connsiteY66" fmla="*/ 93576 h 171450"/>
                <a:gd name="connsiteX67" fmla="*/ 35719 w 85725"/>
                <a:gd name="connsiteY67" fmla="*/ 77384 h 171450"/>
                <a:gd name="connsiteX68" fmla="*/ 36671 w 85725"/>
                <a:gd name="connsiteY68" fmla="*/ 88814 h 171450"/>
                <a:gd name="connsiteX69" fmla="*/ 38576 w 85725"/>
                <a:gd name="connsiteY69" fmla="*/ 98339 h 171450"/>
                <a:gd name="connsiteX70" fmla="*/ 37624 w 85725"/>
                <a:gd name="connsiteY70" fmla="*/ 99291 h 171450"/>
                <a:gd name="connsiteX71" fmla="*/ 35719 w 85725"/>
                <a:gd name="connsiteY71" fmla="*/ 83099 h 171450"/>
                <a:gd name="connsiteX72" fmla="*/ 34766 w 85725"/>
                <a:gd name="connsiteY72" fmla="*/ 85004 h 171450"/>
                <a:gd name="connsiteX73" fmla="*/ 34766 w 85725"/>
                <a:gd name="connsiteY73" fmla="*/ 98339 h 171450"/>
                <a:gd name="connsiteX74" fmla="*/ 33814 w 85725"/>
                <a:gd name="connsiteY74" fmla="*/ 89766 h 171450"/>
                <a:gd name="connsiteX75" fmla="*/ 33814 w 85725"/>
                <a:gd name="connsiteY75" fmla="*/ 108816 h 171450"/>
                <a:gd name="connsiteX76" fmla="*/ 32861 w 85725"/>
                <a:gd name="connsiteY76" fmla="*/ 119294 h 171450"/>
                <a:gd name="connsiteX77" fmla="*/ 31909 w 85725"/>
                <a:gd name="connsiteY77" fmla="*/ 104054 h 171450"/>
                <a:gd name="connsiteX78" fmla="*/ 30956 w 85725"/>
                <a:gd name="connsiteY78" fmla="*/ 108816 h 171450"/>
                <a:gd name="connsiteX79" fmla="*/ 30004 w 85725"/>
                <a:gd name="connsiteY79" fmla="*/ 126914 h 171450"/>
                <a:gd name="connsiteX80" fmla="*/ 30956 w 85725"/>
                <a:gd name="connsiteY80" fmla="*/ 101197 h 171450"/>
                <a:gd name="connsiteX81" fmla="*/ 30956 w 85725"/>
                <a:gd name="connsiteY81" fmla="*/ 105959 h 171450"/>
                <a:gd name="connsiteX82" fmla="*/ 30956 w 85725"/>
                <a:gd name="connsiteY82" fmla="*/ 98339 h 171450"/>
                <a:gd name="connsiteX83" fmla="*/ 30004 w 85725"/>
                <a:gd name="connsiteY83" fmla="*/ 105959 h 171450"/>
                <a:gd name="connsiteX84" fmla="*/ 27146 w 85725"/>
                <a:gd name="connsiteY84" fmla="*/ 135486 h 171450"/>
                <a:gd name="connsiteX85" fmla="*/ 29051 w 85725"/>
                <a:gd name="connsiteY85" fmla="*/ 115484 h 171450"/>
                <a:gd name="connsiteX86" fmla="*/ 27146 w 85725"/>
                <a:gd name="connsiteY86" fmla="*/ 141201 h 171450"/>
                <a:gd name="connsiteX87" fmla="*/ 30004 w 85725"/>
                <a:gd name="connsiteY87" fmla="*/ 105006 h 171450"/>
                <a:gd name="connsiteX88" fmla="*/ 29051 w 85725"/>
                <a:gd name="connsiteY88" fmla="*/ 111674 h 171450"/>
                <a:gd name="connsiteX89" fmla="*/ 30004 w 85725"/>
                <a:gd name="connsiteY89" fmla="*/ 103101 h 171450"/>
                <a:gd name="connsiteX90" fmla="*/ 26194 w 85725"/>
                <a:gd name="connsiteY90" fmla="*/ 142154 h 171450"/>
                <a:gd name="connsiteX91" fmla="*/ 26194 w 85725"/>
                <a:gd name="connsiteY91" fmla="*/ 140249 h 171450"/>
                <a:gd name="connsiteX92" fmla="*/ 28099 w 85725"/>
                <a:gd name="connsiteY92" fmla="*/ 118341 h 171450"/>
                <a:gd name="connsiteX93" fmla="*/ 25241 w 85725"/>
                <a:gd name="connsiteY93" fmla="*/ 146916 h 171450"/>
                <a:gd name="connsiteX94" fmla="*/ 29051 w 85725"/>
                <a:gd name="connsiteY94" fmla="*/ 108816 h 171450"/>
                <a:gd name="connsiteX95" fmla="*/ 27146 w 85725"/>
                <a:gd name="connsiteY95" fmla="*/ 123104 h 171450"/>
                <a:gd name="connsiteX96" fmla="*/ 24289 w 85725"/>
                <a:gd name="connsiteY96" fmla="*/ 147869 h 171450"/>
                <a:gd name="connsiteX97" fmla="*/ 29051 w 85725"/>
                <a:gd name="connsiteY97" fmla="*/ 94529 h 171450"/>
                <a:gd name="connsiteX98" fmla="*/ 24289 w 85725"/>
                <a:gd name="connsiteY98" fmla="*/ 129772 h 171450"/>
                <a:gd name="connsiteX99" fmla="*/ 41434 w 85725"/>
                <a:gd name="connsiteY99" fmla="*/ 69764 h 171450"/>
                <a:gd name="connsiteX100" fmla="*/ 30004 w 85725"/>
                <a:gd name="connsiteY100" fmla="*/ 82147 h 171450"/>
                <a:gd name="connsiteX101" fmla="*/ 27146 w 85725"/>
                <a:gd name="connsiteY101" fmla="*/ 100244 h 171450"/>
                <a:gd name="connsiteX102" fmla="*/ 30004 w 85725"/>
                <a:gd name="connsiteY102" fmla="*/ 76431 h 171450"/>
                <a:gd name="connsiteX103" fmla="*/ 26194 w 85725"/>
                <a:gd name="connsiteY103" fmla="*/ 99291 h 171450"/>
                <a:gd name="connsiteX104" fmla="*/ 28099 w 85725"/>
                <a:gd name="connsiteY104" fmla="*/ 86909 h 171450"/>
                <a:gd name="connsiteX105" fmla="*/ 28099 w 85725"/>
                <a:gd name="connsiteY105" fmla="*/ 85004 h 171450"/>
                <a:gd name="connsiteX106" fmla="*/ 27146 w 85725"/>
                <a:gd name="connsiteY106" fmla="*/ 91672 h 171450"/>
                <a:gd name="connsiteX107" fmla="*/ 24289 w 85725"/>
                <a:gd name="connsiteY107" fmla="*/ 103101 h 171450"/>
                <a:gd name="connsiteX108" fmla="*/ 30004 w 85725"/>
                <a:gd name="connsiteY108" fmla="*/ 75479 h 171450"/>
                <a:gd name="connsiteX109" fmla="*/ 25241 w 85725"/>
                <a:gd name="connsiteY109" fmla="*/ 91672 h 171450"/>
                <a:gd name="connsiteX110" fmla="*/ 29051 w 85725"/>
                <a:gd name="connsiteY110" fmla="*/ 75479 h 171450"/>
                <a:gd name="connsiteX111" fmla="*/ 25241 w 85725"/>
                <a:gd name="connsiteY111" fmla="*/ 86909 h 171450"/>
                <a:gd name="connsiteX112" fmla="*/ 29051 w 85725"/>
                <a:gd name="connsiteY112" fmla="*/ 74526 h 171450"/>
                <a:gd name="connsiteX113" fmla="*/ 24289 w 85725"/>
                <a:gd name="connsiteY113" fmla="*/ 86909 h 171450"/>
                <a:gd name="connsiteX114" fmla="*/ 25241 w 85725"/>
                <a:gd name="connsiteY114" fmla="*/ 80241 h 171450"/>
                <a:gd name="connsiteX115" fmla="*/ 39529 w 85725"/>
                <a:gd name="connsiteY115" fmla="*/ 69764 h 171450"/>
                <a:gd name="connsiteX116" fmla="*/ 22384 w 85725"/>
                <a:gd name="connsiteY116" fmla="*/ 81194 h 171450"/>
                <a:gd name="connsiteX117" fmla="*/ 29051 w 85725"/>
                <a:gd name="connsiteY117" fmla="*/ 70716 h 171450"/>
                <a:gd name="connsiteX118" fmla="*/ 21431 w 85725"/>
                <a:gd name="connsiteY118" fmla="*/ 72622 h 171450"/>
                <a:gd name="connsiteX119" fmla="*/ 20479 w 85725"/>
                <a:gd name="connsiteY119" fmla="*/ 70716 h 171450"/>
                <a:gd name="connsiteX120" fmla="*/ 30956 w 85725"/>
                <a:gd name="connsiteY120" fmla="*/ 64049 h 171450"/>
                <a:gd name="connsiteX121" fmla="*/ 38576 w 85725"/>
                <a:gd name="connsiteY121" fmla="*/ 65954 h 171450"/>
                <a:gd name="connsiteX122" fmla="*/ 30956 w 85725"/>
                <a:gd name="connsiteY122" fmla="*/ 59286 h 171450"/>
                <a:gd name="connsiteX123" fmla="*/ 31909 w 85725"/>
                <a:gd name="connsiteY123" fmla="*/ 61191 h 171450"/>
                <a:gd name="connsiteX124" fmla="*/ 26194 w 85725"/>
                <a:gd name="connsiteY124" fmla="*/ 59286 h 171450"/>
                <a:gd name="connsiteX125" fmla="*/ 30004 w 85725"/>
                <a:gd name="connsiteY125" fmla="*/ 8804 h 171450"/>
                <a:gd name="connsiteX126" fmla="*/ 8096 w 85725"/>
                <a:gd name="connsiteY126" fmla="*/ 9756 h 171450"/>
                <a:gd name="connsiteX127" fmla="*/ 9049 w 85725"/>
                <a:gd name="connsiteY127" fmla="*/ 10709 h 171450"/>
                <a:gd name="connsiteX128" fmla="*/ 8096 w 85725"/>
                <a:gd name="connsiteY128" fmla="*/ 12614 h 171450"/>
                <a:gd name="connsiteX129" fmla="*/ 13811 w 85725"/>
                <a:gd name="connsiteY129" fmla="*/ 14519 h 171450"/>
                <a:gd name="connsiteX130" fmla="*/ 7144 w 85725"/>
                <a:gd name="connsiteY130" fmla="*/ 24044 h 171450"/>
                <a:gd name="connsiteX131" fmla="*/ 15716 w 85725"/>
                <a:gd name="connsiteY131" fmla="*/ 31664 h 171450"/>
                <a:gd name="connsiteX132" fmla="*/ 10954 w 85725"/>
                <a:gd name="connsiteY132" fmla="*/ 34522 h 171450"/>
                <a:gd name="connsiteX133" fmla="*/ 21431 w 85725"/>
                <a:gd name="connsiteY133" fmla="*/ 63097 h 171450"/>
                <a:gd name="connsiteX134" fmla="*/ 21431 w 85725"/>
                <a:gd name="connsiteY134" fmla="*/ 63097 h 171450"/>
                <a:gd name="connsiteX135" fmla="*/ 21431 w 85725"/>
                <a:gd name="connsiteY135" fmla="*/ 65001 h 171450"/>
                <a:gd name="connsiteX136" fmla="*/ 21431 w 85725"/>
                <a:gd name="connsiteY136" fmla="*/ 65001 h 171450"/>
                <a:gd name="connsiteX137" fmla="*/ 41434 w 85725"/>
                <a:gd name="connsiteY137" fmla="*/ 58334 h 171450"/>
                <a:gd name="connsiteX138" fmla="*/ 41434 w 85725"/>
                <a:gd name="connsiteY138" fmla="*/ 5833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85725" h="171450">
                  <a:moveTo>
                    <a:pt x="10954" y="34522"/>
                  </a:moveTo>
                  <a:cubicBezTo>
                    <a:pt x="10954" y="31664"/>
                    <a:pt x="17621" y="44047"/>
                    <a:pt x="23336" y="43094"/>
                  </a:cubicBezTo>
                  <a:cubicBezTo>
                    <a:pt x="21431" y="42141"/>
                    <a:pt x="21431" y="42141"/>
                    <a:pt x="22384" y="43094"/>
                  </a:cubicBezTo>
                  <a:cubicBezTo>
                    <a:pt x="17621" y="41189"/>
                    <a:pt x="17621" y="42141"/>
                    <a:pt x="21431" y="45951"/>
                  </a:cubicBezTo>
                  <a:cubicBezTo>
                    <a:pt x="14764" y="46904"/>
                    <a:pt x="20479" y="43094"/>
                    <a:pt x="12859" y="44047"/>
                  </a:cubicBezTo>
                  <a:cubicBezTo>
                    <a:pt x="10001" y="50714"/>
                    <a:pt x="14764" y="89766"/>
                    <a:pt x="8096" y="121199"/>
                  </a:cubicBezTo>
                  <a:cubicBezTo>
                    <a:pt x="10001" y="119294"/>
                    <a:pt x="10954" y="118341"/>
                    <a:pt x="11906" y="116436"/>
                  </a:cubicBezTo>
                  <a:cubicBezTo>
                    <a:pt x="8096" y="124056"/>
                    <a:pt x="8096" y="124056"/>
                    <a:pt x="11906" y="118341"/>
                  </a:cubicBezTo>
                  <a:cubicBezTo>
                    <a:pt x="10954" y="121199"/>
                    <a:pt x="10001" y="124056"/>
                    <a:pt x="9049" y="126914"/>
                  </a:cubicBezTo>
                  <a:cubicBezTo>
                    <a:pt x="10954" y="125961"/>
                    <a:pt x="11906" y="124056"/>
                    <a:pt x="11906" y="121199"/>
                  </a:cubicBezTo>
                  <a:cubicBezTo>
                    <a:pt x="10954" y="122151"/>
                    <a:pt x="6191" y="148822"/>
                    <a:pt x="10954" y="135486"/>
                  </a:cubicBezTo>
                  <a:cubicBezTo>
                    <a:pt x="9049" y="144059"/>
                    <a:pt x="10001" y="150726"/>
                    <a:pt x="10001" y="159299"/>
                  </a:cubicBezTo>
                  <a:cubicBezTo>
                    <a:pt x="10954" y="154536"/>
                    <a:pt x="12859" y="148822"/>
                    <a:pt x="13811" y="144059"/>
                  </a:cubicBezTo>
                  <a:cubicBezTo>
                    <a:pt x="12859" y="147869"/>
                    <a:pt x="11906" y="150726"/>
                    <a:pt x="10954" y="154536"/>
                  </a:cubicBezTo>
                  <a:cubicBezTo>
                    <a:pt x="11906" y="150726"/>
                    <a:pt x="12859" y="146916"/>
                    <a:pt x="13811" y="143106"/>
                  </a:cubicBezTo>
                  <a:cubicBezTo>
                    <a:pt x="12859" y="157394"/>
                    <a:pt x="10954" y="154536"/>
                    <a:pt x="9049" y="165966"/>
                  </a:cubicBezTo>
                  <a:cubicBezTo>
                    <a:pt x="10001" y="163109"/>
                    <a:pt x="10001" y="163109"/>
                    <a:pt x="9049" y="166919"/>
                  </a:cubicBezTo>
                  <a:cubicBezTo>
                    <a:pt x="10954" y="167872"/>
                    <a:pt x="14764" y="153584"/>
                    <a:pt x="14764" y="152631"/>
                  </a:cubicBezTo>
                  <a:cubicBezTo>
                    <a:pt x="11906" y="178349"/>
                    <a:pt x="23336" y="134534"/>
                    <a:pt x="14764" y="162156"/>
                  </a:cubicBezTo>
                  <a:cubicBezTo>
                    <a:pt x="16669" y="160251"/>
                    <a:pt x="18574" y="157394"/>
                    <a:pt x="18574" y="153584"/>
                  </a:cubicBezTo>
                  <a:cubicBezTo>
                    <a:pt x="10954" y="166919"/>
                    <a:pt x="23336" y="166919"/>
                    <a:pt x="27146" y="172634"/>
                  </a:cubicBezTo>
                  <a:cubicBezTo>
                    <a:pt x="23336" y="168824"/>
                    <a:pt x="30004" y="170729"/>
                    <a:pt x="30956" y="164061"/>
                  </a:cubicBezTo>
                  <a:cubicBezTo>
                    <a:pt x="30956" y="165966"/>
                    <a:pt x="31909" y="173586"/>
                    <a:pt x="31909" y="163109"/>
                  </a:cubicBezTo>
                  <a:cubicBezTo>
                    <a:pt x="33814" y="166919"/>
                    <a:pt x="32861" y="166919"/>
                    <a:pt x="32861" y="168824"/>
                  </a:cubicBezTo>
                  <a:cubicBezTo>
                    <a:pt x="32861" y="163109"/>
                    <a:pt x="34766" y="162156"/>
                    <a:pt x="34766" y="155489"/>
                  </a:cubicBezTo>
                  <a:cubicBezTo>
                    <a:pt x="35719" y="182159"/>
                    <a:pt x="35719" y="138344"/>
                    <a:pt x="36671" y="167872"/>
                  </a:cubicBezTo>
                  <a:cubicBezTo>
                    <a:pt x="38576" y="165966"/>
                    <a:pt x="37624" y="150726"/>
                    <a:pt x="38576" y="165014"/>
                  </a:cubicBezTo>
                  <a:cubicBezTo>
                    <a:pt x="39529" y="156441"/>
                    <a:pt x="39529" y="146916"/>
                    <a:pt x="40481" y="138344"/>
                  </a:cubicBezTo>
                  <a:cubicBezTo>
                    <a:pt x="40481" y="145011"/>
                    <a:pt x="40481" y="151679"/>
                    <a:pt x="40481" y="158347"/>
                  </a:cubicBezTo>
                  <a:cubicBezTo>
                    <a:pt x="40481" y="150726"/>
                    <a:pt x="40481" y="143106"/>
                    <a:pt x="42386" y="135486"/>
                  </a:cubicBezTo>
                  <a:cubicBezTo>
                    <a:pt x="49054" y="145011"/>
                    <a:pt x="45244" y="127866"/>
                    <a:pt x="45244" y="128819"/>
                  </a:cubicBezTo>
                  <a:cubicBezTo>
                    <a:pt x="44291" y="122151"/>
                    <a:pt x="43339" y="115484"/>
                    <a:pt x="42386" y="109769"/>
                  </a:cubicBezTo>
                  <a:cubicBezTo>
                    <a:pt x="43339" y="116436"/>
                    <a:pt x="46196" y="120247"/>
                    <a:pt x="47149" y="126914"/>
                  </a:cubicBezTo>
                  <a:cubicBezTo>
                    <a:pt x="45244" y="118341"/>
                    <a:pt x="45244" y="118341"/>
                    <a:pt x="47149" y="125961"/>
                  </a:cubicBezTo>
                  <a:cubicBezTo>
                    <a:pt x="47149" y="127866"/>
                    <a:pt x="48101" y="101197"/>
                    <a:pt x="48101" y="101197"/>
                  </a:cubicBezTo>
                  <a:cubicBezTo>
                    <a:pt x="49054" y="103101"/>
                    <a:pt x="50006" y="105959"/>
                    <a:pt x="51911" y="106911"/>
                  </a:cubicBezTo>
                  <a:cubicBezTo>
                    <a:pt x="51911" y="105006"/>
                    <a:pt x="50006" y="88814"/>
                    <a:pt x="47149" y="89766"/>
                  </a:cubicBezTo>
                  <a:cubicBezTo>
                    <a:pt x="47149" y="90719"/>
                    <a:pt x="47149" y="86909"/>
                    <a:pt x="52864" y="91672"/>
                  </a:cubicBezTo>
                  <a:cubicBezTo>
                    <a:pt x="50006" y="87861"/>
                    <a:pt x="50959" y="78336"/>
                    <a:pt x="57626" y="79289"/>
                  </a:cubicBezTo>
                  <a:cubicBezTo>
                    <a:pt x="58579" y="67859"/>
                    <a:pt x="65246" y="53572"/>
                    <a:pt x="67151" y="47856"/>
                  </a:cubicBezTo>
                  <a:cubicBezTo>
                    <a:pt x="73819" y="55476"/>
                    <a:pt x="69056" y="44047"/>
                    <a:pt x="68104" y="44047"/>
                  </a:cubicBezTo>
                  <a:cubicBezTo>
                    <a:pt x="70961" y="44999"/>
                    <a:pt x="68104" y="44047"/>
                    <a:pt x="75724" y="42141"/>
                  </a:cubicBezTo>
                  <a:cubicBezTo>
                    <a:pt x="75724" y="44047"/>
                    <a:pt x="69056" y="36426"/>
                    <a:pt x="70009" y="37379"/>
                  </a:cubicBezTo>
                  <a:cubicBezTo>
                    <a:pt x="76676" y="42141"/>
                    <a:pt x="77629" y="35474"/>
                    <a:pt x="79534" y="36426"/>
                  </a:cubicBezTo>
                  <a:cubicBezTo>
                    <a:pt x="78581" y="33569"/>
                    <a:pt x="74771" y="29759"/>
                    <a:pt x="71914" y="24997"/>
                  </a:cubicBezTo>
                  <a:cubicBezTo>
                    <a:pt x="77629" y="24997"/>
                    <a:pt x="77629" y="22139"/>
                    <a:pt x="80486" y="24044"/>
                  </a:cubicBezTo>
                  <a:cubicBezTo>
                    <a:pt x="76676" y="20234"/>
                    <a:pt x="76676" y="19281"/>
                    <a:pt x="81439" y="22139"/>
                  </a:cubicBezTo>
                  <a:cubicBezTo>
                    <a:pt x="82391" y="24997"/>
                    <a:pt x="72866" y="13566"/>
                    <a:pt x="79534" y="19281"/>
                  </a:cubicBezTo>
                  <a:cubicBezTo>
                    <a:pt x="79534" y="19281"/>
                    <a:pt x="62389" y="21186"/>
                    <a:pt x="73819" y="29759"/>
                  </a:cubicBezTo>
                  <a:cubicBezTo>
                    <a:pt x="70961" y="29759"/>
                    <a:pt x="69056" y="28806"/>
                    <a:pt x="66199" y="28806"/>
                  </a:cubicBezTo>
                  <a:cubicBezTo>
                    <a:pt x="68104" y="34522"/>
                    <a:pt x="58579" y="37379"/>
                    <a:pt x="63341" y="46904"/>
                  </a:cubicBezTo>
                  <a:cubicBezTo>
                    <a:pt x="51911" y="44047"/>
                    <a:pt x="65246" y="50714"/>
                    <a:pt x="67151" y="53572"/>
                  </a:cubicBezTo>
                  <a:cubicBezTo>
                    <a:pt x="59531" y="51666"/>
                    <a:pt x="64294" y="53572"/>
                    <a:pt x="56674" y="52619"/>
                  </a:cubicBezTo>
                  <a:cubicBezTo>
                    <a:pt x="55721" y="52619"/>
                    <a:pt x="59531" y="57381"/>
                    <a:pt x="59531" y="58334"/>
                  </a:cubicBezTo>
                  <a:cubicBezTo>
                    <a:pt x="52864" y="65954"/>
                    <a:pt x="48101" y="73574"/>
                    <a:pt x="39529" y="70716"/>
                  </a:cubicBezTo>
                  <a:cubicBezTo>
                    <a:pt x="37624" y="69764"/>
                    <a:pt x="50006" y="82147"/>
                    <a:pt x="38576" y="72622"/>
                  </a:cubicBezTo>
                  <a:cubicBezTo>
                    <a:pt x="39529" y="73574"/>
                    <a:pt x="45244" y="85004"/>
                    <a:pt x="45244" y="84051"/>
                  </a:cubicBezTo>
                  <a:cubicBezTo>
                    <a:pt x="40481" y="77384"/>
                    <a:pt x="38576" y="75479"/>
                    <a:pt x="41434" y="78336"/>
                  </a:cubicBezTo>
                  <a:cubicBezTo>
                    <a:pt x="37624" y="68811"/>
                    <a:pt x="43339" y="84051"/>
                    <a:pt x="38576" y="74526"/>
                  </a:cubicBezTo>
                  <a:cubicBezTo>
                    <a:pt x="39529" y="77384"/>
                    <a:pt x="41434" y="81194"/>
                    <a:pt x="42386" y="85956"/>
                  </a:cubicBezTo>
                  <a:cubicBezTo>
                    <a:pt x="42386" y="82147"/>
                    <a:pt x="41434" y="81194"/>
                    <a:pt x="40481" y="82147"/>
                  </a:cubicBezTo>
                  <a:cubicBezTo>
                    <a:pt x="37624" y="77384"/>
                    <a:pt x="38576" y="75479"/>
                    <a:pt x="36671" y="70716"/>
                  </a:cubicBezTo>
                  <a:cubicBezTo>
                    <a:pt x="41434" y="85956"/>
                    <a:pt x="33814" y="56429"/>
                    <a:pt x="40481" y="85004"/>
                  </a:cubicBezTo>
                  <a:cubicBezTo>
                    <a:pt x="39529" y="82147"/>
                    <a:pt x="37624" y="77384"/>
                    <a:pt x="37624" y="74526"/>
                  </a:cubicBezTo>
                  <a:cubicBezTo>
                    <a:pt x="37624" y="75479"/>
                    <a:pt x="36671" y="74526"/>
                    <a:pt x="36671" y="72622"/>
                  </a:cubicBezTo>
                  <a:cubicBezTo>
                    <a:pt x="37624" y="75479"/>
                    <a:pt x="39529" y="88814"/>
                    <a:pt x="36671" y="74526"/>
                  </a:cubicBezTo>
                  <a:cubicBezTo>
                    <a:pt x="37624" y="81194"/>
                    <a:pt x="39529" y="86909"/>
                    <a:pt x="39529" y="93576"/>
                  </a:cubicBezTo>
                  <a:cubicBezTo>
                    <a:pt x="38576" y="88814"/>
                    <a:pt x="36671" y="83099"/>
                    <a:pt x="35719" y="77384"/>
                  </a:cubicBezTo>
                  <a:cubicBezTo>
                    <a:pt x="36671" y="81194"/>
                    <a:pt x="36671" y="85004"/>
                    <a:pt x="36671" y="88814"/>
                  </a:cubicBezTo>
                  <a:cubicBezTo>
                    <a:pt x="34766" y="81194"/>
                    <a:pt x="37624" y="95481"/>
                    <a:pt x="38576" y="98339"/>
                  </a:cubicBezTo>
                  <a:cubicBezTo>
                    <a:pt x="37624" y="97386"/>
                    <a:pt x="37624" y="97386"/>
                    <a:pt x="37624" y="99291"/>
                  </a:cubicBezTo>
                  <a:cubicBezTo>
                    <a:pt x="36671" y="93576"/>
                    <a:pt x="36671" y="88814"/>
                    <a:pt x="35719" y="83099"/>
                  </a:cubicBezTo>
                  <a:cubicBezTo>
                    <a:pt x="36671" y="88814"/>
                    <a:pt x="36671" y="111674"/>
                    <a:pt x="34766" y="85004"/>
                  </a:cubicBezTo>
                  <a:cubicBezTo>
                    <a:pt x="34766" y="89766"/>
                    <a:pt x="34766" y="93576"/>
                    <a:pt x="34766" y="98339"/>
                  </a:cubicBezTo>
                  <a:cubicBezTo>
                    <a:pt x="34766" y="95481"/>
                    <a:pt x="34766" y="92624"/>
                    <a:pt x="33814" y="89766"/>
                  </a:cubicBezTo>
                  <a:cubicBezTo>
                    <a:pt x="33814" y="96434"/>
                    <a:pt x="33814" y="102149"/>
                    <a:pt x="33814" y="108816"/>
                  </a:cubicBezTo>
                  <a:cubicBezTo>
                    <a:pt x="32861" y="68811"/>
                    <a:pt x="32861" y="115484"/>
                    <a:pt x="32861" y="119294"/>
                  </a:cubicBezTo>
                  <a:cubicBezTo>
                    <a:pt x="31909" y="91672"/>
                    <a:pt x="31909" y="129772"/>
                    <a:pt x="31909" y="104054"/>
                  </a:cubicBezTo>
                  <a:cubicBezTo>
                    <a:pt x="30956" y="113579"/>
                    <a:pt x="30956" y="115484"/>
                    <a:pt x="30956" y="108816"/>
                  </a:cubicBezTo>
                  <a:cubicBezTo>
                    <a:pt x="30956" y="114531"/>
                    <a:pt x="30004" y="121199"/>
                    <a:pt x="30004" y="126914"/>
                  </a:cubicBezTo>
                  <a:cubicBezTo>
                    <a:pt x="30004" y="118341"/>
                    <a:pt x="30956" y="109769"/>
                    <a:pt x="30956" y="101197"/>
                  </a:cubicBezTo>
                  <a:cubicBezTo>
                    <a:pt x="30956" y="103101"/>
                    <a:pt x="30956" y="104054"/>
                    <a:pt x="30956" y="105959"/>
                  </a:cubicBezTo>
                  <a:cubicBezTo>
                    <a:pt x="30956" y="103101"/>
                    <a:pt x="30956" y="100244"/>
                    <a:pt x="30956" y="98339"/>
                  </a:cubicBezTo>
                  <a:cubicBezTo>
                    <a:pt x="30956" y="97386"/>
                    <a:pt x="29051" y="120247"/>
                    <a:pt x="30004" y="105959"/>
                  </a:cubicBezTo>
                  <a:cubicBezTo>
                    <a:pt x="29051" y="115484"/>
                    <a:pt x="29051" y="125961"/>
                    <a:pt x="27146" y="135486"/>
                  </a:cubicBezTo>
                  <a:cubicBezTo>
                    <a:pt x="28099" y="128819"/>
                    <a:pt x="28099" y="122151"/>
                    <a:pt x="29051" y="115484"/>
                  </a:cubicBezTo>
                  <a:cubicBezTo>
                    <a:pt x="28099" y="124056"/>
                    <a:pt x="28099" y="132629"/>
                    <a:pt x="27146" y="141201"/>
                  </a:cubicBezTo>
                  <a:cubicBezTo>
                    <a:pt x="28099" y="129772"/>
                    <a:pt x="26194" y="115484"/>
                    <a:pt x="30004" y="105006"/>
                  </a:cubicBezTo>
                  <a:cubicBezTo>
                    <a:pt x="30004" y="106911"/>
                    <a:pt x="30004" y="108816"/>
                    <a:pt x="29051" y="111674"/>
                  </a:cubicBezTo>
                  <a:cubicBezTo>
                    <a:pt x="29051" y="108816"/>
                    <a:pt x="29051" y="105959"/>
                    <a:pt x="30004" y="103101"/>
                  </a:cubicBezTo>
                  <a:cubicBezTo>
                    <a:pt x="29051" y="115484"/>
                    <a:pt x="27146" y="128819"/>
                    <a:pt x="26194" y="142154"/>
                  </a:cubicBezTo>
                  <a:cubicBezTo>
                    <a:pt x="27146" y="134534"/>
                    <a:pt x="27146" y="133581"/>
                    <a:pt x="26194" y="140249"/>
                  </a:cubicBezTo>
                  <a:cubicBezTo>
                    <a:pt x="27146" y="132629"/>
                    <a:pt x="27146" y="125009"/>
                    <a:pt x="28099" y="118341"/>
                  </a:cubicBezTo>
                  <a:cubicBezTo>
                    <a:pt x="27146" y="127866"/>
                    <a:pt x="26194" y="137391"/>
                    <a:pt x="25241" y="146916"/>
                  </a:cubicBezTo>
                  <a:cubicBezTo>
                    <a:pt x="26194" y="134534"/>
                    <a:pt x="28099" y="122151"/>
                    <a:pt x="29051" y="108816"/>
                  </a:cubicBezTo>
                  <a:cubicBezTo>
                    <a:pt x="28099" y="113579"/>
                    <a:pt x="28099" y="118341"/>
                    <a:pt x="27146" y="123104"/>
                  </a:cubicBezTo>
                  <a:cubicBezTo>
                    <a:pt x="29051" y="104054"/>
                    <a:pt x="26194" y="142154"/>
                    <a:pt x="24289" y="147869"/>
                  </a:cubicBezTo>
                  <a:cubicBezTo>
                    <a:pt x="27146" y="123104"/>
                    <a:pt x="27146" y="106911"/>
                    <a:pt x="29051" y="94529"/>
                  </a:cubicBezTo>
                  <a:cubicBezTo>
                    <a:pt x="27146" y="105959"/>
                    <a:pt x="26194" y="117389"/>
                    <a:pt x="24289" y="129772"/>
                  </a:cubicBezTo>
                  <a:cubicBezTo>
                    <a:pt x="27146" y="109769"/>
                    <a:pt x="38576" y="89766"/>
                    <a:pt x="41434" y="69764"/>
                  </a:cubicBezTo>
                  <a:cubicBezTo>
                    <a:pt x="41434" y="82147"/>
                    <a:pt x="31909" y="85956"/>
                    <a:pt x="30004" y="82147"/>
                  </a:cubicBezTo>
                  <a:cubicBezTo>
                    <a:pt x="29051" y="87861"/>
                    <a:pt x="28099" y="94529"/>
                    <a:pt x="27146" y="100244"/>
                  </a:cubicBezTo>
                  <a:cubicBezTo>
                    <a:pt x="29051" y="85956"/>
                    <a:pt x="29051" y="87861"/>
                    <a:pt x="30004" y="76431"/>
                  </a:cubicBezTo>
                  <a:cubicBezTo>
                    <a:pt x="29051" y="84051"/>
                    <a:pt x="27146" y="91672"/>
                    <a:pt x="26194" y="99291"/>
                  </a:cubicBezTo>
                  <a:cubicBezTo>
                    <a:pt x="30956" y="68811"/>
                    <a:pt x="24289" y="111674"/>
                    <a:pt x="28099" y="86909"/>
                  </a:cubicBezTo>
                  <a:cubicBezTo>
                    <a:pt x="25241" y="103101"/>
                    <a:pt x="28099" y="85004"/>
                    <a:pt x="28099" y="85004"/>
                  </a:cubicBezTo>
                  <a:cubicBezTo>
                    <a:pt x="28099" y="86909"/>
                    <a:pt x="27146" y="89766"/>
                    <a:pt x="27146" y="91672"/>
                  </a:cubicBezTo>
                  <a:cubicBezTo>
                    <a:pt x="31909" y="72622"/>
                    <a:pt x="25241" y="100244"/>
                    <a:pt x="24289" y="103101"/>
                  </a:cubicBezTo>
                  <a:cubicBezTo>
                    <a:pt x="26194" y="93576"/>
                    <a:pt x="28099" y="84051"/>
                    <a:pt x="30004" y="75479"/>
                  </a:cubicBezTo>
                  <a:cubicBezTo>
                    <a:pt x="29051" y="81194"/>
                    <a:pt x="27146" y="86909"/>
                    <a:pt x="25241" y="91672"/>
                  </a:cubicBezTo>
                  <a:cubicBezTo>
                    <a:pt x="26194" y="85956"/>
                    <a:pt x="27146" y="80241"/>
                    <a:pt x="29051" y="75479"/>
                  </a:cubicBezTo>
                  <a:cubicBezTo>
                    <a:pt x="28099" y="79289"/>
                    <a:pt x="27146" y="83099"/>
                    <a:pt x="25241" y="86909"/>
                  </a:cubicBezTo>
                  <a:cubicBezTo>
                    <a:pt x="26194" y="84051"/>
                    <a:pt x="29051" y="77384"/>
                    <a:pt x="29051" y="74526"/>
                  </a:cubicBezTo>
                  <a:cubicBezTo>
                    <a:pt x="27146" y="78336"/>
                    <a:pt x="26194" y="83099"/>
                    <a:pt x="24289" y="86909"/>
                  </a:cubicBezTo>
                  <a:cubicBezTo>
                    <a:pt x="36671" y="50714"/>
                    <a:pt x="25241" y="82147"/>
                    <a:pt x="25241" y="80241"/>
                  </a:cubicBezTo>
                  <a:cubicBezTo>
                    <a:pt x="26194" y="72622"/>
                    <a:pt x="34766" y="81194"/>
                    <a:pt x="39529" y="69764"/>
                  </a:cubicBezTo>
                  <a:cubicBezTo>
                    <a:pt x="36671" y="73574"/>
                    <a:pt x="25241" y="77384"/>
                    <a:pt x="22384" y="81194"/>
                  </a:cubicBezTo>
                  <a:cubicBezTo>
                    <a:pt x="24289" y="77384"/>
                    <a:pt x="29051" y="72622"/>
                    <a:pt x="29051" y="70716"/>
                  </a:cubicBezTo>
                  <a:cubicBezTo>
                    <a:pt x="29051" y="71669"/>
                    <a:pt x="22384" y="73574"/>
                    <a:pt x="21431" y="72622"/>
                  </a:cubicBezTo>
                  <a:cubicBezTo>
                    <a:pt x="22384" y="71669"/>
                    <a:pt x="24289" y="70716"/>
                    <a:pt x="20479" y="70716"/>
                  </a:cubicBezTo>
                  <a:cubicBezTo>
                    <a:pt x="26194" y="71669"/>
                    <a:pt x="28099" y="65954"/>
                    <a:pt x="30956" y="64049"/>
                  </a:cubicBezTo>
                  <a:cubicBezTo>
                    <a:pt x="31909" y="64049"/>
                    <a:pt x="35719" y="65001"/>
                    <a:pt x="38576" y="65954"/>
                  </a:cubicBezTo>
                  <a:cubicBezTo>
                    <a:pt x="32861" y="64049"/>
                    <a:pt x="35719" y="57381"/>
                    <a:pt x="30956" y="59286"/>
                  </a:cubicBezTo>
                  <a:cubicBezTo>
                    <a:pt x="31909" y="59286"/>
                    <a:pt x="31909" y="61191"/>
                    <a:pt x="31909" y="61191"/>
                  </a:cubicBezTo>
                  <a:cubicBezTo>
                    <a:pt x="30956" y="59286"/>
                    <a:pt x="29051" y="58334"/>
                    <a:pt x="26194" y="59286"/>
                  </a:cubicBezTo>
                  <a:cubicBezTo>
                    <a:pt x="30004" y="58334"/>
                    <a:pt x="30004" y="13566"/>
                    <a:pt x="30004" y="8804"/>
                  </a:cubicBezTo>
                  <a:cubicBezTo>
                    <a:pt x="27146" y="4994"/>
                    <a:pt x="8096" y="8804"/>
                    <a:pt x="8096" y="9756"/>
                  </a:cubicBezTo>
                  <a:cubicBezTo>
                    <a:pt x="13811" y="13566"/>
                    <a:pt x="9049" y="9756"/>
                    <a:pt x="9049" y="10709"/>
                  </a:cubicBezTo>
                  <a:cubicBezTo>
                    <a:pt x="10954" y="12614"/>
                    <a:pt x="10954" y="12614"/>
                    <a:pt x="8096" y="12614"/>
                  </a:cubicBezTo>
                  <a:cubicBezTo>
                    <a:pt x="8096" y="14519"/>
                    <a:pt x="10954" y="12614"/>
                    <a:pt x="13811" y="14519"/>
                  </a:cubicBezTo>
                  <a:cubicBezTo>
                    <a:pt x="6191" y="17376"/>
                    <a:pt x="16669" y="24044"/>
                    <a:pt x="7144" y="24044"/>
                  </a:cubicBezTo>
                  <a:cubicBezTo>
                    <a:pt x="17621" y="24997"/>
                    <a:pt x="3334" y="28806"/>
                    <a:pt x="15716" y="31664"/>
                  </a:cubicBezTo>
                  <a:cubicBezTo>
                    <a:pt x="5239" y="33569"/>
                    <a:pt x="24289" y="30711"/>
                    <a:pt x="10954" y="34522"/>
                  </a:cubicBezTo>
                  <a:close/>
                  <a:moveTo>
                    <a:pt x="21431" y="63097"/>
                  </a:moveTo>
                  <a:cubicBezTo>
                    <a:pt x="21431" y="62144"/>
                    <a:pt x="20479" y="61191"/>
                    <a:pt x="21431" y="63097"/>
                  </a:cubicBezTo>
                  <a:close/>
                  <a:moveTo>
                    <a:pt x="21431" y="65001"/>
                  </a:moveTo>
                  <a:cubicBezTo>
                    <a:pt x="22384" y="64049"/>
                    <a:pt x="25241" y="63097"/>
                    <a:pt x="21431" y="65001"/>
                  </a:cubicBezTo>
                  <a:close/>
                  <a:moveTo>
                    <a:pt x="41434" y="58334"/>
                  </a:moveTo>
                  <a:cubicBezTo>
                    <a:pt x="41434" y="59286"/>
                    <a:pt x="37624" y="58334"/>
                    <a:pt x="41434" y="583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9" name="Freeform: Shape 3683">
              <a:extLst>
                <a:ext uri="{FF2B5EF4-FFF2-40B4-BE49-F238E27FC236}">
                  <a16:creationId xmlns="" xmlns:a16="http://schemas.microsoft.com/office/drawing/2014/main" id="{959FEEED-9492-41FD-B47D-082408DC0031}"/>
                </a:ext>
              </a:extLst>
            </p:cNvPr>
            <p:cNvSpPr/>
            <p:nvPr/>
          </p:nvSpPr>
          <p:spPr>
            <a:xfrm>
              <a:off x="7042161" y="6573255"/>
              <a:ext cx="9525" cy="9525"/>
            </a:xfrm>
            <a:custGeom>
              <a:avLst/>
              <a:gdLst>
                <a:gd name="connsiteX0" fmla="*/ 8244 w 9525"/>
                <a:gd name="connsiteY0" fmla="*/ 7567 h 9525"/>
                <a:gd name="connsiteX1" fmla="*/ 82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567"/>
                  </a:moveTo>
                  <a:cubicBezTo>
                    <a:pt x="7291" y="6614"/>
                    <a:pt x="6339" y="7567"/>
                    <a:pt x="82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0" name="Freeform: Shape 3684">
              <a:extLst>
                <a:ext uri="{FF2B5EF4-FFF2-40B4-BE49-F238E27FC236}">
                  <a16:creationId xmlns="" xmlns:a16="http://schemas.microsoft.com/office/drawing/2014/main" id="{0ECE8C1E-2E78-42F7-A2E5-7ADFAC6F26BC}"/>
                </a:ext>
              </a:extLst>
            </p:cNvPr>
            <p:cNvSpPr/>
            <p:nvPr/>
          </p:nvSpPr>
          <p:spPr>
            <a:xfrm>
              <a:off x="7066799" y="6572726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7144"/>
                    <a:pt x="8371" y="7144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1" name="Freeform: Shape 3685">
              <a:extLst>
                <a:ext uri="{FF2B5EF4-FFF2-40B4-BE49-F238E27FC236}">
                  <a16:creationId xmlns="" xmlns:a16="http://schemas.microsoft.com/office/drawing/2014/main" id="{59BEE1D2-50E8-4A16-AAF5-E25A1C61926F}"/>
                </a:ext>
              </a:extLst>
            </p:cNvPr>
            <p:cNvSpPr/>
            <p:nvPr/>
          </p:nvSpPr>
          <p:spPr>
            <a:xfrm>
              <a:off x="7015639" y="6636939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8096" y="5796"/>
                    <a:pt x="7144" y="7700"/>
                    <a:pt x="71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2" name="Freeform: Shape 3686">
              <a:extLst>
                <a:ext uri="{FF2B5EF4-FFF2-40B4-BE49-F238E27FC236}">
                  <a16:creationId xmlns="" xmlns:a16="http://schemas.microsoft.com/office/drawing/2014/main" id="{460F0BA3-8A4E-4534-8B7F-066BC3DDEC88}"/>
                </a:ext>
              </a:extLst>
            </p:cNvPr>
            <p:cNvSpPr/>
            <p:nvPr/>
          </p:nvSpPr>
          <p:spPr>
            <a:xfrm>
              <a:off x="7079456" y="65622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3" name="Freeform: Shape 3687">
              <a:extLst>
                <a:ext uri="{FF2B5EF4-FFF2-40B4-BE49-F238E27FC236}">
                  <a16:creationId xmlns="" xmlns:a16="http://schemas.microsoft.com/office/drawing/2014/main" id="{6E74449B-1076-4A73-AEDC-4A1DCCE6D926}"/>
                </a:ext>
              </a:extLst>
            </p:cNvPr>
            <p:cNvSpPr/>
            <p:nvPr/>
          </p:nvSpPr>
          <p:spPr>
            <a:xfrm>
              <a:off x="7082314" y="655558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8096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4" name="Freeform: Shape 3688">
              <a:extLst>
                <a:ext uri="{FF2B5EF4-FFF2-40B4-BE49-F238E27FC236}">
                  <a16:creationId xmlns="" xmlns:a16="http://schemas.microsoft.com/office/drawing/2014/main" id="{402251EB-989B-4AEF-8F90-7BC65187359D}"/>
                </a:ext>
              </a:extLst>
            </p:cNvPr>
            <p:cNvSpPr/>
            <p:nvPr/>
          </p:nvSpPr>
          <p:spPr>
            <a:xfrm>
              <a:off x="7082949" y="6552300"/>
              <a:ext cx="9525" cy="9525"/>
            </a:xfrm>
            <a:custGeom>
              <a:avLst/>
              <a:gdLst>
                <a:gd name="connsiteX0" fmla="*/ 8414 w 9525"/>
                <a:gd name="connsiteY0" fmla="*/ 7567 h 9525"/>
                <a:gd name="connsiteX1" fmla="*/ 841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567"/>
                  </a:moveTo>
                  <a:cubicBezTo>
                    <a:pt x="8414" y="7567"/>
                    <a:pt x="5556" y="6614"/>
                    <a:pt x="841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5" name="Freeform: Shape 3689">
              <a:extLst>
                <a:ext uri="{FF2B5EF4-FFF2-40B4-BE49-F238E27FC236}">
                  <a16:creationId xmlns="" xmlns:a16="http://schemas.microsoft.com/office/drawing/2014/main" id="{E9906998-F181-4721-AC50-0D1C417A9F92}"/>
                </a:ext>
              </a:extLst>
            </p:cNvPr>
            <p:cNvSpPr/>
            <p:nvPr/>
          </p:nvSpPr>
          <p:spPr>
            <a:xfrm>
              <a:off x="7053739" y="66441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9049"/>
                    <a:pt x="7144" y="8097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6" name="Freeform: Shape 3690">
              <a:extLst>
                <a:ext uri="{FF2B5EF4-FFF2-40B4-BE49-F238E27FC236}">
                  <a16:creationId xmlns="" xmlns:a16="http://schemas.microsoft.com/office/drawing/2014/main" id="{663BB855-C76D-4BDE-8336-BF7109E6519F}"/>
                </a:ext>
              </a:extLst>
            </p:cNvPr>
            <p:cNvSpPr/>
            <p:nvPr/>
          </p:nvSpPr>
          <p:spPr>
            <a:xfrm>
              <a:off x="7057549" y="66032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9049"/>
                    <a:pt x="8096" y="9049"/>
                  </a:cubicBezTo>
                  <a:cubicBezTo>
                    <a:pt x="8096" y="9049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7" name="Freeform: Shape 3691">
              <a:extLst>
                <a:ext uri="{FF2B5EF4-FFF2-40B4-BE49-F238E27FC236}">
                  <a16:creationId xmlns="" xmlns:a16="http://schemas.microsoft.com/office/drawing/2014/main" id="{98C7F37A-2854-43A4-9ACF-622B1166D3BF}"/>
                </a:ext>
              </a:extLst>
            </p:cNvPr>
            <p:cNvSpPr/>
            <p:nvPr/>
          </p:nvSpPr>
          <p:spPr>
            <a:xfrm>
              <a:off x="7044214" y="66813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8" name="Freeform: Shape 3692">
              <a:extLst>
                <a:ext uri="{FF2B5EF4-FFF2-40B4-BE49-F238E27FC236}">
                  <a16:creationId xmlns="" xmlns:a16="http://schemas.microsoft.com/office/drawing/2014/main" id="{6CBCDD63-3C83-4C67-85E9-9AC27E7DD908}"/>
                </a:ext>
              </a:extLst>
            </p:cNvPr>
            <p:cNvSpPr/>
            <p:nvPr/>
          </p:nvSpPr>
          <p:spPr>
            <a:xfrm>
              <a:off x="7057549" y="6606063"/>
              <a:ext cx="9525" cy="9525"/>
            </a:xfrm>
            <a:custGeom>
              <a:avLst/>
              <a:gdLst>
                <a:gd name="connsiteX0" fmla="*/ 7144 w 9525"/>
                <a:gd name="connsiteY0" fmla="*/ 8097 h 9525"/>
                <a:gd name="connsiteX1" fmla="*/ 7144 w 9525"/>
                <a:gd name="connsiteY1" fmla="*/ 7144 h 9525"/>
                <a:gd name="connsiteX2" fmla="*/ 7144 w 9525"/>
                <a:gd name="connsiteY2" fmla="*/ 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7"/>
                  </a:moveTo>
                  <a:cubicBezTo>
                    <a:pt x="8096" y="8097"/>
                    <a:pt x="8096" y="8097"/>
                    <a:pt x="7144" y="7144"/>
                  </a:cubicBezTo>
                  <a:cubicBezTo>
                    <a:pt x="8096" y="7144"/>
                    <a:pt x="7144" y="7144"/>
                    <a:pt x="7144" y="8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9" name="Freeform: Shape 3693">
              <a:extLst>
                <a:ext uri="{FF2B5EF4-FFF2-40B4-BE49-F238E27FC236}">
                  <a16:creationId xmlns="" xmlns:a16="http://schemas.microsoft.com/office/drawing/2014/main" id="{4A795D84-BB62-47CA-84F5-D73AD9DA7FA9}"/>
                </a:ext>
              </a:extLst>
            </p:cNvPr>
            <p:cNvSpPr/>
            <p:nvPr/>
          </p:nvSpPr>
          <p:spPr>
            <a:xfrm>
              <a:off x="7090886" y="653420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0" name="Freeform: Shape 3694">
              <a:extLst>
                <a:ext uri="{FF2B5EF4-FFF2-40B4-BE49-F238E27FC236}">
                  <a16:creationId xmlns="" xmlns:a16="http://schemas.microsoft.com/office/drawing/2014/main" id="{20B3162C-0884-49F3-B5D1-FF8539BFBD3E}"/>
                </a:ext>
              </a:extLst>
            </p:cNvPr>
            <p:cNvSpPr/>
            <p:nvPr/>
          </p:nvSpPr>
          <p:spPr>
            <a:xfrm>
              <a:off x="7090172" y="653367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1" name="Freeform: Shape 3695">
              <a:extLst>
                <a:ext uri="{FF2B5EF4-FFF2-40B4-BE49-F238E27FC236}">
                  <a16:creationId xmlns="" xmlns:a16="http://schemas.microsoft.com/office/drawing/2014/main" id="{72EE77EA-A7CD-4A2A-AEFD-7966C8475829}"/>
                </a:ext>
              </a:extLst>
            </p:cNvPr>
            <p:cNvSpPr/>
            <p:nvPr/>
          </p:nvSpPr>
          <p:spPr>
            <a:xfrm>
              <a:off x="7089934" y="65327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7"/>
                    <a:pt x="8096" y="8097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2" name="Freeform: Shape 3696">
              <a:extLst>
                <a:ext uri="{FF2B5EF4-FFF2-40B4-BE49-F238E27FC236}">
                  <a16:creationId xmlns="" xmlns:a16="http://schemas.microsoft.com/office/drawing/2014/main" id="{E95DCDDE-5519-4DEC-A26F-27D56AC1245D}"/>
                </a:ext>
              </a:extLst>
            </p:cNvPr>
            <p:cNvSpPr/>
            <p:nvPr/>
          </p:nvSpPr>
          <p:spPr>
            <a:xfrm>
              <a:off x="7088029" y="65393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8096" y="8097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3" name="Freeform: Shape 3697">
              <a:extLst>
                <a:ext uri="{FF2B5EF4-FFF2-40B4-BE49-F238E27FC236}">
                  <a16:creationId xmlns="" xmlns:a16="http://schemas.microsoft.com/office/drawing/2014/main" id="{05FD7D5D-CE45-4675-A09B-D4336FFFD9C5}"/>
                </a:ext>
              </a:extLst>
            </p:cNvPr>
            <p:cNvSpPr/>
            <p:nvPr/>
          </p:nvSpPr>
          <p:spPr>
            <a:xfrm>
              <a:off x="7088029" y="653960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10954" y="5027"/>
                    <a:pt x="7144" y="883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4" name="Freeform: Shape 3698">
              <a:extLst>
                <a:ext uri="{FF2B5EF4-FFF2-40B4-BE49-F238E27FC236}">
                  <a16:creationId xmlns="" xmlns:a16="http://schemas.microsoft.com/office/drawing/2014/main" id="{F7EC3318-DB18-4CA2-8C1E-6D4FA5119EB6}"/>
                </a:ext>
              </a:extLst>
            </p:cNvPr>
            <p:cNvSpPr/>
            <p:nvPr/>
          </p:nvSpPr>
          <p:spPr>
            <a:xfrm>
              <a:off x="7072895" y="6543410"/>
              <a:ext cx="9525" cy="9525"/>
            </a:xfrm>
            <a:custGeom>
              <a:avLst/>
              <a:gdLst>
                <a:gd name="connsiteX0" fmla="*/ 7990 w 9525"/>
                <a:gd name="connsiteY0" fmla="*/ 8837 h 9525"/>
                <a:gd name="connsiteX1" fmla="*/ 7990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8837"/>
                  </a:moveTo>
                  <a:cubicBezTo>
                    <a:pt x="6086" y="5027"/>
                    <a:pt x="7990" y="8837"/>
                    <a:pt x="7990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5" name="Freeform: Shape 3699">
              <a:extLst>
                <a:ext uri="{FF2B5EF4-FFF2-40B4-BE49-F238E27FC236}">
                  <a16:creationId xmlns="" xmlns:a16="http://schemas.microsoft.com/office/drawing/2014/main" id="{F3EF2BFD-4B4C-4938-BE52-CEBB9433A615}"/>
                </a:ext>
              </a:extLst>
            </p:cNvPr>
            <p:cNvSpPr/>
            <p:nvPr/>
          </p:nvSpPr>
          <p:spPr>
            <a:xfrm>
              <a:off x="7068979" y="6548913"/>
              <a:ext cx="9525" cy="9525"/>
            </a:xfrm>
            <a:custGeom>
              <a:avLst/>
              <a:gdLst>
                <a:gd name="connsiteX0" fmla="*/ 9049 w 9525"/>
                <a:gd name="connsiteY0" fmla="*/ 8097 h 9525"/>
                <a:gd name="connsiteX1" fmla="*/ 7144 w 9525"/>
                <a:gd name="connsiteY1" fmla="*/ 7144 h 9525"/>
                <a:gd name="connsiteX2" fmla="*/ 9049 w 9525"/>
                <a:gd name="connsiteY2" fmla="*/ 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7"/>
                  </a:moveTo>
                  <a:cubicBezTo>
                    <a:pt x="9049" y="7144"/>
                    <a:pt x="7144" y="8097"/>
                    <a:pt x="7144" y="7144"/>
                  </a:cubicBezTo>
                  <a:cubicBezTo>
                    <a:pt x="7144" y="8097"/>
                    <a:pt x="8096" y="8097"/>
                    <a:pt x="9049" y="8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6" name="Freeform: Shape 3700">
              <a:extLst>
                <a:ext uri="{FF2B5EF4-FFF2-40B4-BE49-F238E27FC236}">
                  <a16:creationId xmlns="" xmlns:a16="http://schemas.microsoft.com/office/drawing/2014/main" id="{68AA195F-8704-4E9F-8431-3EDB71142CAB}"/>
                </a:ext>
              </a:extLst>
            </p:cNvPr>
            <p:cNvSpPr/>
            <p:nvPr/>
          </p:nvSpPr>
          <p:spPr>
            <a:xfrm>
              <a:off x="7058501" y="6581298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lnTo>
                    <a:pt x="7144" y="7144"/>
                  </a:lnTo>
                  <a:cubicBezTo>
                    <a:pt x="8096" y="8096"/>
                    <a:pt x="9049" y="7144"/>
                    <a:pt x="1000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7" name="Freeform: Shape 3701">
              <a:extLst>
                <a:ext uri="{FF2B5EF4-FFF2-40B4-BE49-F238E27FC236}">
                  <a16:creationId xmlns="" xmlns:a16="http://schemas.microsoft.com/office/drawing/2014/main" id="{34B83C0C-65A0-4141-95EA-54D7C7C985FC}"/>
                </a:ext>
              </a:extLst>
            </p:cNvPr>
            <p:cNvSpPr/>
            <p:nvPr/>
          </p:nvSpPr>
          <p:spPr>
            <a:xfrm>
              <a:off x="7063264" y="6592581"/>
              <a:ext cx="9525" cy="9525"/>
            </a:xfrm>
            <a:custGeom>
              <a:avLst/>
              <a:gdLst>
                <a:gd name="connsiteX0" fmla="*/ 7144 w 9525"/>
                <a:gd name="connsiteY0" fmla="*/ 8244 h 9525"/>
                <a:gd name="connsiteX1" fmla="*/ 7144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244"/>
                  </a:moveTo>
                  <a:cubicBezTo>
                    <a:pt x="8096" y="6338"/>
                    <a:pt x="8096" y="7291"/>
                    <a:pt x="7144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8" name="Freeform: Shape 3702">
              <a:extLst>
                <a:ext uri="{FF2B5EF4-FFF2-40B4-BE49-F238E27FC236}">
                  <a16:creationId xmlns="" xmlns:a16="http://schemas.microsoft.com/office/drawing/2014/main" id="{2DAEF386-96D3-4F9D-A173-0EFFBD052571}"/>
                </a:ext>
              </a:extLst>
            </p:cNvPr>
            <p:cNvSpPr/>
            <p:nvPr/>
          </p:nvSpPr>
          <p:spPr>
            <a:xfrm>
              <a:off x="7045844" y="6585511"/>
              <a:ext cx="9525" cy="9525"/>
            </a:xfrm>
            <a:custGeom>
              <a:avLst/>
              <a:gdLst>
                <a:gd name="connsiteX0" fmla="*/ 7419 w 9525"/>
                <a:gd name="connsiteY0" fmla="*/ 7694 h 9525"/>
                <a:gd name="connsiteX1" fmla="*/ 7419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694"/>
                  </a:moveTo>
                  <a:cubicBezTo>
                    <a:pt x="6466" y="5789"/>
                    <a:pt x="8371" y="9599"/>
                    <a:pt x="7419" y="7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9" name="Freeform: Shape 3703">
              <a:extLst>
                <a:ext uri="{FF2B5EF4-FFF2-40B4-BE49-F238E27FC236}">
                  <a16:creationId xmlns="" xmlns:a16="http://schemas.microsoft.com/office/drawing/2014/main" id="{9C749193-1D4B-4149-AD27-AE042C131A74}"/>
                </a:ext>
              </a:extLst>
            </p:cNvPr>
            <p:cNvSpPr/>
            <p:nvPr/>
          </p:nvSpPr>
          <p:spPr>
            <a:xfrm>
              <a:off x="7041356" y="6605099"/>
              <a:ext cx="9525" cy="19050"/>
            </a:xfrm>
            <a:custGeom>
              <a:avLst/>
              <a:gdLst>
                <a:gd name="connsiteX0" fmla="*/ 7144 w 9525"/>
                <a:gd name="connsiteY0" fmla="*/ 8108 h 19050"/>
                <a:gd name="connsiteX1" fmla="*/ 7144 w 9525"/>
                <a:gd name="connsiteY1" fmla="*/ 20490 h 19050"/>
                <a:gd name="connsiteX2" fmla="*/ 7144 w 9525"/>
                <a:gd name="connsiteY2" fmla="*/ 810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8108"/>
                  </a:moveTo>
                  <a:lnTo>
                    <a:pt x="7144" y="20490"/>
                  </a:lnTo>
                  <a:cubicBezTo>
                    <a:pt x="7144" y="17633"/>
                    <a:pt x="7144" y="3345"/>
                    <a:pt x="7144" y="81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0" name="Freeform: Shape 3704">
              <a:extLst>
                <a:ext uri="{FF2B5EF4-FFF2-40B4-BE49-F238E27FC236}">
                  <a16:creationId xmlns="" xmlns:a16="http://schemas.microsoft.com/office/drawing/2014/main" id="{520D587E-6E1D-475A-B1A2-50933E907488}"/>
                </a:ext>
              </a:extLst>
            </p:cNvPr>
            <p:cNvSpPr/>
            <p:nvPr/>
          </p:nvSpPr>
          <p:spPr>
            <a:xfrm>
              <a:off x="7037546" y="6622077"/>
              <a:ext cx="9525" cy="19050"/>
            </a:xfrm>
            <a:custGeom>
              <a:avLst/>
              <a:gdLst>
                <a:gd name="connsiteX0" fmla="*/ 7144 w 9525"/>
                <a:gd name="connsiteY0" fmla="*/ 16847 h 19050"/>
                <a:gd name="connsiteX1" fmla="*/ 7144 w 9525"/>
                <a:gd name="connsiteY1" fmla="*/ 12085 h 19050"/>
                <a:gd name="connsiteX2" fmla="*/ 7144 w 9525"/>
                <a:gd name="connsiteY2" fmla="*/ 168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6847"/>
                  </a:moveTo>
                  <a:cubicBezTo>
                    <a:pt x="8096" y="8275"/>
                    <a:pt x="8096" y="2560"/>
                    <a:pt x="7144" y="12085"/>
                  </a:cubicBezTo>
                  <a:cubicBezTo>
                    <a:pt x="7144" y="13037"/>
                    <a:pt x="7144" y="18753"/>
                    <a:pt x="7144" y="168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1" name="Freeform: Shape 3705">
              <a:extLst>
                <a:ext uri="{FF2B5EF4-FFF2-40B4-BE49-F238E27FC236}">
                  <a16:creationId xmlns="" xmlns:a16="http://schemas.microsoft.com/office/drawing/2014/main" id="{0A250057-2EFA-4455-9D7E-4169A62737A7}"/>
                </a:ext>
              </a:extLst>
            </p:cNvPr>
            <p:cNvSpPr/>
            <p:nvPr/>
          </p:nvSpPr>
          <p:spPr>
            <a:xfrm>
              <a:off x="7038499" y="6588479"/>
              <a:ext cx="9525" cy="9525"/>
            </a:xfrm>
            <a:custGeom>
              <a:avLst/>
              <a:gdLst>
                <a:gd name="connsiteX0" fmla="*/ 7144 w 9525"/>
                <a:gd name="connsiteY0" fmla="*/ 9488 h 9525"/>
                <a:gd name="connsiteX1" fmla="*/ 7144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488"/>
                  </a:moveTo>
                  <a:cubicBezTo>
                    <a:pt x="9049" y="4726"/>
                    <a:pt x="8096" y="8536"/>
                    <a:pt x="7144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2" name="Freeform: Shape 3706">
              <a:extLst>
                <a:ext uri="{FF2B5EF4-FFF2-40B4-BE49-F238E27FC236}">
                  <a16:creationId xmlns="" xmlns:a16="http://schemas.microsoft.com/office/drawing/2014/main" id="{64D7DED4-8012-4FF4-9218-D28EF7B00C66}"/>
                </a:ext>
              </a:extLst>
            </p:cNvPr>
            <p:cNvSpPr/>
            <p:nvPr/>
          </p:nvSpPr>
          <p:spPr>
            <a:xfrm>
              <a:off x="7238249" y="5802176"/>
              <a:ext cx="9525" cy="9525"/>
            </a:xfrm>
            <a:custGeom>
              <a:avLst/>
              <a:gdLst>
                <a:gd name="connsiteX0" fmla="*/ 7419 w 9525"/>
                <a:gd name="connsiteY0" fmla="*/ 9978 h 9525"/>
                <a:gd name="connsiteX1" fmla="*/ 7419 w 9525"/>
                <a:gd name="connsiteY1" fmla="*/ 997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9978"/>
                  </a:moveTo>
                  <a:cubicBezTo>
                    <a:pt x="6466" y="2358"/>
                    <a:pt x="8371" y="12836"/>
                    <a:pt x="7419" y="99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3" name="Freeform: Shape 3707">
              <a:extLst>
                <a:ext uri="{FF2B5EF4-FFF2-40B4-BE49-F238E27FC236}">
                  <a16:creationId xmlns="" xmlns:a16="http://schemas.microsoft.com/office/drawing/2014/main" id="{260A1C49-4F62-4499-8E7F-6F1DC0843216}"/>
                </a:ext>
              </a:extLst>
            </p:cNvPr>
            <p:cNvSpPr/>
            <p:nvPr/>
          </p:nvSpPr>
          <p:spPr>
            <a:xfrm>
              <a:off x="7237571" y="5798343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8096" y="17621"/>
                    <a:pt x="7144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4" name="Freeform: Shape 3708">
              <a:extLst>
                <a:ext uri="{FF2B5EF4-FFF2-40B4-BE49-F238E27FC236}">
                  <a16:creationId xmlns="" xmlns:a16="http://schemas.microsoft.com/office/drawing/2014/main" id="{B25D3B80-5A97-4AB6-9A58-2DF1DD163A85}"/>
                </a:ext>
              </a:extLst>
            </p:cNvPr>
            <p:cNvSpPr/>
            <p:nvPr/>
          </p:nvSpPr>
          <p:spPr>
            <a:xfrm>
              <a:off x="7230904" y="57935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5" name="Freeform: Shape 3709">
              <a:extLst>
                <a:ext uri="{FF2B5EF4-FFF2-40B4-BE49-F238E27FC236}">
                  <a16:creationId xmlns="" xmlns:a16="http://schemas.microsoft.com/office/drawing/2014/main" id="{7876ABAD-88F8-48AC-A5AB-2451023F4BD9}"/>
                </a:ext>
              </a:extLst>
            </p:cNvPr>
            <p:cNvSpPr/>
            <p:nvPr/>
          </p:nvSpPr>
          <p:spPr>
            <a:xfrm>
              <a:off x="7228046" y="579096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8096" y="6906"/>
                    <a:pt x="7144" y="7858"/>
                  </a:cubicBez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6" name="Freeform: Shape 3710">
              <a:extLst>
                <a:ext uri="{FF2B5EF4-FFF2-40B4-BE49-F238E27FC236}">
                  <a16:creationId xmlns="" xmlns:a16="http://schemas.microsoft.com/office/drawing/2014/main" id="{D6A19632-B076-4912-A566-BC4FD1B32BEC}"/>
                </a:ext>
              </a:extLst>
            </p:cNvPr>
            <p:cNvSpPr/>
            <p:nvPr/>
          </p:nvSpPr>
          <p:spPr>
            <a:xfrm>
              <a:off x="7228999" y="57878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7" name="Freeform: Shape 3711">
              <a:extLst>
                <a:ext uri="{FF2B5EF4-FFF2-40B4-BE49-F238E27FC236}">
                  <a16:creationId xmlns="" xmlns:a16="http://schemas.microsoft.com/office/drawing/2014/main" id="{05FFD228-1A3A-4651-ADB7-D3F37456E385}"/>
                </a:ext>
              </a:extLst>
            </p:cNvPr>
            <p:cNvSpPr/>
            <p:nvPr/>
          </p:nvSpPr>
          <p:spPr>
            <a:xfrm>
              <a:off x="7230904" y="579262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8" name="Freeform: Shape 3712">
              <a:extLst>
                <a:ext uri="{FF2B5EF4-FFF2-40B4-BE49-F238E27FC236}">
                  <a16:creationId xmlns="" xmlns:a16="http://schemas.microsoft.com/office/drawing/2014/main" id="{8BD0D2E3-EBF7-42C1-81CB-859F846C0EF6}"/>
                </a:ext>
              </a:extLst>
            </p:cNvPr>
            <p:cNvSpPr/>
            <p:nvPr/>
          </p:nvSpPr>
          <p:spPr>
            <a:xfrm>
              <a:off x="7237148" y="5805816"/>
              <a:ext cx="9525" cy="9525"/>
            </a:xfrm>
            <a:custGeom>
              <a:avLst/>
              <a:gdLst>
                <a:gd name="connsiteX0" fmla="*/ 7567 w 9525"/>
                <a:gd name="connsiteY0" fmla="*/ 8244 h 9525"/>
                <a:gd name="connsiteX1" fmla="*/ 7567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244"/>
                  </a:moveTo>
                  <a:cubicBezTo>
                    <a:pt x="6615" y="6339"/>
                    <a:pt x="7567" y="7291"/>
                    <a:pt x="7567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9" name="Freeform: Shape 3713">
              <a:extLst>
                <a:ext uri="{FF2B5EF4-FFF2-40B4-BE49-F238E27FC236}">
                  <a16:creationId xmlns="" xmlns:a16="http://schemas.microsoft.com/office/drawing/2014/main" id="{3D21F9B8-1055-463F-8B2A-5224B099FBBC}"/>
                </a:ext>
              </a:extLst>
            </p:cNvPr>
            <p:cNvSpPr/>
            <p:nvPr/>
          </p:nvSpPr>
          <p:spPr>
            <a:xfrm>
              <a:off x="7232809" y="5789453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7144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0" name="Freeform: Shape 3714">
              <a:extLst>
                <a:ext uri="{FF2B5EF4-FFF2-40B4-BE49-F238E27FC236}">
                  <a16:creationId xmlns="" xmlns:a16="http://schemas.microsoft.com/office/drawing/2014/main" id="{53D9E3C7-59FA-4C37-BB1B-72958F46AB5F}"/>
                </a:ext>
              </a:extLst>
            </p:cNvPr>
            <p:cNvSpPr/>
            <p:nvPr/>
          </p:nvSpPr>
          <p:spPr>
            <a:xfrm>
              <a:off x="7233761" y="57907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571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1" name="Freeform: Shape 3715">
              <a:extLst>
                <a:ext uri="{FF2B5EF4-FFF2-40B4-BE49-F238E27FC236}">
                  <a16:creationId xmlns="" xmlns:a16="http://schemas.microsoft.com/office/drawing/2014/main" id="{F22C2E38-23D1-456B-888E-2C3841AE0AF4}"/>
                </a:ext>
              </a:extLst>
            </p:cNvPr>
            <p:cNvSpPr/>
            <p:nvPr/>
          </p:nvSpPr>
          <p:spPr>
            <a:xfrm>
              <a:off x="7235666" y="579506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4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2" name="Freeform: Shape 3716">
              <a:extLst>
                <a:ext uri="{FF2B5EF4-FFF2-40B4-BE49-F238E27FC236}">
                  <a16:creationId xmlns="" xmlns:a16="http://schemas.microsoft.com/office/drawing/2014/main" id="{3D012413-7D48-44CB-82BC-01342078BF65}"/>
                </a:ext>
              </a:extLst>
            </p:cNvPr>
            <p:cNvSpPr/>
            <p:nvPr/>
          </p:nvSpPr>
          <p:spPr>
            <a:xfrm>
              <a:off x="7231856" y="5789771"/>
              <a:ext cx="9525" cy="9525"/>
            </a:xfrm>
            <a:custGeom>
              <a:avLst/>
              <a:gdLst>
                <a:gd name="connsiteX0" fmla="*/ 7144 w 9525"/>
                <a:gd name="connsiteY0" fmla="*/ 8097 h 9525"/>
                <a:gd name="connsiteX1" fmla="*/ 7144 w 9525"/>
                <a:gd name="connsiteY1" fmla="*/ 7144 h 9525"/>
                <a:gd name="connsiteX2" fmla="*/ 7144 w 9525"/>
                <a:gd name="connsiteY2" fmla="*/ 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7"/>
                  </a:moveTo>
                  <a:cubicBezTo>
                    <a:pt x="7144" y="8097"/>
                    <a:pt x="7144" y="7144"/>
                    <a:pt x="7144" y="7144"/>
                  </a:cubicBezTo>
                  <a:lnTo>
                    <a:pt x="7144" y="809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3" name="Freeform: Shape 3717">
              <a:extLst>
                <a:ext uri="{FF2B5EF4-FFF2-40B4-BE49-F238E27FC236}">
                  <a16:creationId xmlns="" xmlns:a16="http://schemas.microsoft.com/office/drawing/2014/main" id="{4D700CE6-DF63-4FF3-867F-8E21EE8BFC2A}"/>
                </a:ext>
              </a:extLst>
            </p:cNvPr>
            <p:cNvSpPr/>
            <p:nvPr/>
          </p:nvSpPr>
          <p:spPr>
            <a:xfrm>
              <a:off x="7200424" y="57697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4" name="Freeform: Shape 3718">
              <a:extLst>
                <a:ext uri="{FF2B5EF4-FFF2-40B4-BE49-F238E27FC236}">
                  <a16:creationId xmlns="" xmlns:a16="http://schemas.microsoft.com/office/drawing/2014/main" id="{C08C586A-BE80-43E4-BE60-893005263799}"/>
                </a:ext>
              </a:extLst>
            </p:cNvPr>
            <p:cNvSpPr/>
            <p:nvPr/>
          </p:nvSpPr>
          <p:spPr>
            <a:xfrm>
              <a:off x="7214711" y="57707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5" name="Freeform: Shape 3719">
              <a:extLst>
                <a:ext uri="{FF2B5EF4-FFF2-40B4-BE49-F238E27FC236}">
                  <a16:creationId xmlns="" xmlns:a16="http://schemas.microsoft.com/office/drawing/2014/main" id="{93E4A8E3-4232-4DC7-A15A-1D87441EE3DC}"/>
                </a:ext>
              </a:extLst>
            </p:cNvPr>
            <p:cNvSpPr/>
            <p:nvPr/>
          </p:nvSpPr>
          <p:spPr>
            <a:xfrm>
              <a:off x="7229951" y="57840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6" name="Freeform: Shape 3720">
              <a:extLst>
                <a:ext uri="{FF2B5EF4-FFF2-40B4-BE49-F238E27FC236}">
                  <a16:creationId xmlns="" xmlns:a16="http://schemas.microsoft.com/office/drawing/2014/main" id="{E84E2CC6-D27D-4B44-9716-8D5454FB3515}"/>
                </a:ext>
              </a:extLst>
            </p:cNvPr>
            <p:cNvSpPr/>
            <p:nvPr/>
          </p:nvSpPr>
          <p:spPr>
            <a:xfrm>
              <a:off x="7222331" y="5784056"/>
              <a:ext cx="19050" cy="9525"/>
            </a:xfrm>
            <a:custGeom>
              <a:avLst/>
              <a:gdLst>
                <a:gd name="connsiteX0" fmla="*/ 11906 w 19050"/>
                <a:gd name="connsiteY0" fmla="*/ 7144 h 9525"/>
                <a:gd name="connsiteX1" fmla="*/ 7144 w 19050"/>
                <a:gd name="connsiteY1" fmla="*/ 10001 h 9525"/>
                <a:gd name="connsiteX2" fmla="*/ 11906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144"/>
                  </a:moveTo>
                  <a:cubicBezTo>
                    <a:pt x="10001" y="8096"/>
                    <a:pt x="9049" y="9049"/>
                    <a:pt x="7144" y="10001"/>
                  </a:cubicBezTo>
                  <a:cubicBezTo>
                    <a:pt x="7144" y="10001"/>
                    <a:pt x="10001" y="8096"/>
                    <a:pt x="1190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7" name="Freeform: Shape 3721">
              <a:extLst>
                <a:ext uri="{FF2B5EF4-FFF2-40B4-BE49-F238E27FC236}">
                  <a16:creationId xmlns="" xmlns:a16="http://schemas.microsoft.com/office/drawing/2014/main" id="{2D642D1A-BA80-4215-A278-88FD1E113351}"/>
                </a:ext>
              </a:extLst>
            </p:cNvPr>
            <p:cNvSpPr/>
            <p:nvPr/>
          </p:nvSpPr>
          <p:spPr>
            <a:xfrm>
              <a:off x="7236619" y="58059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8" name="Freeform: Shape 3722">
              <a:extLst>
                <a:ext uri="{FF2B5EF4-FFF2-40B4-BE49-F238E27FC236}">
                  <a16:creationId xmlns="" xmlns:a16="http://schemas.microsoft.com/office/drawing/2014/main" id="{6DFBAAB5-5392-4E27-AC52-BF152CAEEA54}"/>
                </a:ext>
              </a:extLst>
            </p:cNvPr>
            <p:cNvSpPr/>
            <p:nvPr/>
          </p:nvSpPr>
          <p:spPr>
            <a:xfrm>
              <a:off x="7220955" y="578786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9" name="Freeform: Shape 3723">
              <a:extLst>
                <a:ext uri="{FF2B5EF4-FFF2-40B4-BE49-F238E27FC236}">
                  <a16:creationId xmlns="" xmlns:a16="http://schemas.microsoft.com/office/drawing/2014/main" id="{C834D2A2-BE79-488A-99BE-F2B7E60EBB10}"/>
                </a:ext>
              </a:extLst>
            </p:cNvPr>
            <p:cNvSpPr/>
            <p:nvPr/>
          </p:nvSpPr>
          <p:spPr>
            <a:xfrm>
              <a:off x="7227094" y="578596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8096" y="8096"/>
                    <a:pt x="7144" y="8096"/>
                  </a:cubicBezTo>
                  <a:cubicBezTo>
                    <a:pt x="8096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0" name="Freeform: Shape 3724">
              <a:extLst>
                <a:ext uri="{FF2B5EF4-FFF2-40B4-BE49-F238E27FC236}">
                  <a16:creationId xmlns="" xmlns:a16="http://schemas.microsoft.com/office/drawing/2014/main" id="{D4EF7360-77B9-475B-A16E-7BA64C5B3DFC}"/>
                </a:ext>
              </a:extLst>
            </p:cNvPr>
            <p:cNvSpPr/>
            <p:nvPr/>
          </p:nvSpPr>
          <p:spPr>
            <a:xfrm>
              <a:off x="7227094" y="57897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1" name="Freeform: Shape 3725">
              <a:extLst>
                <a:ext uri="{FF2B5EF4-FFF2-40B4-BE49-F238E27FC236}">
                  <a16:creationId xmlns="" xmlns:a16="http://schemas.microsoft.com/office/drawing/2014/main" id="{F117CE20-73E3-4B44-B230-03AC1C49C1E6}"/>
                </a:ext>
              </a:extLst>
            </p:cNvPr>
            <p:cNvSpPr/>
            <p:nvPr/>
          </p:nvSpPr>
          <p:spPr>
            <a:xfrm>
              <a:off x="7226141" y="578839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2" name="Freeform: Shape 3726">
              <a:extLst>
                <a:ext uri="{FF2B5EF4-FFF2-40B4-BE49-F238E27FC236}">
                  <a16:creationId xmlns="" xmlns:a16="http://schemas.microsoft.com/office/drawing/2014/main" id="{F592E147-D681-4BAC-92B0-8428044693C5}"/>
                </a:ext>
              </a:extLst>
            </p:cNvPr>
            <p:cNvSpPr/>
            <p:nvPr/>
          </p:nvSpPr>
          <p:spPr>
            <a:xfrm>
              <a:off x="7225189" y="57888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3" name="Freeform: Shape 3727">
              <a:extLst>
                <a:ext uri="{FF2B5EF4-FFF2-40B4-BE49-F238E27FC236}">
                  <a16:creationId xmlns="" xmlns:a16="http://schemas.microsoft.com/office/drawing/2014/main" id="{6FD3C151-0857-44FB-A9BB-0AE22A9181D8}"/>
                </a:ext>
              </a:extLst>
            </p:cNvPr>
            <p:cNvSpPr/>
            <p:nvPr/>
          </p:nvSpPr>
          <p:spPr>
            <a:xfrm>
              <a:off x="7201376" y="57745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10001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4" name="Freeform: Shape 3728">
              <a:extLst>
                <a:ext uri="{FF2B5EF4-FFF2-40B4-BE49-F238E27FC236}">
                  <a16:creationId xmlns="" xmlns:a16="http://schemas.microsoft.com/office/drawing/2014/main" id="{334B865B-CB17-4A5D-84B9-92DB396A729F}"/>
                </a:ext>
              </a:extLst>
            </p:cNvPr>
            <p:cNvSpPr/>
            <p:nvPr/>
          </p:nvSpPr>
          <p:spPr>
            <a:xfrm>
              <a:off x="7236619" y="58050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001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5" name="Freeform: Shape 3729">
              <a:extLst>
                <a:ext uri="{FF2B5EF4-FFF2-40B4-BE49-F238E27FC236}">
                  <a16:creationId xmlns="" xmlns:a16="http://schemas.microsoft.com/office/drawing/2014/main" id="{467C4F36-2F8F-464E-96A2-125C8DC2D1FE}"/>
                </a:ext>
              </a:extLst>
            </p:cNvPr>
            <p:cNvSpPr/>
            <p:nvPr/>
          </p:nvSpPr>
          <p:spPr>
            <a:xfrm>
              <a:off x="7213759" y="580744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6" name="Freeform: Shape 3730">
              <a:extLst>
                <a:ext uri="{FF2B5EF4-FFF2-40B4-BE49-F238E27FC236}">
                  <a16:creationId xmlns="" xmlns:a16="http://schemas.microsoft.com/office/drawing/2014/main" id="{F5DB4658-E9DD-4069-999B-7E8C5CEC8B07}"/>
                </a:ext>
              </a:extLst>
            </p:cNvPr>
            <p:cNvSpPr/>
            <p:nvPr/>
          </p:nvSpPr>
          <p:spPr>
            <a:xfrm>
              <a:off x="7202329" y="57850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7" name="Freeform: Shape 3731">
              <a:extLst>
                <a:ext uri="{FF2B5EF4-FFF2-40B4-BE49-F238E27FC236}">
                  <a16:creationId xmlns="" xmlns:a16="http://schemas.microsoft.com/office/drawing/2014/main" id="{152E773F-0882-443B-ADBE-67C210791DD5}"/>
                </a:ext>
              </a:extLst>
            </p:cNvPr>
            <p:cNvSpPr/>
            <p:nvPr/>
          </p:nvSpPr>
          <p:spPr>
            <a:xfrm>
              <a:off x="7212806" y="5804990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9049" y="5259"/>
                    <a:pt x="7144" y="8117"/>
                    <a:pt x="7144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8" name="Freeform: Shape 3732">
              <a:extLst>
                <a:ext uri="{FF2B5EF4-FFF2-40B4-BE49-F238E27FC236}">
                  <a16:creationId xmlns="" xmlns:a16="http://schemas.microsoft.com/office/drawing/2014/main" id="{B5FF4253-15FB-416D-89ED-7960DF939E69}"/>
                </a:ext>
              </a:extLst>
            </p:cNvPr>
            <p:cNvSpPr/>
            <p:nvPr/>
          </p:nvSpPr>
          <p:spPr>
            <a:xfrm>
              <a:off x="7204234" y="57745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9" name="Freeform: Shape 3733">
              <a:extLst>
                <a:ext uri="{FF2B5EF4-FFF2-40B4-BE49-F238E27FC236}">
                  <a16:creationId xmlns="" xmlns:a16="http://schemas.microsoft.com/office/drawing/2014/main" id="{3F70D11C-5F69-4BA1-A711-1249AA9A8A5F}"/>
                </a:ext>
              </a:extLst>
            </p:cNvPr>
            <p:cNvSpPr/>
            <p:nvPr/>
          </p:nvSpPr>
          <p:spPr>
            <a:xfrm>
              <a:off x="7194709" y="5771673"/>
              <a:ext cx="47625" cy="47625"/>
            </a:xfrm>
            <a:custGeom>
              <a:avLst/>
              <a:gdLst>
                <a:gd name="connsiteX0" fmla="*/ 10001 w 47625"/>
                <a:gd name="connsiteY0" fmla="*/ 8096 h 47625"/>
                <a:gd name="connsiteX1" fmla="*/ 21431 w 47625"/>
                <a:gd name="connsiteY1" fmla="*/ 10001 h 47625"/>
                <a:gd name="connsiteX2" fmla="*/ 20479 w 47625"/>
                <a:gd name="connsiteY2" fmla="*/ 10001 h 47625"/>
                <a:gd name="connsiteX3" fmla="*/ 10954 w 47625"/>
                <a:gd name="connsiteY3" fmla="*/ 10001 h 47625"/>
                <a:gd name="connsiteX4" fmla="*/ 16669 w 47625"/>
                <a:gd name="connsiteY4" fmla="*/ 11906 h 47625"/>
                <a:gd name="connsiteX5" fmla="*/ 15716 w 47625"/>
                <a:gd name="connsiteY5" fmla="*/ 11906 h 47625"/>
                <a:gd name="connsiteX6" fmla="*/ 15716 w 47625"/>
                <a:gd name="connsiteY6" fmla="*/ 11906 h 47625"/>
                <a:gd name="connsiteX7" fmla="*/ 15716 w 47625"/>
                <a:gd name="connsiteY7" fmla="*/ 12859 h 47625"/>
                <a:gd name="connsiteX8" fmla="*/ 10001 w 47625"/>
                <a:gd name="connsiteY8" fmla="*/ 14764 h 47625"/>
                <a:gd name="connsiteX9" fmla="*/ 10954 w 47625"/>
                <a:gd name="connsiteY9" fmla="*/ 14764 h 47625"/>
                <a:gd name="connsiteX10" fmla="*/ 16669 w 47625"/>
                <a:gd name="connsiteY10" fmla="*/ 15716 h 47625"/>
                <a:gd name="connsiteX11" fmla="*/ 12859 w 47625"/>
                <a:gd name="connsiteY11" fmla="*/ 17621 h 47625"/>
                <a:gd name="connsiteX12" fmla="*/ 10954 w 47625"/>
                <a:gd name="connsiteY12" fmla="*/ 19526 h 47625"/>
                <a:gd name="connsiteX13" fmla="*/ 15716 w 47625"/>
                <a:gd name="connsiteY13" fmla="*/ 19526 h 47625"/>
                <a:gd name="connsiteX14" fmla="*/ 14764 w 47625"/>
                <a:gd name="connsiteY14" fmla="*/ 19526 h 47625"/>
                <a:gd name="connsiteX15" fmla="*/ 10954 w 47625"/>
                <a:gd name="connsiteY15" fmla="*/ 21431 h 47625"/>
                <a:gd name="connsiteX16" fmla="*/ 10001 w 47625"/>
                <a:gd name="connsiteY16" fmla="*/ 22384 h 47625"/>
                <a:gd name="connsiteX17" fmla="*/ 16669 w 47625"/>
                <a:gd name="connsiteY17" fmla="*/ 22384 h 47625"/>
                <a:gd name="connsiteX18" fmla="*/ 16669 w 47625"/>
                <a:gd name="connsiteY18" fmla="*/ 22384 h 47625"/>
                <a:gd name="connsiteX19" fmla="*/ 10001 w 47625"/>
                <a:gd name="connsiteY19" fmla="*/ 24289 h 47625"/>
                <a:gd name="connsiteX20" fmla="*/ 10001 w 47625"/>
                <a:gd name="connsiteY20" fmla="*/ 24289 h 47625"/>
                <a:gd name="connsiteX21" fmla="*/ 17621 w 47625"/>
                <a:gd name="connsiteY21" fmla="*/ 24289 h 47625"/>
                <a:gd name="connsiteX22" fmla="*/ 18574 w 47625"/>
                <a:gd name="connsiteY22" fmla="*/ 25241 h 47625"/>
                <a:gd name="connsiteX23" fmla="*/ 14764 w 47625"/>
                <a:gd name="connsiteY23" fmla="*/ 34766 h 47625"/>
                <a:gd name="connsiteX24" fmla="*/ 16669 w 47625"/>
                <a:gd name="connsiteY24" fmla="*/ 38576 h 47625"/>
                <a:gd name="connsiteX25" fmla="*/ 21431 w 47625"/>
                <a:gd name="connsiteY25" fmla="*/ 40481 h 47625"/>
                <a:gd name="connsiteX26" fmla="*/ 26194 w 47625"/>
                <a:gd name="connsiteY26" fmla="*/ 37624 h 47625"/>
                <a:gd name="connsiteX27" fmla="*/ 24289 w 47625"/>
                <a:gd name="connsiteY27" fmla="*/ 42386 h 47625"/>
                <a:gd name="connsiteX28" fmla="*/ 30004 w 47625"/>
                <a:gd name="connsiteY28" fmla="*/ 38576 h 47625"/>
                <a:gd name="connsiteX29" fmla="*/ 27146 w 47625"/>
                <a:gd name="connsiteY29" fmla="*/ 43339 h 47625"/>
                <a:gd name="connsiteX30" fmla="*/ 29051 w 47625"/>
                <a:gd name="connsiteY30" fmla="*/ 42386 h 47625"/>
                <a:gd name="connsiteX31" fmla="*/ 30956 w 47625"/>
                <a:gd name="connsiteY31" fmla="*/ 42386 h 47625"/>
                <a:gd name="connsiteX32" fmla="*/ 34766 w 47625"/>
                <a:gd name="connsiteY32" fmla="*/ 34766 h 47625"/>
                <a:gd name="connsiteX33" fmla="*/ 31909 w 47625"/>
                <a:gd name="connsiteY33" fmla="*/ 43339 h 47625"/>
                <a:gd name="connsiteX34" fmla="*/ 33814 w 47625"/>
                <a:gd name="connsiteY34" fmla="*/ 40481 h 47625"/>
                <a:gd name="connsiteX35" fmla="*/ 35719 w 47625"/>
                <a:gd name="connsiteY35" fmla="*/ 38576 h 47625"/>
                <a:gd name="connsiteX36" fmla="*/ 34766 w 47625"/>
                <a:gd name="connsiteY36" fmla="*/ 43339 h 47625"/>
                <a:gd name="connsiteX37" fmla="*/ 37624 w 47625"/>
                <a:gd name="connsiteY37" fmla="*/ 34766 h 47625"/>
                <a:gd name="connsiteX38" fmla="*/ 36671 w 47625"/>
                <a:gd name="connsiteY38" fmla="*/ 40481 h 47625"/>
                <a:gd name="connsiteX39" fmla="*/ 37624 w 47625"/>
                <a:gd name="connsiteY39" fmla="*/ 39528 h 47625"/>
                <a:gd name="connsiteX40" fmla="*/ 37624 w 47625"/>
                <a:gd name="connsiteY40" fmla="*/ 39528 h 47625"/>
                <a:gd name="connsiteX41" fmla="*/ 38576 w 47625"/>
                <a:gd name="connsiteY41" fmla="*/ 36671 h 47625"/>
                <a:gd name="connsiteX42" fmla="*/ 38576 w 47625"/>
                <a:gd name="connsiteY42" fmla="*/ 41434 h 47625"/>
                <a:gd name="connsiteX43" fmla="*/ 40481 w 47625"/>
                <a:gd name="connsiteY43" fmla="*/ 36671 h 47625"/>
                <a:gd name="connsiteX44" fmla="*/ 40481 w 47625"/>
                <a:gd name="connsiteY44" fmla="*/ 40481 h 47625"/>
                <a:gd name="connsiteX45" fmla="*/ 42386 w 47625"/>
                <a:gd name="connsiteY45" fmla="*/ 40481 h 47625"/>
                <a:gd name="connsiteX46" fmla="*/ 44291 w 47625"/>
                <a:gd name="connsiteY46" fmla="*/ 41434 h 47625"/>
                <a:gd name="connsiteX47" fmla="*/ 44291 w 47625"/>
                <a:gd name="connsiteY47" fmla="*/ 34766 h 47625"/>
                <a:gd name="connsiteX48" fmla="*/ 44291 w 47625"/>
                <a:gd name="connsiteY48" fmla="*/ 35719 h 47625"/>
                <a:gd name="connsiteX49" fmla="*/ 44291 w 47625"/>
                <a:gd name="connsiteY49" fmla="*/ 34766 h 47625"/>
                <a:gd name="connsiteX50" fmla="*/ 44291 w 47625"/>
                <a:gd name="connsiteY50" fmla="*/ 35719 h 47625"/>
                <a:gd name="connsiteX51" fmla="*/ 44291 w 47625"/>
                <a:gd name="connsiteY51" fmla="*/ 40481 h 47625"/>
                <a:gd name="connsiteX52" fmla="*/ 44291 w 47625"/>
                <a:gd name="connsiteY52" fmla="*/ 41434 h 47625"/>
                <a:gd name="connsiteX53" fmla="*/ 44291 w 47625"/>
                <a:gd name="connsiteY53" fmla="*/ 34766 h 47625"/>
                <a:gd name="connsiteX54" fmla="*/ 45244 w 47625"/>
                <a:gd name="connsiteY54" fmla="*/ 43339 h 47625"/>
                <a:gd name="connsiteX55" fmla="*/ 46196 w 47625"/>
                <a:gd name="connsiteY55" fmla="*/ 44291 h 47625"/>
                <a:gd name="connsiteX56" fmla="*/ 47149 w 47625"/>
                <a:gd name="connsiteY56" fmla="*/ 33814 h 47625"/>
                <a:gd name="connsiteX57" fmla="*/ 48101 w 47625"/>
                <a:gd name="connsiteY57" fmla="*/ 42386 h 47625"/>
                <a:gd name="connsiteX58" fmla="*/ 48101 w 47625"/>
                <a:gd name="connsiteY58" fmla="*/ 42386 h 47625"/>
                <a:gd name="connsiteX59" fmla="*/ 48101 w 47625"/>
                <a:gd name="connsiteY59" fmla="*/ 39528 h 47625"/>
                <a:gd name="connsiteX60" fmla="*/ 47149 w 47625"/>
                <a:gd name="connsiteY60" fmla="*/ 37624 h 47625"/>
                <a:gd name="connsiteX61" fmla="*/ 46196 w 47625"/>
                <a:gd name="connsiteY61" fmla="*/ 30003 h 47625"/>
                <a:gd name="connsiteX62" fmla="*/ 46196 w 47625"/>
                <a:gd name="connsiteY62" fmla="*/ 36671 h 47625"/>
                <a:gd name="connsiteX63" fmla="*/ 45244 w 47625"/>
                <a:gd name="connsiteY63" fmla="*/ 29051 h 47625"/>
                <a:gd name="connsiteX64" fmla="*/ 45244 w 47625"/>
                <a:gd name="connsiteY64" fmla="*/ 33814 h 47625"/>
                <a:gd name="connsiteX65" fmla="*/ 45244 w 47625"/>
                <a:gd name="connsiteY65" fmla="*/ 33814 h 47625"/>
                <a:gd name="connsiteX66" fmla="*/ 44291 w 47625"/>
                <a:gd name="connsiteY66" fmla="*/ 29051 h 47625"/>
                <a:gd name="connsiteX67" fmla="*/ 43339 w 47625"/>
                <a:gd name="connsiteY67" fmla="*/ 31909 h 47625"/>
                <a:gd name="connsiteX68" fmla="*/ 43339 w 47625"/>
                <a:gd name="connsiteY68" fmla="*/ 27146 h 47625"/>
                <a:gd name="connsiteX69" fmla="*/ 42386 w 47625"/>
                <a:gd name="connsiteY69" fmla="*/ 37624 h 47625"/>
                <a:gd name="connsiteX70" fmla="*/ 42386 w 47625"/>
                <a:gd name="connsiteY70" fmla="*/ 33814 h 47625"/>
                <a:gd name="connsiteX71" fmla="*/ 42386 w 47625"/>
                <a:gd name="connsiteY71" fmla="*/ 27146 h 47625"/>
                <a:gd name="connsiteX72" fmla="*/ 41434 w 47625"/>
                <a:gd name="connsiteY72" fmla="*/ 30956 h 47625"/>
                <a:gd name="connsiteX73" fmla="*/ 40481 w 47625"/>
                <a:gd name="connsiteY73" fmla="*/ 24289 h 47625"/>
                <a:gd name="connsiteX74" fmla="*/ 40481 w 47625"/>
                <a:gd name="connsiteY74" fmla="*/ 23336 h 47625"/>
                <a:gd name="connsiteX75" fmla="*/ 38576 w 47625"/>
                <a:gd name="connsiteY75" fmla="*/ 31909 h 47625"/>
                <a:gd name="connsiteX76" fmla="*/ 39529 w 47625"/>
                <a:gd name="connsiteY76" fmla="*/ 27146 h 47625"/>
                <a:gd name="connsiteX77" fmla="*/ 40481 w 47625"/>
                <a:gd name="connsiteY77" fmla="*/ 23336 h 47625"/>
                <a:gd name="connsiteX78" fmla="*/ 39529 w 47625"/>
                <a:gd name="connsiteY78" fmla="*/ 24289 h 47625"/>
                <a:gd name="connsiteX79" fmla="*/ 37624 w 47625"/>
                <a:gd name="connsiteY79" fmla="*/ 29051 h 47625"/>
                <a:gd name="connsiteX80" fmla="*/ 40481 w 47625"/>
                <a:gd name="connsiteY80" fmla="*/ 19526 h 47625"/>
                <a:gd name="connsiteX81" fmla="*/ 37624 w 47625"/>
                <a:gd name="connsiteY81" fmla="*/ 27146 h 47625"/>
                <a:gd name="connsiteX82" fmla="*/ 39529 w 47625"/>
                <a:gd name="connsiteY82" fmla="*/ 21431 h 47625"/>
                <a:gd name="connsiteX83" fmla="*/ 39529 w 47625"/>
                <a:gd name="connsiteY83" fmla="*/ 21431 h 47625"/>
                <a:gd name="connsiteX84" fmla="*/ 36671 w 47625"/>
                <a:gd name="connsiteY84" fmla="*/ 29051 h 47625"/>
                <a:gd name="connsiteX85" fmla="*/ 39529 w 47625"/>
                <a:gd name="connsiteY85" fmla="*/ 22384 h 47625"/>
                <a:gd name="connsiteX86" fmla="*/ 36671 w 47625"/>
                <a:gd name="connsiteY86" fmla="*/ 28099 h 47625"/>
                <a:gd name="connsiteX87" fmla="*/ 35719 w 47625"/>
                <a:gd name="connsiteY87" fmla="*/ 30003 h 47625"/>
                <a:gd name="connsiteX88" fmla="*/ 37624 w 47625"/>
                <a:gd name="connsiteY88" fmla="*/ 24289 h 47625"/>
                <a:gd name="connsiteX89" fmla="*/ 36671 w 47625"/>
                <a:gd name="connsiteY89" fmla="*/ 25241 h 47625"/>
                <a:gd name="connsiteX90" fmla="*/ 33814 w 47625"/>
                <a:gd name="connsiteY90" fmla="*/ 29051 h 47625"/>
                <a:gd name="connsiteX91" fmla="*/ 33814 w 47625"/>
                <a:gd name="connsiteY91" fmla="*/ 28099 h 47625"/>
                <a:gd name="connsiteX92" fmla="*/ 31909 w 47625"/>
                <a:gd name="connsiteY92" fmla="*/ 30003 h 47625"/>
                <a:gd name="connsiteX93" fmla="*/ 30956 w 47625"/>
                <a:gd name="connsiteY93" fmla="*/ 29051 h 47625"/>
                <a:gd name="connsiteX94" fmla="*/ 34766 w 47625"/>
                <a:gd name="connsiteY94" fmla="*/ 24289 h 47625"/>
                <a:gd name="connsiteX95" fmla="*/ 30004 w 47625"/>
                <a:gd name="connsiteY95" fmla="*/ 29051 h 47625"/>
                <a:gd name="connsiteX96" fmla="*/ 29051 w 47625"/>
                <a:gd name="connsiteY96" fmla="*/ 30003 h 47625"/>
                <a:gd name="connsiteX97" fmla="*/ 33814 w 47625"/>
                <a:gd name="connsiteY97" fmla="*/ 25241 h 47625"/>
                <a:gd name="connsiteX98" fmla="*/ 34766 w 47625"/>
                <a:gd name="connsiteY98" fmla="*/ 24289 h 47625"/>
                <a:gd name="connsiteX99" fmla="*/ 30004 w 47625"/>
                <a:gd name="connsiteY99" fmla="*/ 28099 h 47625"/>
                <a:gd name="connsiteX100" fmla="*/ 33814 w 47625"/>
                <a:gd name="connsiteY100" fmla="*/ 24289 h 47625"/>
                <a:gd name="connsiteX101" fmla="*/ 29051 w 47625"/>
                <a:gd name="connsiteY101" fmla="*/ 28099 h 47625"/>
                <a:gd name="connsiteX102" fmla="*/ 35719 w 47625"/>
                <a:gd name="connsiteY102" fmla="*/ 22384 h 47625"/>
                <a:gd name="connsiteX103" fmla="*/ 30004 w 47625"/>
                <a:gd name="connsiteY103" fmla="*/ 26194 h 47625"/>
                <a:gd name="connsiteX104" fmla="*/ 39529 w 47625"/>
                <a:gd name="connsiteY104" fmla="*/ 20478 h 47625"/>
                <a:gd name="connsiteX105" fmla="*/ 38576 w 47625"/>
                <a:gd name="connsiteY105" fmla="*/ 21431 h 47625"/>
                <a:gd name="connsiteX106" fmla="*/ 34766 w 47625"/>
                <a:gd name="connsiteY106" fmla="*/ 23336 h 47625"/>
                <a:gd name="connsiteX107" fmla="*/ 36671 w 47625"/>
                <a:gd name="connsiteY107" fmla="*/ 22384 h 47625"/>
                <a:gd name="connsiteX108" fmla="*/ 31909 w 47625"/>
                <a:gd name="connsiteY108" fmla="*/ 23336 h 47625"/>
                <a:gd name="connsiteX109" fmla="*/ 38576 w 47625"/>
                <a:gd name="connsiteY109" fmla="*/ 20478 h 47625"/>
                <a:gd name="connsiteX110" fmla="*/ 32861 w 47625"/>
                <a:gd name="connsiteY110" fmla="*/ 20478 h 47625"/>
                <a:gd name="connsiteX111" fmla="*/ 31909 w 47625"/>
                <a:gd name="connsiteY111" fmla="*/ 20478 h 47625"/>
                <a:gd name="connsiteX112" fmla="*/ 32861 w 47625"/>
                <a:gd name="connsiteY112" fmla="*/ 19526 h 47625"/>
                <a:gd name="connsiteX113" fmla="*/ 37624 w 47625"/>
                <a:gd name="connsiteY113" fmla="*/ 18574 h 47625"/>
                <a:gd name="connsiteX114" fmla="*/ 29051 w 47625"/>
                <a:gd name="connsiteY114" fmla="*/ 19526 h 47625"/>
                <a:gd name="connsiteX115" fmla="*/ 34766 w 47625"/>
                <a:gd name="connsiteY115" fmla="*/ 18574 h 47625"/>
                <a:gd name="connsiteX116" fmla="*/ 35719 w 47625"/>
                <a:gd name="connsiteY116" fmla="*/ 17621 h 47625"/>
                <a:gd name="connsiteX117" fmla="*/ 28099 w 47625"/>
                <a:gd name="connsiteY117" fmla="*/ 17621 h 47625"/>
                <a:gd name="connsiteX118" fmla="*/ 28099 w 47625"/>
                <a:gd name="connsiteY118" fmla="*/ 17621 h 47625"/>
                <a:gd name="connsiteX119" fmla="*/ 27146 w 47625"/>
                <a:gd name="connsiteY119" fmla="*/ 17621 h 47625"/>
                <a:gd name="connsiteX120" fmla="*/ 27146 w 47625"/>
                <a:gd name="connsiteY120" fmla="*/ 17621 h 47625"/>
                <a:gd name="connsiteX121" fmla="*/ 36671 w 47625"/>
                <a:gd name="connsiteY121" fmla="*/ 16669 h 47625"/>
                <a:gd name="connsiteX122" fmla="*/ 32861 w 47625"/>
                <a:gd name="connsiteY122" fmla="*/ 16669 h 47625"/>
                <a:gd name="connsiteX123" fmla="*/ 30004 w 47625"/>
                <a:gd name="connsiteY123" fmla="*/ 16669 h 47625"/>
                <a:gd name="connsiteX124" fmla="*/ 33814 w 47625"/>
                <a:gd name="connsiteY124" fmla="*/ 16669 h 47625"/>
                <a:gd name="connsiteX125" fmla="*/ 30956 w 47625"/>
                <a:gd name="connsiteY125" fmla="*/ 15716 h 47625"/>
                <a:gd name="connsiteX126" fmla="*/ 30956 w 47625"/>
                <a:gd name="connsiteY126" fmla="*/ 15716 h 47625"/>
                <a:gd name="connsiteX127" fmla="*/ 26194 w 47625"/>
                <a:gd name="connsiteY127" fmla="*/ 11906 h 47625"/>
                <a:gd name="connsiteX128" fmla="*/ 27146 w 47625"/>
                <a:gd name="connsiteY128" fmla="*/ 10953 h 47625"/>
                <a:gd name="connsiteX129" fmla="*/ 32861 w 47625"/>
                <a:gd name="connsiteY129" fmla="*/ 10953 h 47625"/>
                <a:gd name="connsiteX130" fmla="*/ 10954 w 47625"/>
                <a:gd name="connsiteY130" fmla="*/ 7144 h 47625"/>
                <a:gd name="connsiteX131" fmla="*/ 10954 w 47625"/>
                <a:gd name="connsiteY131" fmla="*/ 7144 h 47625"/>
                <a:gd name="connsiteX132" fmla="*/ 13811 w 47625"/>
                <a:gd name="connsiteY132" fmla="*/ 8096 h 47625"/>
                <a:gd name="connsiteX133" fmla="*/ 14764 w 47625"/>
                <a:gd name="connsiteY133" fmla="*/ 8096 h 47625"/>
                <a:gd name="connsiteX134" fmla="*/ 12859 w 47625"/>
                <a:gd name="connsiteY134" fmla="*/ 8096 h 47625"/>
                <a:gd name="connsiteX135" fmla="*/ 12859 w 47625"/>
                <a:gd name="connsiteY135" fmla="*/ 9049 h 47625"/>
                <a:gd name="connsiteX136" fmla="*/ 7144 w 47625"/>
                <a:gd name="connsiteY136" fmla="*/ 9049 h 47625"/>
                <a:gd name="connsiteX137" fmla="*/ 11906 w 47625"/>
                <a:gd name="connsiteY137" fmla="*/ 10001 h 47625"/>
                <a:gd name="connsiteX138" fmla="*/ 15716 w 47625"/>
                <a:gd name="connsiteY138" fmla="*/ 10953 h 47625"/>
                <a:gd name="connsiteX139" fmla="*/ 10001 w 47625"/>
                <a:gd name="connsiteY139" fmla="*/ 8096 h 47625"/>
                <a:gd name="connsiteX140" fmla="*/ 18574 w 47625"/>
                <a:gd name="connsiteY140" fmla="*/ 13811 h 47625"/>
                <a:gd name="connsiteX141" fmla="*/ 18574 w 47625"/>
                <a:gd name="connsiteY141" fmla="*/ 13811 h 47625"/>
                <a:gd name="connsiteX142" fmla="*/ 18574 w 47625"/>
                <a:gd name="connsiteY142" fmla="*/ 13811 h 47625"/>
                <a:gd name="connsiteX143" fmla="*/ 18574 w 47625"/>
                <a:gd name="connsiteY143" fmla="*/ 13811 h 47625"/>
                <a:gd name="connsiteX144" fmla="*/ 37624 w 47625"/>
                <a:gd name="connsiteY144" fmla="*/ 12859 h 47625"/>
                <a:gd name="connsiteX145" fmla="*/ 37624 w 47625"/>
                <a:gd name="connsiteY145" fmla="*/ 1285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47625" h="47625">
                  <a:moveTo>
                    <a:pt x="10001" y="8096"/>
                  </a:moveTo>
                  <a:cubicBezTo>
                    <a:pt x="10954" y="7144"/>
                    <a:pt x="14764" y="10001"/>
                    <a:pt x="21431" y="10001"/>
                  </a:cubicBezTo>
                  <a:cubicBezTo>
                    <a:pt x="19526" y="10001"/>
                    <a:pt x="19526" y="10001"/>
                    <a:pt x="20479" y="10001"/>
                  </a:cubicBezTo>
                  <a:cubicBezTo>
                    <a:pt x="15716" y="10001"/>
                    <a:pt x="19526" y="10001"/>
                    <a:pt x="10954" y="10001"/>
                  </a:cubicBezTo>
                  <a:cubicBezTo>
                    <a:pt x="21431" y="7144"/>
                    <a:pt x="8096" y="12859"/>
                    <a:pt x="16669" y="11906"/>
                  </a:cubicBezTo>
                  <a:cubicBezTo>
                    <a:pt x="16669" y="11906"/>
                    <a:pt x="10001" y="12859"/>
                    <a:pt x="15716" y="11906"/>
                  </a:cubicBezTo>
                  <a:cubicBezTo>
                    <a:pt x="10954" y="11906"/>
                    <a:pt x="15716" y="11906"/>
                    <a:pt x="15716" y="11906"/>
                  </a:cubicBezTo>
                  <a:cubicBezTo>
                    <a:pt x="10954" y="11906"/>
                    <a:pt x="10954" y="11906"/>
                    <a:pt x="15716" y="12859"/>
                  </a:cubicBezTo>
                  <a:cubicBezTo>
                    <a:pt x="13811" y="11906"/>
                    <a:pt x="11906" y="12859"/>
                    <a:pt x="10001" y="14764"/>
                  </a:cubicBezTo>
                  <a:cubicBezTo>
                    <a:pt x="13811" y="14764"/>
                    <a:pt x="13811" y="14764"/>
                    <a:pt x="10954" y="14764"/>
                  </a:cubicBezTo>
                  <a:cubicBezTo>
                    <a:pt x="15716" y="13811"/>
                    <a:pt x="10001" y="17621"/>
                    <a:pt x="16669" y="15716"/>
                  </a:cubicBezTo>
                  <a:cubicBezTo>
                    <a:pt x="15716" y="16669"/>
                    <a:pt x="16669" y="16669"/>
                    <a:pt x="12859" y="17621"/>
                  </a:cubicBezTo>
                  <a:cubicBezTo>
                    <a:pt x="17621" y="16669"/>
                    <a:pt x="18574" y="15716"/>
                    <a:pt x="10954" y="19526"/>
                  </a:cubicBezTo>
                  <a:cubicBezTo>
                    <a:pt x="12859" y="18574"/>
                    <a:pt x="15716" y="19526"/>
                    <a:pt x="15716" y="19526"/>
                  </a:cubicBezTo>
                  <a:cubicBezTo>
                    <a:pt x="12859" y="21431"/>
                    <a:pt x="10954" y="20478"/>
                    <a:pt x="14764" y="19526"/>
                  </a:cubicBezTo>
                  <a:cubicBezTo>
                    <a:pt x="8096" y="19526"/>
                    <a:pt x="16669" y="20478"/>
                    <a:pt x="10954" y="21431"/>
                  </a:cubicBezTo>
                  <a:cubicBezTo>
                    <a:pt x="16669" y="20478"/>
                    <a:pt x="10954" y="22384"/>
                    <a:pt x="10001" y="22384"/>
                  </a:cubicBezTo>
                  <a:cubicBezTo>
                    <a:pt x="11906" y="24289"/>
                    <a:pt x="13811" y="24289"/>
                    <a:pt x="16669" y="22384"/>
                  </a:cubicBezTo>
                  <a:cubicBezTo>
                    <a:pt x="11906" y="23336"/>
                    <a:pt x="12859" y="23336"/>
                    <a:pt x="16669" y="22384"/>
                  </a:cubicBezTo>
                  <a:cubicBezTo>
                    <a:pt x="10954" y="26194"/>
                    <a:pt x="14764" y="22384"/>
                    <a:pt x="10001" y="24289"/>
                  </a:cubicBezTo>
                  <a:cubicBezTo>
                    <a:pt x="10954" y="24289"/>
                    <a:pt x="10954" y="24289"/>
                    <a:pt x="10001" y="24289"/>
                  </a:cubicBezTo>
                  <a:cubicBezTo>
                    <a:pt x="10954" y="26194"/>
                    <a:pt x="16669" y="24289"/>
                    <a:pt x="17621" y="24289"/>
                  </a:cubicBezTo>
                  <a:cubicBezTo>
                    <a:pt x="9049" y="28099"/>
                    <a:pt x="16669" y="25241"/>
                    <a:pt x="18574" y="25241"/>
                  </a:cubicBezTo>
                  <a:cubicBezTo>
                    <a:pt x="10954" y="27146"/>
                    <a:pt x="20479" y="30003"/>
                    <a:pt x="14764" y="34766"/>
                  </a:cubicBezTo>
                  <a:cubicBezTo>
                    <a:pt x="16669" y="36671"/>
                    <a:pt x="17621" y="27146"/>
                    <a:pt x="16669" y="38576"/>
                  </a:cubicBezTo>
                  <a:cubicBezTo>
                    <a:pt x="16669" y="35719"/>
                    <a:pt x="25241" y="37624"/>
                    <a:pt x="21431" y="40481"/>
                  </a:cubicBezTo>
                  <a:cubicBezTo>
                    <a:pt x="24289" y="37624"/>
                    <a:pt x="23336" y="40481"/>
                    <a:pt x="26194" y="37624"/>
                  </a:cubicBezTo>
                  <a:cubicBezTo>
                    <a:pt x="26194" y="39528"/>
                    <a:pt x="25241" y="40481"/>
                    <a:pt x="24289" y="42386"/>
                  </a:cubicBezTo>
                  <a:cubicBezTo>
                    <a:pt x="25241" y="42386"/>
                    <a:pt x="28099" y="40481"/>
                    <a:pt x="30004" y="38576"/>
                  </a:cubicBezTo>
                  <a:cubicBezTo>
                    <a:pt x="29051" y="40481"/>
                    <a:pt x="28099" y="41434"/>
                    <a:pt x="27146" y="43339"/>
                  </a:cubicBezTo>
                  <a:cubicBezTo>
                    <a:pt x="30956" y="38576"/>
                    <a:pt x="31909" y="38576"/>
                    <a:pt x="29051" y="42386"/>
                  </a:cubicBezTo>
                  <a:cubicBezTo>
                    <a:pt x="30956" y="40481"/>
                    <a:pt x="31909" y="40481"/>
                    <a:pt x="30956" y="42386"/>
                  </a:cubicBezTo>
                  <a:cubicBezTo>
                    <a:pt x="31909" y="41434"/>
                    <a:pt x="33814" y="34766"/>
                    <a:pt x="34766" y="34766"/>
                  </a:cubicBezTo>
                  <a:cubicBezTo>
                    <a:pt x="31909" y="42386"/>
                    <a:pt x="32861" y="41434"/>
                    <a:pt x="31909" y="43339"/>
                  </a:cubicBezTo>
                  <a:cubicBezTo>
                    <a:pt x="34766" y="39528"/>
                    <a:pt x="33814" y="44291"/>
                    <a:pt x="33814" y="40481"/>
                  </a:cubicBezTo>
                  <a:cubicBezTo>
                    <a:pt x="32861" y="42386"/>
                    <a:pt x="32861" y="42386"/>
                    <a:pt x="35719" y="38576"/>
                  </a:cubicBezTo>
                  <a:cubicBezTo>
                    <a:pt x="34766" y="40481"/>
                    <a:pt x="34766" y="42386"/>
                    <a:pt x="34766" y="43339"/>
                  </a:cubicBezTo>
                  <a:cubicBezTo>
                    <a:pt x="36671" y="38576"/>
                    <a:pt x="37624" y="41434"/>
                    <a:pt x="37624" y="34766"/>
                  </a:cubicBezTo>
                  <a:cubicBezTo>
                    <a:pt x="34766" y="42386"/>
                    <a:pt x="39529" y="27146"/>
                    <a:pt x="36671" y="40481"/>
                  </a:cubicBezTo>
                  <a:cubicBezTo>
                    <a:pt x="38576" y="35719"/>
                    <a:pt x="38576" y="34766"/>
                    <a:pt x="37624" y="39528"/>
                  </a:cubicBezTo>
                  <a:cubicBezTo>
                    <a:pt x="38576" y="35719"/>
                    <a:pt x="38576" y="35719"/>
                    <a:pt x="37624" y="39528"/>
                  </a:cubicBezTo>
                  <a:cubicBezTo>
                    <a:pt x="37624" y="38576"/>
                    <a:pt x="37624" y="37624"/>
                    <a:pt x="38576" y="36671"/>
                  </a:cubicBezTo>
                  <a:cubicBezTo>
                    <a:pt x="37624" y="39528"/>
                    <a:pt x="39529" y="32861"/>
                    <a:pt x="38576" y="41434"/>
                  </a:cubicBezTo>
                  <a:cubicBezTo>
                    <a:pt x="38576" y="41434"/>
                    <a:pt x="40481" y="37624"/>
                    <a:pt x="40481" y="36671"/>
                  </a:cubicBezTo>
                  <a:cubicBezTo>
                    <a:pt x="40481" y="37624"/>
                    <a:pt x="40481" y="38576"/>
                    <a:pt x="40481" y="40481"/>
                  </a:cubicBezTo>
                  <a:cubicBezTo>
                    <a:pt x="39529" y="34766"/>
                    <a:pt x="41434" y="38576"/>
                    <a:pt x="42386" y="40481"/>
                  </a:cubicBezTo>
                  <a:cubicBezTo>
                    <a:pt x="43339" y="32861"/>
                    <a:pt x="43339" y="40481"/>
                    <a:pt x="44291" y="41434"/>
                  </a:cubicBezTo>
                  <a:cubicBezTo>
                    <a:pt x="44291" y="40481"/>
                    <a:pt x="44291" y="34766"/>
                    <a:pt x="44291" y="34766"/>
                  </a:cubicBezTo>
                  <a:cubicBezTo>
                    <a:pt x="43339" y="45244"/>
                    <a:pt x="45244" y="37624"/>
                    <a:pt x="44291" y="35719"/>
                  </a:cubicBezTo>
                  <a:cubicBezTo>
                    <a:pt x="44291" y="37624"/>
                    <a:pt x="44291" y="37624"/>
                    <a:pt x="44291" y="34766"/>
                  </a:cubicBezTo>
                  <a:cubicBezTo>
                    <a:pt x="44291" y="42386"/>
                    <a:pt x="44291" y="36671"/>
                    <a:pt x="44291" y="35719"/>
                  </a:cubicBezTo>
                  <a:cubicBezTo>
                    <a:pt x="44291" y="37624"/>
                    <a:pt x="44291" y="38576"/>
                    <a:pt x="44291" y="40481"/>
                  </a:cubicBezTo>
                  <a:cubicBezTo>
                    <a:pt x="44291" y="39528"/>
                    <a:pt x="44291" y="40481"/>
                    <a:pt x="44291" y="41434"/>
                  </a:cubicBezTo>
                  <a:cubicBezTo>
                    <a:pt x="45244" y="40481"/>
                    <a:pt x="44291" y="35719"/>
                    <a:pt x="44291" y="34766"/>
                  </a:cubicBezTo>
                  <a:cubicBezTo>
                    <a:pt x="44291" y="37624"/>
                    <a:pt x="44291" y="40481"/>
                    <a:pt x="45244" y="43339"/>
                  </a:cubicBezTo>
                  <a:cubicBezTo>
                    <a:pt x="45244" y="42386"/>
                    <a:pt x="45244" y="39528"/>
                    <a:pt x="46196" y="44291"/>
                  </a:cubicBezTo>
                  <a:cubicBezTo>
                    <a:pt x="47149" y="39528"/>
                    <a:pt x="46196" y="40481"/>
                    <a:pt x="47149" y="33814"/>
                  </a:cubicBezTo>
                  <a:cubicBezTo>
                    <a:pt x="48101" y="40481"/>
                    <a:pt x="48101" y="36671"/>
                    <a:pt x="48101" y="42386"/>
                  </a:cubicBezTo>
                  <a:cubicBezTo>
                    <a:pt x="48101" y="37624"/>
                    <a:pt x="48101" y="37624"/>
                    <a:pt x="48101" y="42386"/>
                  </a:cubicBezTo>
                  <a:cubicBezTo>
                    <a:pt x="48101" y="43339"/>
                    <a:pt x="48101" y="30956"/>
                    <a:pt x="48101" y="39528"/>
                  </a:cubicBezTo>
                  <a:cubicBezTo>
                    <a:pt x="48101" y="36671"/>
                    <a:pt x="45244" y="34766"/>
                    <a:pt x="47149" y="37624"/>
                  </a:cubicBezTo>
                  <a:cubicBezTo>
                    <a:pt x="46196" y="33814"/>
                    <a:pt x="47149" y="34766"/>
                    <a:pt x="46196" y="30003"/>
                  </a:cubicBezTo>
                  <a:cubicBezTo>
                    <a:pt x="46196" y="30003"/>
                    <a:pt x="46196" y="25241"/>
                    <a:pt x="46196" y="36671"/>
                  </a:cubicBezTo>
                  <a:cubicBezTo>
                    <a:pt x="46196" y="33814"/>
                    <a:pt x="45244" y="31909"/>
                    <a:pt x="45244" y="29051"/>
                  </a:cubicBezTo>
                  <a:cubicBezTo>
                    <a:pt x="47149" y="32861"/>
                    <a:pt x="45244" y="29051"/>
                    <a:pt x="45244" y="33814"/>
                  </a:cubicBezTo>
                  <a:cubicBezTo>
                    <a:pt x="45244" y="31909"/>
                    <a:pt x="45244" y="27146"/>
                    <a:pt x="45244" y="33814"/>
                  </a:cubicBezTo>
                  <a:cubicBezTo>
                    <a:pt x="45244" y="28099"/>
                    <a:pt x="45244" y="37624"/>
                    <a:pt x="44291" y="29051"/>
                  </a:cubicBezTo>
                  <a:cubicBezTo>
                    <a:pt x="44291" y="33814"/>
                    <a:pt x="44291" y="25241"/>
                    <a:pt x="43339" y="31909"/>
                  </a:cubicBezTo>
                  <a:cubicBezTo>
                    <a:pt x="43339" y="24289"/>
                    <a:pt x="45244" y="30956"/>
                    <a:pt x="43339" y="27146"/>
                  </a:cubicBezTo>
                  <a:cubicBezTo>
                    <a:pt x="42386" y="30003"/>
                    <a:pt x="42386" y="33814"/>
                    <a:pt x="42386" y="37624"/>
                  </a:cubicBezTo>
                  <a:cubicBezTo>
                    <a:pt x="42386" y="32861"/>
                    <a:pt x="42386" y="31909"/>
                    <a:pt x="42386" y="33814"/>
                  </a:cubicBezTo>
                  <a:cubicBezTo>
                    <a:pt x="42386" y="30956"/>
                    <a:pt x="42386" y="32861"/>
                    <a:pt x="42386" y="27146"/>
                  </a:cubicBezTo>
                  <a:cubicBezTo>
                    <a:pt x="42386" y="28099"/>
                    <a:pt x="39529" y="29051"/>
                    <a:pt x="41434" y="30956"/>
                  </a:cubicBezTo>
                  <a:cubicBezTo>
                    <a:pt x="40481" y="30003"/>
                    <a:pt x="39529" y="29051"/>
                    <a:pt x="40481" y="24289"/>
                  </a:cubicBezTo>
                  <a:cubicBezTo>
                    <a:pt x="40481" y="24289"/>
                    <a:pt x="36671" y="35719"/>
                    <a:pt x="40481" y="23336"/>
                  </a:cubicBezTo>
                  <a:cubicBezTo>
                    <a:pt x="40481" y="26194"/>
                    <a:pt x="38576" y="30003"/>
                    <a:pt x="38576" y="31909"/>
                  </a:cubicBezTo>
                  <a:cubicBezTo>
                    <a:pt x="39529" y="26194"/>
                    <a:pt x="40481" y="24289"/>
                    <a:pt x="39529" y="27146"/>
                  </a:cubicBezTo>
                  <a:cubicBezTo>
                    <a:pt x="41434" y="19526"/>
                    <a:pt x="37624" y="32861"/>
                    <a:pt x="40481" y="23336"/>
                  </a:cubicBezTo>
                  <a:cubicBezTo>
                    <a:pt x="39529" y="26194"/>
                    <a:pt x="39529" y="27146"/>
                    <a:pt x="39529" y="24289"/>
                  </a:cubicBezTo>
                  <a:cubicBezTo>
                    <a:pt x="39529" y="26194"/>
                    <a:pt x="38576" y="27146"/>
                    <a:pt x="37624" y="29051"/>
                  </a:cubicBezTo>
                  <a:cubicBezTo>
                    <a:pt x="38576" y="26194"/>
                    <a:pt x="39529" y="22384"/>
                    <a:pt x="40481" y="19526"/>
                  </a:cubicBezTo>
                  <a:cubicBezTo>
                    <a:pt x="37624" y="28099"/>
                    <a:pt x="43339" y="11906"/>
                    <a:pt x="37624" y="27146"/>
                  </a:cubicBezTo>
                  <a:cubicBezTo>
                    <a:pt x="38576" y="25241"/>
                    <a:pt x="38576" y="23336"/>
                    <a:pt x="39529" y="21431"/>
                  </a:cubicBezTo>
                  <a:cubicBezTo>
                    <a:pt x="38576" y="22384"/>
                    <a:pt x="36671" y="28099"/>
                    <a:pt x="39529" y="21431"/>
                  </a:cubicBezTo>
                  <a:cubicBezTo>
                    <a:pt x="38576" y="23336"/>
                    <a:pt x="37624" y="26194"/>
                    <a:pt x="36671" y="29051"/>
                  </a:cubicBezTo>
                  <a:cubicBezTo>
                    <a:pt x="37624" y="27146"/>
                    <a:pt x="38576" y="24289"/>
                    <a:pt x="39529" y="22384"/>
                  </a:cubicBezTo>
                  <a:cubicBezTo>
                    <a:pt x="33814" y="33814"/>
                    <a:pt x="42386" y="18574"/>
                    <a:pt x="36671" y="28099"/>
                  </a:cubicBezTo>
                  <a:cubicBezTo>
                    <a:pt x="37624" y="26194"/>
                    <a:pt x="37624" y="27146"/>
                    <a:pt x="35719" y="30003"/>
                  </a:cubicBezTo>
                  <a:cubicBezTo>
                    <a:pt x="41434" y="16669"/>
                    <a:pt x="33814" y="31909"/>
                    <a:pt x="37624" y="24289"/>
                  </a:cubicBezTo>
                  <a:cubicBezTo>
                    <a:pt x="34766" y="28099"/>
                    <a:pt x="34766" y="29051"/>
                    <a:pt x="36671" y="25241"/>
                  </a:cubicBezTo>
                  <a:cubicBezTo>
                    <a:pt x="35719" y="26194"/>
                    <a:pt x="34766" y="28099"/>
                    <a:pt x="33814" y="29051"/>
                  </a:cubicBezTo>
                  <a:cubicBezTo>
                    <a:pt x="41434" y="17621"/>
                    <a:pt x="33814" y="28099"/>
                    <a:pt x="33814" y="28099"/>
                  </a:cubicBezTo>
                  <a:cubicBezTo>
                    <a:pt x="34766" y="26194"/>
                    <a:pt x="34766" y="27146"/>
                    <a:pt x="31909" y="30003"/>
                  </a:cubicBezTo>
                  <a:cubicBezTo>
                    <a:pt x="34766" y="25241"/>
                    <a:pt x="33814" y="24289"/>
                    <a:pt x="30956" y="29051"/>
                  </a:cubicBezTo>
                  <a:cubicBezTo>
                    <a:pt x="31909" y="27146"/>
                    <a:pt x="33814" y="26194"/>
                    <a:pt x="34766" y="24289"/>
                  </a:cubicBezTo>
                  <a:cubicBezTo>
                    <a:pt x="31909" y="27146"/>
                    <a:pt x="36671" y="24289"/>
                    <a:pt x="30004" y="29051"/>
                  </a:cubicBezTo>
                  <a:cubicBezTo>
                    <a:pt x="33814" y="25241"/>
                    <a:pt x="33814" y="25241"/>
                    <a:pt x="29051" y="30003"/>
                  </a:cubicBezTo>
                  <a:cubicBezTo>
                    <a:pt x="27146" y="31909"/>
                    <a:pt x="32861" y="25241"/>
                    <a:pt x="33814" y="25241"/>
                  </a:cubicBezTo>
                  <a:cubicBezTo>
                    <a:pt x="32861" y="26194"/>
                    <a:pt x="32861" y="26194"/>
                    <a:pt x="34766" y="24289"/>
                  </a:cubicBezTo>
                  <a:cubicBezTo>
                    <a:pt x="33814" y="24289"/>
                    <a:pt x="30956" y="27146"/>
                    <a:pt x="30004" y="28099"/>
                  </a:cubicBezTo>
                  <a:cubicBezTo>
                    <a:pt x="37624" y="18574"/>
                    <a:pt x="20479" y="34766"/>
                    <a:pt x="33814" y="24289"/>
                  </a:cubicBezTo>
                  <a:cubicBezTo>
                    <a:pt x="33814" y="25241"/>
                    <a:pt x="29051" y="27146"/>
                    <a:pt x="29051" y="28099"/>
                  </a:cubicBezTo>
                  <a:cubicBezTo>
                    <a:pt x="30004" y="27146"/>
                    <a:pt x="33814" y="23336"/>
                    <a:pt x="35719" y="22384"/>
                  </a:cubicBezTo>
                  <a:cubicBezTo>
                    <a:pt x="33814" y="23336"/>
                    <a:pt x="31909" y="24289"/>
                    <a:pt x="30004" y="26194"/>
                  </a:cubicBezTo>
                  <a:cubicBezTo>
                    <a:pt x="32861" y="25241"/>
                    <a:pt x="36671" y="22384"/>
                    <a:pt x="39529" y="20478"/>
                  </a:cubicBezTo>
                  <a:cubicBezTo>
                    <a:pt x="36671" y="22384"/>
                    <a:pt x="33814" y="24289"/>
                    <a:pt x="38576" y="21431"/>
                  </a:cubicBezTo>
                  <a:cubicBezTo>
                    <a:pt x="25241" y="28099"/>
                    <a:pt x="41434" y="19526"/>
                    <a:pt x="34766" y="23336"/>
                  </a:cubicBezTo>
                  <a:cubicBezTo>
                    <a:pt x="37624" y="21431"/>
                    <a:pt x="32861" y="24289"/>
                    <a:pt x="36671" y="22384"/>
                  </a:cubicBezTo>
                  <a:cubicBezTo>
                    <a:pt x="34766" y="23336"/>
                    <a:pt x="38576" y="22384"/>
                    <a:pt x="31909" y="23336"/>
                  </a:cubicBezTo>
                  <a:cubicBezTo>
                    <a:pt x="33814" y="22384"/>
                    <a:pt x="36671" y="21431"/>
                    <a:pt x="38576" y="20478"/>
                  </a:cubicBezTo>
                  <a:cubicBezTo>
                    <a:pt x="30004" y="25241"/>
                    <a:pt x="42386" y="19526"/>
                    <a:pt x="32861" y="20478"/>
                  </a:cubicBezTo>
                  <a:cubicBezTo>
                    <a:pt x="38576" y="19526"/>
                    <a:pt x="35719" y="22384"/>
                    <a:pt x="31909" y="20478"/>
                  </a:cubicBezTo>
                  <a:cubicBezTo>
                    <a:pt x="32861" y="20478"/>
                    <a:pt x="39529" y="18574"/>
                    <a:pt x="32861" y="19526"/>
                  </a:cubicBezTo>
                  <a:cubicBezTo>
                    <a:pt x="34766" y="18574"/>
                    <a:pt x="36671" y="19526"/>
                    <a:pt x="37624" y="18574"/>
                  </a:cubicBezTo>
                  <a:cubicBezTo>
                    <a:pt x="34766" y="18574"/>
                    <a:pt x="31909" y="19526"/>
                    <a:pt x="29051" y="19526"/>
                  </a:cubicBezTo>
                  <a:cubicBezTo>
                    <a:pt x="30956" y="19526"/>
                    <a:pt x="32861" y="19526"/>
                    <a:pt x="34766" y="18574"/>
                  </a:cubicBezTo>
                  <a:cubicBezTo>
                    <a:pt x="30956" y="19526"/>
                    <a:pt x="35719" y="17621"/>
                    <a:pt x="35719" y="17621"/>
                  </a:cubicBezTo>
                  <a:cubicBezTo>
                    <a:pt x="34766" y="16669"/>
                    <a:pt x="30004" y="17621"/>
                    <a:pt x="28099" y="17621"/>
                  </a:cubicBezTo>
                  <a:cubicBezTo>
                    <a:pt x="30004" y="17621"/>
                    <a:pt x="30004" y="17621"/>
                    <a:pt x="28099" y="17621"/>
                  </a:cubicBezTo>
                  <a:cubicBezTo>
                    <a:pt x="30956" y="17621"/>
                    <a:pt x="30956" y="17621"/>
                    <a:pt x="27146" y="17621"/>
                  </a:cubicBezTo>
                  <a:cubicBezTo>
                    <a:pt x="30956" y="17621"/>
                    <a:pt x="31909" y="16669"/>
                    <a:pt x="27146" y="17621"/>
                  </a:cubicBezTo>
                  <a:cubicBezTo>
                    <a:pt x="30004" y="17621"/>
                    <a:pt x="30004" y="17621"/>
                    <a:pt x="36671" y="16669"/>
                  </a:cubicBezTo>
                  <a:cubicBezTo>
                    <a:pt x="26194" y="16669"/>
                    <a:pt x="30956" y="16669"/>
                    <a:pt x="32861" y="16669"/>
                  </a:cubicBezTo>
                  <a:cubicBezTo>
                    <a:pt x="31909" y="16669"/>
                    <a:pt x="42386" y="16669"/>
                    <a:pt x="30004" y="16669"/>
                  </a:cubicBezTo>
                  <a:cubicBezTo>
                    <a:pt x="33814" y="16669"/>
                    <a:pt x="9049" y="17621"/>
                    <a:pt x="33814" y="16669"/>
                  </a:cubicBezTo>
                  <a:cubicBezTo>
                    <a:pt x="21431" y="14764"/>
                    <a:pt x="28099" y="15716"/>
                    <a:pt x="30956" y="15716"/>
                  </a:cubicBezTo>
                  <a:cubicBezTo>
                    <a:pt x="19526" y="14764"/>
                    <a:pt x="30004" y="14764"/>
                    <a:pt x="30956" y="15716"/>
                  </a:cubicBezTo>
                  <a:cubicBezTo>
                    <a:pt x="28099" y="15716"/>
                    <a:pt x="26194" y="10953"/>
                    <a:pt x="26194" y="11906"/>
                  </a:cubicBezTo>
                  <a:cubicBezTo>
                    <a:pt x="32861" y="12859"/>
                    <a:pt x="26194" y="10953"/>
                    <a:pt x="27146" y="10953"/>
                  </a:cubicBezTo>
                  <a:cubicBezTo>
                    <a:pt x="30956" y="10953"/>
                    <a:pt x="22384" y="13811"/>
                    <a:pt x="32861" y="10953"/>
                  </a:cubicBezTo>
                  <a:cubicBezTo>
                    <a:pt x="26194" y="10001"/>
                    <a:pt x="16669" y="7144"/>
                    <a:pt x="10954" y="7144"/>
                  </a:cubicBezTo>
                  <a:cubicBezTo>
                    <a:pt x="16669" y="10001"/>
                    <a:pt x="12859" y="7144"/>
                    <a:pt x="10954" y="7144"/>
                  </a:cubicBezTo>
                  <a:cubicBezTo>
                    <a:pt x="13811" y="7144"/>
                    <a:pt x="2381" y="10001"/>
                    <a:pt x="13811" y="8096"/>
                  </a:cubicBezTo>
                  <a:cubicBezTo>
                    <a:pt x="7144" y="7144"/>
                    <a:pt x="8096" y="7144"/>
                    <a:pt x="14764" y="8096"/>
                  </a:cubicBezTo>
                  <a:cubicBezTo>
                    <a:pt x="13811" y="8096"/>
                    <a:pt x="6191" y="7144"/>
                    <a:pt x="12859" y="8096"/>
                  </a:cubicBezTo>
                  <a:cubicBezTo>
                    <a:pt x="8096" y="8096"/>
                    <a:pt x="9049" y="6191"/>
                    <a:pt x="12859" y="9049"/>
                  </a:cubicBezTo>
                  <a:cubicBezTo>
                    <a:pt x="10954" y="9049"/>
                    <a:pt x="9049" y="9049"/>
                    <a:pt x="7144" y="9049"/>
                  </a:cubicBezTo>
                  <a:cubicBezTo>
                    <a:pt x="9049" y="9049"/>
                    <a:pt x="10001" y="10001"/>
                    <a:pt x="11906" y="10001"/>
                  </a:cubicBezTo>
                  <a:cubicBezTo>
                    <a:pt x="9049" y="10001"/>
                    <a:pt x="1429" y="9049"/>
                    <a:pt x="15716" y="10953"/>
                  </a:cubicBezTo>
                  <a:cubicBezTo>
                    <a:pt x="2381" y="7144"/>
                    <a:pt x="24289" y="9049"/>
                    <a:pt x="10001" y="8096"/>
                  </a:cubicBezTo>
                  <a:close/>
                  <a:moveTo>
                    <a:pt x="18574" y="13811"/>
                  </a:moveTo>
                  <a:cubicBezTo>
                    <a:pt x="18574" y="13811"/>
                    <a:pt x="17621" y="13811"/>
                    <a:pt x="18574" y="13811"/>
                  </a:cubicBezTo>
                  <a:close/>
                  <a:moveTo>
                    <a:pt x="18574" y="13811"/>
                  </a:moveTo>
                  <a:cubicBezTo>
                    <a:pt x="18574" y="13811"/>
                    <a:pt x="23336" y="13811"/>
                    <a:pt x="18574" y="13811"/>
                  </a:cubicBezTo>
                  <a:close/>
                  <a:moveTo>
                    <a:pt x="37624" y="12859"/>
                  </a:moveTo>
                  <a:cubicBezTo>
                    <a:pt x="37624" y="12859"/>
                    <a:pt x="34766" y="12859"/>
                    <a:pt x="37624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0" name="Freeform: Shape 3734">
              <a:extLst>
                <a:ext uri="{FF2B5EF4-FFF2-40B4-BE49-F238E27FC236}">
                  <a16:creationId xmlns="" xmlns:a16="http://schemas.microsoft.com/office/drawing/2014/main" id="{ABFECCA7-E87F-4E71-B369-3FDBCF083E20}"/>
                </a:ext>
              </a:extLst>
            </p:cNvPr>
            <p:cNvSpPr/>
            <p:nvPr/>
          </p:nvSpPr>
          <p:spPr>
            <a:xfrm>
              <a:off x="7221231" y="577738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1" name="Freeform: Shape 3735">
              <a:extLst>
                <a:ext uri="{FF2B5EF4-FFF2-40B4-BE49-F238E27FC236}">
                  <a16:creationId xmlns="" xmlns:a16="http://schemas.microsoft.com/office/drawing/2014/main" id="{741F2C4A-E68A-4B7A-AE29-E94A362ED76E}"/>
                </a:ext>
              </a:extLst>
            </p:cNvPr>
            <p:cNvSpPr/>
            <p:nvPr/>
          </p:nvSpPr>
          <p:spPr>
            <a:xfrm>
              <a:off x="7230904" y="57935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2" name="Freeform: Shape 3736">
              <a:extLst>
                <a:ext uri="{FF2B5EF4-FFF2-40B4-BE49-F238E27FC236}">
                  <a16:creationId xmlns="" xmlns:a16="http://schemas.microsoft.com/office/drawing/2014/main" id="{1598A59B-B14F-403D-B187-61681C229005}"/>
                </a:ext>
              </a:extLst>
            </p:cNvPr>
            <p:cNvSpPr/>
            <p:nvPr/>
          </p:nvSpPr>
          <p:spPr>
            <a:xfrm>
              <a:off x="7201376" y="57850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3" name="Freeform: Shape 3737">
              <a:extLst>
                <a:ext uri="{FF2B5EF4-FFF2-40B4-BE49-F238E27FC236}">
                  <a16:creationId xmlns="" xmlns:a16="http://schemas.microsoft.com/office/drawing/2014/main" id="{6259E284-2765-4001-99F2-388AFB486F47}"/>
                </a:ext>
              </a:extLst>
            </p:cNvPr>
            <p:cNvSpPr/>
            <p:nvPr/>
          </p:nvSpPr>
          <p:spPr>
            <a:xfrm>
              <a:off x="7232809" y="58040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4" name="Freeform: Shape 3738">
              <a:extLst>
                <a:ext uri="{FF2B5EF4-FFF2-40B4-BE49-F238E27FC236}">
                  <a16:creationId xmlns="" xmlns:a16="http://schemas.microsoft.com/office/drawing/2014/main" id="{2E77E364-8CE8-4676-BAB8-DE97876EB76F}"/>
                </a:ext>
              </a:extLst>
            </p:cNvPr>
            <p:cNvSpPr/>
            <p:nvPr/>
          </p:nvSpPr>
          <p:spPr>
            <a:xfrm>
              <a:off x="7233761" y="58040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7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7"/>
                  </a:lnTo>
                  <a:cubicBezTo>
                    <a:pt x="7144" y="8097"/>
                    <a:pt x="7144" y="8097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5" name="Freeform: Shape 3739">
              <a:extLst>
                <a:ext uri="{FF2B5EF4-FFF2-40B4-BE49-F238E27FC236}">
                  <a16:creationId xmlns="" xmlns:a16="http://schemas.microsoft.com/office/drawing/2014/main" id="{20245857-BACF-4862-81A1-2B899FCD2897}"/>
                </a:ext>
              </a:extLst>
            </p:cNvPr>
            <p:cNvSpPr/>
            <p:nvPr/>
          </p:nvSpPr>
          <p:spPr>
            <a:xfrm>
              <a:off x="7234714" y="580427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6" name="Freeform: Shape 3740">
              <a:extLst>
                <a:ext uri="{FF2B5EF4-FFF2-40B4-BE49-F238E27FC236}">
                  <a16:creationId xmlns="" xmlns:a16="http://schemas.microsoft.com/office/drawing/2014/main" id="{E8C93A69-D748-4B36-AC12-A0FE47A634D2}"/>
                </a:ext>
              </a:extLst>
            </p:cNvPr>
            <p:cNvSpPr/>
            <p:nvPr/>
          </p:nvSpPr>
          <p:spPr>
            <a:xfrm>
              <a:off x="7220426" y="58069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7" name="Freeform: Shape 3741">
              <a:extLst>
                <a:ext uri="{FF2B5EF4-FFF2-40B4-BE49-F238E27FC236}">
                  <a16:creationId xmlns="" xmlns:a16="http://schemas.microsoft.com/office/drawing/2014/main" id="{54C6B779-B587-4AF7-8C9A-53760DFCE474}"/>
                </a:ext>
              </a:extLst>
            </p:cNvPr>
            <p:cNvSpPr/>
            <p:nvPr/>
          </p:nvSpPr>
          <p:spPr>
            <a:xfrm>
              <a:off x="7226141" y="58021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9048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8" name="Freeform: Shape 3742">
              <a:extLst>
                <a:ext uri="{FF2B5EF4-FFF2-40B4-BE49-F238E27FC236}">
                  <a16:creationId xmlns="" xmlns:a16="http://schemas.microsoft.com/office/drawing/2014/main" id="{4F9D375E-57B8-42B0-B9F3-7A7A65CF58A4}"/>
                </a:ext>
              </a:extLst>
            </p:cNvPr>
            <p:cNvSpPr/>
            <p:nvPr/>
          </p:nvSpPr>
          <p:spPr>
            <a:xfrm>
              <a:off x="7213759" y="58078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9" name="Freeform: Shape 3743">
              <a:extLst>
                <a:ext uri="{FF2B5EF4-FFF2-40B4-BE49-F238E27FC236}">
                  <a16:creationId xmlns="" xmlns:a16="http://schemas.microsoft.com/office/drawing/2014/main" id="{E72D776E-AE06-4D8A-B240-565C4DCADE5D}"/>
                </a:ext>
              </a:extLst>
            </p:cNvPr>
            <p:cNvSpPr/>
            <p:nvPr/>
          </p:nvSpPr>
          <p:spPr>
            <a:xfrm>
              <a:off x="7226141" y="58031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0" name="Freeform: Shape 3744">
              <a:extLst>
                <a:ext uri="{FF2B5EF4-FFF2-40B4-BE49-F238E27FC236}">
                  <a16:creationId xmlns="" xmlns:a16="http://schemas.microsoft.com/office/drawing/2014/main" id="{EE06D6FF-B0AE-4835-B2F8-CB91660EBE6C}"/>
                </a:ext>
              </a:extLst>
            </p:cNvPr>
            <p:cNvSpPr/>
            <p:nvPr/>
          </p:nvSpPr>
          <p:spPr>
            <a:xfrm>
              <a:off x="7237571" y="580649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4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1" name="Freeform: Shape 3745">
              <a:extLst>
                <a:ext uri="{FF2B5EF4-FFF2-40B4-BE49-F238E27FC236}">
                  <a16:creationId xmlns="" xmlns:a16="http://schemas.microsoft.com/office/drawing/2014/main" id="{088B7E43-BC53-4516-916F-C6E7787DE252}"/>
                </a:ext>
              </a:extLst>
            </p:cNvPr>
            <p:cNvSpPr/>
            <p:nvPr/>
          </p:nvSpPr>
          <p:spPr>
            <a:xfrm>
              <a:off x="7237571" y="580620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2" name="Freeform: Shape 3746">
              <a:extLst>
                <a:ext uri="{FF2B5EF4-FFF2-40B4-BE49-F238E27FC236}">
                  <a16:creationId xmlns="" xmlns:a16="http://schemas.microsoft.com/office/drawing/2014/main" id="{62FC7B12-A12B-4B74-9833-0DA770EF38A4}"/>
                </a:ext>
              </a:extLst>
            </p:cNvPr>
            <p:cNvSpPr/>
            <p:nvPr/>
          </p:nvSpPr>
          <p:spPr>
            <a:xfrm>
              <a:off x="7237571" y="58050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3" name="Freeform: Shape 3747">
              <a:extLst>
                <a:ext uri="{FF2B5EF4-FFF2-40B4-BE49-F238E27FC236}">
                  <a16:creationId xmlns="" xmlns:a16="http://schemas.microsoft.com/office/drawing/2014/main" id="{D9EDE6D4-9280-4FF4-8491-8F01312A9858}"/>
                </a:ext>
              </a:extLst>
            </p:cNvPr>
            <p:cNvSpPr/>
            <p:nvPr/>
          </p:nvSpPr>
          <p:spPr>
            <a:xfrm>
              <a:off x="7236619" y="58059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7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7"/>
                  </a:lnTo>
                  <a:cubicBezTo>
                    <a:pt x="7144" y="8097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4" name="Freeform: Shape 3748">
              <a:extLst>
                <a:ext uri="{FF2B5EF4-FFF2-40B4-BE49-F238E27FC236}">
                  <a16:creationId xmlns="" xmlns:a16="http://schemas.microsoft.com/office/drawing/2014/main" id="{048206D6-B6C7-434D-BEBA-49728D820A66}"/>
                </a:ext>
              </a:extLst>
            </p:cNvPr>
            <p:cNvSpPr/>
            <p:nvPr/>
          </p:nvSpPr>
          <p:spPr>
            <a:xfrm>
              <a:off x="7236619" y="58059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954"/>
                    <a:pt x="7144" y="8097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5" name="Freeform: Shape 3749">
              <a:extLst>
                <a:ext uri="{FF2B5EF4-FFF2-40B4-BE49-F238E27FC236}">
                  <a16:creationId xmlns="" xmlns:a16="http://schemas.microsoft.com/office/drawing/2014/main" id="{D8D7B510-9D12-400D-AF8F-04E07C3DBC2B}"/>
                </a:ext>
              </a:extLst>
            </p:cNvPr>
            <p:cNvSpPr/>
            <p:nvPr/>
          </p:nvSpPr>
          <p:spPr>
            <a:xfrm>
              <a:off x="7233867" y="5791887"/>
              <a:ext cx="9525" cy="9525"/>
            </a:xfrm>
            <a:custGeom>
              <a:avLst/>
              <a:gdLst>
                <a:gd name="connsiteX0" fmla="*/ 7990 w 9525"/>
                <a:gd name="connsiteY0" fmla="*/ 8837 h 9525"/>
                <a:gd name="connsiteX1" fmla="*/ 7990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8837"/>
                  </a:moveTo>
                  <a:cubicBezTo>
                    <a:pt x="7990" y="8837"/>
                    <a:pt x="6086" y="5027"/>
                    <a:pt x="7990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6" name="Freeform: Shape 3750">
              <a:extLst>
                <a:ext uri="{FF2B5EF4-FFF2-40B4-BE49-F238E27FC236}">
                  <a16:creationId xmlns="" xmlns:a16="http://schemas.microsoft.com/office/drawing/2014/main" id="{121E7FE9-BD2E-4F5B-B528-E6ACB25D83BE}"/>
                </a:ext>
              </a:extLst>
            </p:cNvPr>
            <p:cNvSpPr/>
            <p:nvPr/>
          </p:nvSpPr>
          <p:spPr>
            <a:xfrm>
              <a:off x="7233761" y="578977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7"/>
                    <a:pt x="7144" y="7144"/>
                    <a:pt x="7144" y="7144"/>
                  </a:cubicBezTo>
                  <a:cubicBezTo>
                    <a:pt x="7144" y="8097"/>
                    <a:pt x="7144" y="8097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7" name="Freeform: Shape 3751">
              <a:extLst>
                <a:ext uri="{FF2B5EF4-FFF2-40B4-BE49-F238E27FC236}">
                  <a16:creationId xmlns="" xmlns:a16="http://schemas.microsoft.com/office/drawing/2014/main" id="{9EA0E718-4D59-46DE-BA71-2EFA6E9B3B18}"/>
                </a:ext>
              </a:extLst>
            </p:cNvPr>
            <p:cNvSpPr/>
            <p:nvPr/>
          </p:nvSpPr>
          <p:spPr>
            <a:xfrm>
              <a:off x="7229951" y="5788818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8" name="Freeform: Shape 3752">
              <a:extLst>
                <a:ext uri="{FF2B5EF4-FFF2-40B4-BE49-F238E27FC236}">
                  <a16:creationId xmlns="" xmlns:a16="http://schemas.microsoft.com/office/drawing/2014/main" id="{01465777-1CE2-4F1E-8B19-9872BB5F80F0}"/>
                </a:ext>
              </a:extLst>
            </p:cNvPr>
            <p:cNvSpPr/>
            <p:nvPr/>
          </p:nvSpPr>
          <p:spPr>
            <a:xfrm>
              <a:off x="7227094" y="5804349"/>
              <a:ext cx="9525" cy="9525"/>
            </a:xfrm>
            <a:custGeom>
              <a:avLst/>
              <a:gdLst>
                <a:gd name="connsiteX0" fmla="*/ 7144 w 9525"/>
                <a:gd name="connsiteY0" fmla="*/ 7805 h 9525"/>
                <a:gd name="connsiteX1" fmla="*/ 7144 w 9525"/>
                <a:gd name="connsiteY1" fmla="*/ 780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05"/>
                  </a:moveTo>
                  <a:cubicBezTo>
                    <a:pt x="8096" y="12568"/>
                    <a:pt x="7144" y="4948"/>
                    <a:pt x="7144" y="78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9" name="Freeform: Shape 3753">
              <a:extLst>
                <a:ext uri="{FF2B5EF4-FFF2-40B4-BE49-F238E27FC236}">
                  <a16:creationId xmlns="" xmlns:a16="http://schemas.microsoft.com/office/drawing/2014/main" id="{F483727F-393D-4844-A4D2-A9BB772EE0C6}"/>
                </a:ext>
              </a:extLst>
            </p:cNvPr>
            <p:cNvSpPr/>
            <p:nvPr/>
          </p:nvSpPr>
          <p:spPr>
            <a:xfrm>
              <a:off x="7229528" y="5786363"/>
              <a:ext cx="9525" cy="9525"/>
            </a:xfrm>
            <a:custGeom>
              <a:avLst/>
              <a:gdLst>
                <a:gd name="connsiteX0" fmla="*/ 7567 w 9525"/>
                <a:gd name="connsiteY0" fmla="*/ 7694 h 9525"/>
                <a:gd name="connsiteX1" fmla="*/ 7567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694"/>
                  </a:moveTo>
                  <a:cubicBezTo>
                    <a:pt x="7567" y="5789"/>
                    <a:pt x="6615" y="9599"/>
                    <a:pt x="7567" y="7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0" name="Freeform: Shape 3754">
              <a:extLst>
                <a:ext uri="{FF2B5EF4-FFF2-40B4-BE49-F238E27FC236}">
                  <a16:creationId xmlns="" xmlns:a16="http://schemas.microsoft.com/office/drawing/2014/main" id="{7D416AD0-85E0-49FE-9058-CA49E87E11B7}"/>
                </a:ext>
              </a:extLst>
            </p:cNvPr>
            <p:cNvSpPr/>
            <p:nvPr/>
          </p:nvSpPr>
          <p:spPr>
            <a:xfrm>
              <a:off x="7225189" y="5786722"/>
              <a:ext cx="9525" cy="9525"/>
            </a:xfrm>
            <a:custGeom>
              <a:avLst/>
              <a:gdLst>
                <a:gd name="connsiteX0" fmla="*/ 9049 w 9525"/>
                <a:gd name="connsiteY0" fmla="*/ 7335 h 9525"/>
                <a:gd name="connsiteX1" fmla="*/ 7144 w 9525"/>
                <a:gd name="connsiteY1" fmla="*/ 10193 h 9525"/>
                <a:gd name="connsiteX2" fmla="*/ 9049 w 9525"/>
                <a:gd name="connsiteY2" fmla="*/ 73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335"/>
                  </a:moveTo>
                  <a:lnTo>
                    <a:pt x="7144" y="10193"/>
                  </a:lnTo>
                  <a:cubicBezTo>
                    <a:pt x="7144" y="9240"/>
                    <a:pt x="10001" y="6383"/>
                    <a:pt x="9049" y="73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1" name="Freeform: Shape 3755">
              <a:extLst>
                <a:ext uri="{FF2B5EF4-FFF2-40B4-BE49-F238E27FC236}">
                  <a16:creationId xmlns="" xmlns:a16="http://schemas.microsoft.com/office/drawing/2014/main" id="{D0774571-4D2F-4E5E-84AE-47FBC86D3D95}"/>
                </a:ext>
              </a:extLst>
            </p:cNvPr>
            <p:cNvSpPr/>
            <p:nvPr/>
          </p:nvSpPr>
          <p:spPr>
            <a:xfrm>
              <a:off x="7223813" y="5786766"/>
              <a:ext cx="9525" cy="9525"/>
            </a:xfrm>
            <a:custGeom>
              <a:avLst/>
              <a:gdLst>
                <a:gd name="connsiteX0" fmla="*/ 7567 w 9525"/>
                <a:gd name="connsiteY0" fmla="*/ 8244 h 9525"/>
                <a:gd name="connsiteX1" fmla="*/ 7567 w 9525"/>
                <a:gd name="connsiteY1" fmla="*/ 8244 h 9525"/>
                <a:gd name="connsiteX2" fmla="*/ 7567 w 9525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244"/>
                  </a:moveTo>
                  <a:cubicBezTo>
                    <a:pt x="8519" y="7291"/>
                    <a:pt x="9472" y="6339"/>
                    <a:pt x="7567" y="8244"/>
                  </a:cubicBezTo>
                  <a:cubicBezTo>
                    <a:pt x="7567" y="7291"/>
                    <a:pt x="6615" y="8244"/>
                    <a:pt x="7567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2" name="Freeform: Shape 3756">
              <a:extLst>
                <a:ext uri="{FF2B5EF4-FFF2-40B4-BE49-F238E27FC236}">
                  <a16:creationId xmlns="" xmlns:a16="http://schemas.microsoft.com/office/drawing/2014/main" id="{C78211BA-8337-4128-AF98-A1B0D49B0013}"/>
                </a:ext>
              </a:extLst>
            </p:cNvPr>
            <p:cNvSpPr/>
            <p:nvPr/>
          </p:nvSpPr>
          <p:spPr>
            <a:xfrm>
              <a:off x="7226141" y="57811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3" name="Freeform: Shape 3757">
              <a:extLst>
                <a:ext uri="{FF2B5EF4-FFF2-40B4-BE49-F238E27FC236}">
                  <a16:creationId xmlns="" xmlns:a16="http://schemas.microsoft.com/office/drawing/2014/main" id="{486851A9-C969-472D-BE63-BBCE997A3567}"/>
                </a:ext>
              </a:extLst>
            </p:cNvPr>
            <p:cNvSpPr/>
            <p:nvPr/>
          </p:nvSpPr>
          <p:spPr>
            <a:xfrm>
              <a:off x="7242334" y="56707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954" y="8097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4" name="Freeform: Shape 3758">
              <a:extLst>
                <a:ext uri="{FF2B5EF4-FFF2-40B4-BE49-F238E27FC236}">
                  <a16:creationId xmlns="" xmlns:a16="http://schemas.microsoft.com/office/drawing/2014/main" id="{2334D885-4112-48B4-A7E8-8928F476DFA3}"/>
                </a:ext>
              </a:extLst>
            </p:cNvPr>
            <p:cNvSpPr/>
            <p:nvPr/>
          </p:nvSpPr>
          <p:spPr>
            <a:xfrm>
              <a:off x="7244297" y="5665628"/>
              <a:ext cx="9525" cy="9525"/>
            </a:xfrm>
            <a:custGeom>
              <a:avLst/>
              <a:gdLst>
                <a:gd name="connsiteX0" fmla="*/ 11847 w 9525"/>
                <a:gd name="connsiteY0" fmla="*/ 8414 h 9525"/>
                <a:gd name="connsiteX1" fmla="*/ 11847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847" y="8414"/>
                  </a:moveTo>
                  <a:cubicBezTo>
                    <a:pt x="4228" y="5556"/>
                    <a:pt x="7085" y="8414"/>
                    <a:pt x="11847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5" name="Freeform: Shape 3759">
              <a:extLst>
                <a:ext uri="{FF2B5EF4-FFF2-40B4-BE49-F238E27FC236}">
                  <a16:creationId xmlns="" xmlns:a16="http://schemas.microsoft.com/office/drawing/2014/main" id="{1E359D24-288B-4F74-B8CE-5FB63097CABF}"/>
                </a:ext>
              </a:extLst>
            </p:cNvPr>
            <p:cNvSpPr/>
            <p:nvPr/>
          </p:nvSpPr>
          <p:spPr>
            <a:xfrm>
              <a:off x="7251859" y="56135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6" name="Freeform: Shape 3760">
              <a:extLst>
                <a:ext uri="{FF2B5EF4-FFF2-40B4-BE49-F238E27FC236}">
                  <a16:creationId xmlns="" xmlns:a16="http://schemas.microsoft.com/office/drawing/2014/main" id="{1D347361-3DAC-4000-845B-12155A34E490}"/>
                </a:ext>
              </a:extLst>
            </p:cNvPr>
            <p:cNvSpPr/>
            <p:nvPr/>
          </p:nvSpPr>
          <p:spPr>
            <a:xfrm>
              <a:off x="7252811" y="55802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7" name="Freeform: Shape 3761">
              <a:extLst>
                <a:ext uri="{FF2B5EF4-FFF2-40B4-BE49-F238E27FC236}">
                  <a16:creationId xmlns="" xmlns:a16="http://schemas.microsoft.com/office/drawing/2014/main" id="{1BE1BAF8-E98E-4F0C-9CAE-2C4BB992A4BB}"/>
                </a:ext>
              </a:extLst>
            </p:cNvPr>
            <p:cNvSpPr/>
            <p:nvPr/>
          </p:nvSpPr>
          <p:spPr>
            <a:xfrm>
              <a:off x="7255669" y="55745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8" name="Freeform: Shape 3762">
              <a:extLst>
                <a:ext uri="{FF2B5EF4-FFF2-40B4-BE49-F238E27FC236}">
                  <a16:creationId xmlns="" xmlns:a16="http://schemas.microsoft.com/office/drawing/2014/main" id="{17097F56-BBC1-49AA-988E-E5807571507C}"/>
                </a:ext>
              </a:extLst>
            </p:cNvPr>
            <p:cNvSpPr/>
            <p:nvPr/>
          </p:nvSpPr>
          <p:spPr>
            <a:xfrm>
              <a:off x="7251859" y="561260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9" name="Freeform: Shape 3763">
              <a:extLst>
                <a:ext uri="{FF2B5EF4-FFF2-40B4-BE49-F238E27FC236}">
                  <a16:creationId xmlns="" xmlns:a16="http://schemas.microsoft.com/office/drawing/2014/main" id="{09A92ECA-8439-4081-8451-0323EC2077B5}"/>
                </a:ext>
              </a:extLst>
            </p:cNvPr>
            <p:cNvSpPr/>
            <p:nvPr/>
          </p:nvSpPr>
          <p:spPr>
            <a:xfrm>
              <a:off x="7240429" y="56602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0" name="Freeform: Shape 3764">
              <a:extLst>
                <a:ext uri="{FF2B5EF4-FFF2-40B4-BE49-F238E27FC236}">
                  <a16:creationId xmlns="" xmlns:a16="http://schemas.microsoft.com/office/drawing/2014/main" id="{1AB46B4C-0822-4D85-AC18-A6089F9B1B56}"/>
                </a:ext>
              </a:extLst>
            </p:cNvPr>
            <p:cNvSpPr/>
            <p:nvPr/>
          </p:nvSpPr>
          <p:spPr>
            <a:xfrm>
              <a:off x="7255669" y="56278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8097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1" name="Freeform: Shape 3765">
              <a:extLst>
                <a:ext uri="{FF2B5EF4-FFF2-40B4-BE49-F238E27FC236}">
                  <a16:creationId xmlns="" xmlns:a16="http://schemas.microsoft.com/office/drawing/2014/main" id="{1AB75F9C-0CDC-4E20-A241-9CA6552C67A2}"/>
                </a:ext>
              </a:extLst>
            </p:cNvPr>
            <p:cNvSpPr/>
            <p:nvPr/>
          </p:nvSpPr>
          <p:spPr>
            <a:xfrm>
              <a:off x="7253235" y="5639001"/>
              <a:ext cx="9525" cy="9525"/>
            </a:xfrm>
            <a:custGeom>
              <a:avLst/>
              <a:gdLst>
                <a:gd name="connsiteX0" fmla="*/ 10530 w 9525"/>
                <a:gd name="connsiteY0" fmla="*/ 7419 h 9525"/>
                <a:gd name="connsiteX1" fmla="*/ 10530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530" y="7419"/>
                  </a:moveTo>
                  <a:cubicBezTo>
                    <a:pt x="10530" y="6466"/>
                    <a:pt x="2910" y="8371"/>
                    <a:pt x="10530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2" name="Freeform: Shape 3766">
              <a:extLst>
                <a:ext uri="{FF2B5EF4-FFF2-40B4-BE49-F238E27FC236}">
                  <a16:creationId xmlns="" xmlns:a16="http://schemas.microsoft.com/office/drawing/2014/main" id="{F9CDFDE8-5560-4E82-B9DB-D246B5B134E2}"/>
                </a:ext>
              </a:extLst>
            </p:cNvPr>
            <p:cNvSpPr/>
            <p:nvPr/>
          </p:nvSpPr>
          <p:spPr>
            <a:xfrm>
              <a:off x="7251859" y="56573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3" name="Freeform: Shape 3767">
              <a:extLst>
                <a:ext uri="{FF2B5EF4-FFF2-40B4-BE49-F238E27FC236}">
                  <a16:creationId xmlns="" xmlns:a16="http://schemas.microsoft.com/office/drawing/2014/main" id="{45772013-96A1-4095-AEAA-57E8485640BC}"/>
                </a:ext>
              </a:extLst>
            </p:cNvPr>
            <p:cNvSpPr/>
            <p:nvPr/>
          </p:nvSpPr>
          <p:spPr>
            <a:xfrm>
              <a:off x="7255669" y="561951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8096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8096" y="7858"/>
                    <a:pt x="8096" y="7858"/>
                  </a:cubicBez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4" name="Freeform: Shape 3768">
              <a:extLst>
                <a:ext uri="{FF2B5EF4-FFF2-40B4-BE49-F238E27FC236}">
                  <a16:creationId xmlns="" xmlns:a16="http://schemas.microsoft.com/office/drawing/2014/main" id="{89B66C4C-B99B-4E09-9394-A590B3D43AF9}"/>
                </a:ext>
              </a:extLst>
            </p:cNvPr>
            <p:cNvSpPr/>
            <p:nvPr/>
          </p:nvSpPr>
          <p:spPr>
            <a:xfrm>
              <a:off x="7217569" y="56488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5" name="Freeform: Shape 3769">
              <a:extLst>
                <a:ext uri="{FF2B5EF4-FFF2-40B4-BE49-F238E27FC236}">
                  <a16:creationId xmlns="" xmlns:a16="http://schemas.microsoft.com/office/drawing/2014/main" id="{8EEAB536-BA36-47CD-A5DC-8B04ECFB7B0D}"/>
                </a:ext>
              </a:extLst>
            </p:cNvPr>
            <p:cNvSpPr/>
            <p:nvPr/>
          </p:nvSpPr>
          <p:spPr>
            <a:xfrm>
              <a:off x="7201588" y="5662136"/>
              <a:ext cx="9525" cy="9525"/>
            </a:xfrm>
            <a:custGeom>
              <a:avLst/>
              <a:gdLst>
                <a:gd name="connsiteX0" fmla="*/ 8837 w 9525"/>
                <a:gd name="connsiteY0" fmla="*/ 7144 h 9525"/>
                <a:gd name="connsiteX1" fmla="*/ 883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7144"/>
                  </a:moveTo>
                  <a:cubicBezTo>
                    <a:pt x="8837" y="7144"/>
                    <a:pt x="5027" y="7144"/>
                    <a:pt x="88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6" name="Freeform: Shape 3770">
              <a:extLst>
                <a:ext uri="{FF2B5EF4-FFF2-40B4-BE49-F238E27FC236}">
                  <a16:creationId xmlns="" xmlns:a16="http://schemas.microsoft.com/office/drawing/2014/main" id="{1AFB5426-27DE-4670-8A50-C7998EF2E609}"/>
                </a:ext>
              </a:extLst>
            </p:cNvPr>
            <p:cNvSpPr/>
            <p:nvPr/>
          </p:nvSpPr>
          <p:spPr>
            <a:xfrm>
              <a:off x="7259479" y="55640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7" name="Freeform: Shape 3771">
              <a:extLst>
                <a:ext uri="{FF2B5EF4-FFF2-40B4-BE49-F238E27FC236}">
                  <a16:creationId xmlns="" xmlns:a16="http://schemas.microsoft.com/office/drawing/2014/main" id="{37BC0224-9969-4072-984E-16597D569F48}"/>
                </a:ext>
              </a:extLst>
            </p:cNvPr>
            <p:cNvSpPr/>
            <p:nvPr/>
          </p:nvSpPr>
          <p:spPr>
            <a:xfrm>
              <a:off x="7211700" y="5506878"/>
              <a:ext cx="9525" cy="19050"/>
            </a:xfrm>
            <a:custGeom>
              <a:avLst/>
              <a:gdLst>
                <a:gd name="connsiteX0" fmla="*/ 7297 w 9525"/>
                <a:gd name="connsiteY0" fmla="*/ 7144 h 19050"/>
                <a:gd name="connsiteX1" fmla="*/ 8250 w 9525"/>
                <a:gd name="connsiteY1" fmla="*/ 12859 h 19050"/>
                <a:gd name="connsiteX2" fmla="*/ 7297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297" y="7144"/>
                  </a:moveTo>
                  <a:cubicBezTo>
                    <a:pt x="9202" y="10001"/>
                    <a:pt x="5392" y="10953"/>
                    <a:pt x="8250" y="12859"/>
                  </a:cubicBezTo>
                  <a:cubicBezTo>
                    <a:pt x="8250" y="11906"/>
                    <a:pt x="10155" y="8096"/>
                    <a:pt x="729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8" name="Freeform: Shape 3772">
              <a:extLst>
                <a:ext uri="{FF2B5EF4-FFF2-40B4-BE49-F238E27FC236}">
                  <a16:creationId xmlns="" xmlns:a16="http://schemas.microsoft.com/office/drawing/2014/main" id="{5603CD0E-2F4C-4059-A1D1-0AC4A1CECFC9}"/>
                </a:ext>
              </a:extLst>
            </p:cNvPr>
            <p:cNvSpPr/>
            <p:nvPr/>
          </p:nvSpPr>
          <p:spPr>
            <a:xfrm>
              <a:off x="7240429" y="5659517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9" name="Freeform: Shape 3773">
              <a:extLst>
                <a:ext uri="{FF2B5EF4-FFF2-40B4-BE49-F238E27FC236}">
                  <a16:creationId xmlns="" xmlns:a16="http://schemas.microsoft.com/office/drawing/2014/main" id="{9B89AA8F-1860-44F5-ADF5-E38CD0D61C72}"/>
                </a:ext>
              </a:extLst>
            </p:cNvPr>
            <p:cNvSpPr/>
            <p:nvPr/>
          </p:nvSpPr>
          <p:spPr>
            <a:xfrm>
              <a:off x="7212806" y="55125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0" name="Freeform: Shape 3774">
              <a:extLst>
                <a:ext uri="{FF2B5EF4-FFF2-40B4-BE49-F238E27FC236}">
                  <a16:creationId xmlns="" xmlns:a16="http://schemas.microsoft.com/office/drawing/2014/main" id="{54D1758F-3EAD-4525-A2F8-1F338BA41AEF}"/>
                </a:ext>
              </a:extLst>
            </p:cNvPr>
            <p:cNvSpPr/>
            <p:nvPr/>
          </p:nvSpPr>
          <p:spPr>
            <a:xfrm>
              <a:off x="7255669" y="555926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1" name="Freeform: Shape 3775">
              <a:extLst>
                <a:ext uri="{FF2B5EF4-FFF2-40B4-BE49-F238E27FC236}">
                  <a16:creationId xmlns="" xmlns:a16="http://schemas.microsoft.com/office/drawing/2014/main" id="{5C8D7BAC-0FEB-44F5-9637-540FFC6F9A78}"/>
                </a:ext>
              </a:extLst>
            </p:cNvPr>
            <p:cNvSpPr/>
            <p:nvPr/>
          </p:nvSpPr>
          <p:spPr>
            <a:xfrm>
              <a:off x="7253764" y="55764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2" name="Freeform: Shape 3776">
              <a:extLst>
                <a:ext uri="{FF2B5EF4-FFF2-40B4-BE49-F238E27FC236}">
                  <a16:creationId xmlns="" xmlns:a16="http://schemas.microsoft.com/office/drawing/2014/main" id="{B84AEAC7-42C5-4CB9-B6DE-6E64B20DF40B}"/>
                </a:ext>
              </a:extLst>
            </p:cNvPr>
            <p:cNvSpPr/>
            <p:nvPr/>
          </p:nvSpPr>
          <p:spPr>
            <a:xfrm>
              <a:off x="7252261" y="5549070"/>
              <a:ext cx="9525" cy="9525"/>
            </a:xfrm>
            <a:custGeom>
              <a:avLst/>
              <a:gdLst>
                <a:gd name="connsiteX0" fmla="*/ 7694 w 9525"/>
                <a:gd name="connsiteY0" fmla="*/ 7815 h 9525"/>
                <a:gd name="connsiteX1" fmla="*/ 7694 w 9525"/>
                <a:gd name="connsiteY1" fmla="*/ 781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694" y="7815"/>
                  </a:moveTo>
                  <a:cubicBezTo>
                    <a:pt x="9599" y="5909"/>
                    <a:pt x="5789" y="8767"/>
                    <a:pt x="7694" y="78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3" name="Freeform: Shape 3777">
              <a:extLst>
                <a:ext uri="{FF2B5EF4-FFF2-40B4-BE49-F238E27FC236}">
                  <a16:creationId xmlns="" xmlns:a16="http://schemas.microsoft.com/office/drawing/2014/main" id="{9919C3A3-99CF-441D-B0A7-25DD4D068A96}"/>
                </a:ext>
              </a:extLst>
            </p:cNvPr>
            <p:cNvSpPr/>
            <p:nvPr/>
          </p:nvSpPr>
          <p:spPr>
            <a:xfrm>
              <a:off x="7251435" y="554021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4" name="Freeform: Shape 3778">
              <a:extLst>
                <a:ext uri="{FF2B5EF4-FFF2-40B4-BE49-F238E27FC236}">
                  <a16:creationId xmlns="" xmlns:a16="http://schemas.microsoft.com/office/drawing/2014/main" id="{7F427D28-11A1-458A-BEB2-B740EBDD46F1}"/>
                </a:ext>
              </a:extLst>
            </p:cNvPr>
            <p:cNvSpPr/>
            <p:nvPr/>
          </p:nvSpPr>
          <p:spPr>
            <a:xfrm>
              <a:off x="7212806" y="561927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8096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7144"/>
                    <a:pt x="7144" y="8096"/>
                  </a:cubicBezTo>
                  <a:cubicBezTo>
                    <a:pt x="9049" y="8096"/>
                    <a:pt x="10001" y="9049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5" name="Freeform: Shape 3779">
              <a:extLst>
                <a:ext uri="{FF2B5EF4-FFF2-40B4-BE49-F238E27FC236}">
                  <a16:creationId xmlns="" xmlns:a16="http://schemas.microsoft.com/office/drawing/2014/main" id="{DB3ED7DA-244F-468D-B034-C3C8812D9D9B}"/>
                </a:ext>
              </a:extLst>
            </p:cNvPr>
            <p:cNvSpPr/>
            <p:nvPr/>
          </p:nvSpPr>
          <p:spPr>
            <a:xfrm>
              <a:off x="7240408" y="5660231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5259" y="7144"/>
                    <a:pt x="8117" y="7144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6" name="Freeform: Shape 3780">
              <a:extLst>
                <a:ext uri="{FF2B5EF4-FFF2-40B4-BE49-F238E27FC236}">
                  <a16:creationId xmlns="" xmlns:a16="http://schemas.microsoft.com/office/drawing/2014/main" id="{C5275A4C-1A2F-451A-B618-8D342F1F2D5F}"/>
                </a:ext>
              </a:extLst>
            </p:cNvPr>
            <p:cNvSpPr/>
            <p:nvPr/>
          </p:nvSpPr>
          <p:spPr>
            <a:xfrm>
              <a:off x="7229951" y="5547836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7" name="Freeform: Shape 3781">
              <a:extLst>
                <a:ext uri="{FF2B5EF4-FFF2-40B4-BE49-F238E27FC236}">
                  <a16:creationId xmlns="" xmlns:a16="http://schemas.microsoft.com/office/drawing/2014/main" id="{A83567FA-B3AA-429D-A3B4-DB7BEE4ECC9C}"/>
                </a:ext>
              </a:extLst>
            </p:cNvPr>
            <p:cNvSpPr/>
            <p:nvPr/>
          </p:nvSpPr>
          <p:spPr>
            <a:xfrm>
              <a:off x="7212806" y="55697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8" name="Freeform: Shape 3782">
              <a:extLst>
                <a:ext uri="{FF2B5EF4-FFF2-40B4-BE49-F238E27FC236}">
                  <a16:creationId xmlns="" xmlns:a16="http://schemas.microsoft.com/office/drawing/2014/main" id="{EF08DA66-0E25-4158-BC80-030ECEF21F27}"/>
                </a:ext>
              </a:extLst>
            </p:cNvPr>
            <p:cNvSpPr/>
            <p:nvPr/>
          </p:nvSpPr>
          <p:spPr>
            <a:xfrm>
              <a:off x="7229951" y="554331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9049" y="6906"/>
                    <a:pt x="9049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9" name="Freeform: Shape 3783">
              <a:extLst>
                <a:ext uri="{FF2B5EF4-FFF2-40B4-BE49-F238E27FC236}">
                  <a16:creationId xmlns="" xmlns:a16="http://schemas.microsoft.com/office/drawing/2014/main" id="{A19F06D2-B6DF-42E5-81F8-AEBB095D87CC}"/>
                </a:ext>
              </a:extLst>
            </p:cNvPr>
            <p:cNvSpPr/>
            <p:nvPr/>
          </p:nvSpPr>
          <p:spPr>
            <a:xfrm>
              <a:off x="7212806" y="56202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0" name="Freeform: Shape 3784">
              <a:extLst>
                <a:ext uri="{FF2B5EF4-FFF2-40B4-BE49-F238E27FC236}">
                  <a16:creationId xmlns="" xmlns:a16="http://schemas.microsoft.com/office/drawing/2014/main" id="{97DEEFA3-1B70-42BE-AAC9-AD816D9C154E}"/>
                </a:ext>
              </a:extLst>
            </p:cNvPr>
            <p:cNvSpPr/>
            <p:nvPr/>
          </p:nvSpPr>
          <p:spPr>
            <a:xfrm>
              <a:off x="7188876" y="5504021"/>
              <a:ext cx="85725" cy="171450"/>
            </a:xfrm>
            <a:custGeom>
              <a:avLst/>
              <a:gdLst>
                <a:gd name="connsiteX0" fmla="*/ 37741 w 85725"/>
                <a:gd name="connsiteY0" fmla="*/ 132874 h 171450"/>
                <a:gd name="connsiteX1" fmla="*/ 25359 w 85725"/>
                <a:gd name="connsiteY1" fmla="*/ 121444 h 171450"/>
                <a:gd name="connsiteX2" fmla="*/ 26311 w 85725"/>
                <a:gd name="connsiteY2" fmla="*/ 121444 h 171450"/>
                <a:gd name="connsiteX3" fmla="*/ 27264 w 85725"/>
                <a:gd name="connsiteY3" fmla="*/ 118586 h 171450"/>
                <a:gd name="connsiteX4" fmla="*/ 35836 w 85725"/>
                <a:gd name="connsiteY4" fmla="*/ 120491 h 171450"/>
                <a:gd name="connsiteX5" fmla="*/ 28216 w 85725"/>
                <a:gd name="connsiteY5" fmla="*/ 53816 h 171450"/>
                <a:gd name="connsiteX6" fmla="*/ 28216 w 85725"/>
                <a:gd name="connsiteY6" fmla="*/ 52864 h 171450"/>
                <a:gd name="connsiteX7" fmla="*/ 27264 w 85725"/>
                <a:gd name="connsiteY7" fmla="*/ 31909 h 171450"/>
                <a:gd name="connsiteX8" fmla="*/ 32026 w 85725"/>
                <a:gd name="connsiteY8" fmla="*/ 30004 h 171450"/>
                <a:gd name="connsiteX9" fmla="*/ 51076 w 85725"/>
                <a:gd name="connsiteY9" fmla="*/ 31909 h 171450"/>
                <a:gd name="connsiteX10" fmla="*/ 55839 w 85725"/>
                <a:gd name="connsiteY10" fmla="*/ 69056 h 171450"/>
                <a:gd name="connsiteX11" fmla="*/ 50124 w 85725"/>
                <a:gd name="connsiteY11" fmla="*/ 66199 h 171450"/>
                <a:gd name="connsiteX12" fmla="*/ 62506 w 85725"/>
                <a:gd name="connsiteY12" fmla="*/ 82391 h 171450"/>
                <a:gd name="connsiteX13" fmla="*/ 53934 w 85725"/>
                <a:gd name="connsiteY13" fmla="*/ 65247 h 171450"/>
                <a:gd name="connsiteX14" fmla="*/ 53934 w 85725"/>
                <a:gd name="connsiteY14" fmla="*/ 66199 h 171450"/>
                <a:gd name="connsiteX15" fmla="*/ 54886 w 85725"/>
                <a:gd name="connsiteY15" fmla="*/ 78581 h 171450"/>
                <a:gd name="connsiteX16" fmla="*/ 63459 w 85725"/>
                <a:gd name="connsiteY16" fmla="*/ 84297 h 171450"/>
                <a:gd name="connsiteX17" fmla="*/ 66316 w 85725"/>
                <a:gd name="connsiteY17" fmla="*/ 131922 h 171450"/>
                <a:gd name="connsiteX18" fmla="*/ 66316 w 85725"/>
                <a:gd name="connsiteY18" fmla="*/ 136684 h 171450"/>
                <a:gd name="connsiteX19" fmla="*/ 59649 w 85725"/>
                <a:gd name="connsiteY19" fmla="*/ 141447 h 171450"/>
                <a:gd name="connsiteX20" fmla="*/ 66316 w 85725"/>
                <a:gd name="connsiteY20" fmla="*/ 145256 h 171450"/>
                <a:gd name="connsiteX21" fmla="*/ 57744 w 85725"/>
                <a:gd name="connsiteY21" fmla="*/ 149066 h 171450"/>
                <a:gd name="connsiteX22" fmla="*/ 68221 w 85725"/>
                <a:gd name="connsiteY22" fmla="*/ 159544 h 171450"/>
                <a:gd name="connsiteX23" fmla="*/ 60601 w 85725"/>
                <a:gd name="connsiteY23" fmla="*/ 163354 h 171450"/>
                <a:gd name="connsiteX24" fmla="*/ 65364 w 85725"/>
                <a:gd name="connsiteY24" fmla="*/ 168116 h 171450"/>
                <a:gd name="connsiteX25" fmla="*/ 63459 w 85725"/>
                <a:gd name="connsiteY25" fmla="*/ 167164 h 171450"/>
                <a:gd name="connsiteX26" fmla="*/ 66316 w 85725"/>
                <a:gd name="connsiteY26" fmla="*/ 153829 h 171450"/>
                <a:gd name="connsiteX27" fmla="*/ 73936 w 85725"/>
                <a:gd name="connsiteY27" fmla="*/ 151924 h 171450"/>
                <a:gd name="connsiteX28" fmla="*/ 71079 w 85725"/>
                <a:gd name="connsiteY28" fmla="*/ 130969 h 171450"/>
                <a:gd name="connsiteX29" fmla="*/ 65364 w 85725"/>
                <a:gd name="connsiteY29" fmla="*/ 125254 h 171450"/>
                <a:gd name="connsiteX30" fmla="*/ 75841 w 85725"/>
                <a:gd name="connsiteY30" fmla="*/ 122397 h 171450"/>
                <a:gd name="connsiteX31" fmla="*/ 71079 w 85725"/>
                <a:gd name="connsiteY31" fmla="*/ 116681 h 171450"/>
                <a:gd name="connsiteX32" fmla="*/ 68221 w 85725"/>
                <a:gd name="connsiteY32" fmla="*/ 83344 h 171450"/>
                <a:gd name="connsiteX33" fmla="*/ 75841 w 85725"/>
                <a:gd name="connsiteY33" fmla="*/ 83344 h 171450"/>
                <a:gd name="connsiteX34" fmla="*/ 77746 w 85725"/>
                <a:gd name="connsiteY34" fmla="*/ 81439 h 171450"/>
                <a:gd name="connsiteX35" fmla="*/ 71079 w 85725"/>
                <a:gd name="connsiteY35" fmla="*/ 74772 h 171450"/>
                <a:gd name="connsiteX36" fmla="*/ 80604 w 85725"/>
                <a:gd name="connsiteY36" fmla="*/ 70009 h 171450"/>
                <a:gd name="connsiteX37" fmla="*/ 72984 w 85725"/>
                <a:gd name="connsiteY37" fmla="*/ 68104 h 171450"/>
                <a:gd name="connsiteX38" fmla="*/ 79651 w 85725"/>
                <a:gd name="connsiteY38" fmla="*/ 66199 h 171450"/>
                <a:gd name="connsiteX39" fmla="*/ 71079 w 85725"/>
                <a:gd name="connsiteY39" fmla="*/ 78581 h 171450"/>
                <a:gd name="connsiteX40" fmla="*/ 78699 w 85725"/>
                <a:gd name="connsiteY40" fmla="*/ 70961 h 171450"/>
                <a:gd name="connsiteX41" fmla="*/ 70126 w 85725"/>
                <a:gd name="connsiteY41" fmla="*/ 73819 h 171450"/>
                <a:gd name="connsiteX42" fmla="*/ 69174 w 85725"/>
                <a:gd name="connsiteY42" fmla="*/ 54769 h 171450"/>
                <a:gd name="connsiteX43" fmla="*/ 67269 w 85725"/>
                <a:gd name="connsiteY43" fmla="*/ 50959 h 171450"/>
                <a:gd name="connsiteX44" fmla="*/ 67269 w 85725"/>
                <a:gd name="connsiteY44" fmla="*/ 36672 h 171450"/>
                <a:gd name="connsiteX45" fmla="*/ 65364 w 85725"/>
                <a:gd name="connsiteY45" fmla="*/ 22384 h 171450"/>
                <a:gd name="connsiteX46" fmla="*/ 72031 w 85725"/>
                <a:gd name="connsiteY46" fmla="*/ 10954 h 171450"/>
                <a:gd name="connsiteX47" fmla="*/ 53934 w 85725"/>
                <a:gd name="connsiteY47" fmla="*/ 18574 h 171450"/>
                <a:gd name="connsiteX48" fmla="*/ 57744 w 85725"/>
                <a:gd name="connsiteY48" fmla="*/ 13811 h 171450"/>
                <a:gd name="connsiteX49" fmla="*/ 34884 w 85725"/>
                <a:gd name="connsiteY49" fmla="*/ 17622 h 171450"/>
                <a:gd name="connsiteX50" fmla="*/ 24406 w 85725"/>
                <a:gd name="connsiteY50" fmla="*/ 7144 h 171450"/>
                <a:gd name="connsiteX51" fmla="*/ 26311 w 85725"/>
                <a:gd name="connsiteY51" fmla="*/ 11906 h 171450"/>
                <a:gd name="connsiteX52" fmla="*/ 7261 w 85725"/>
                <a:gd name="connsiteY52" fmla="*/ 10954 h 171450"/>
                <a:gd name="connsiteX53" fmla="*/ 7261 w 85725"/>
                <a:gd name="connsiteY53" fmla="*/ 67152 h 171450"/>
                <a:gd name="connsiteX54" fmla="*/ 15834 w 85725"/>
                <a:gd name="connsiteY54" fmla="*/ 70009 h 171450"/>
                <a:gd name="connsiteX55" fmla="*/ 16786 w 85725"/>
                <a:gd name="connsiteY55" fmla="*/ 99536 h 171450"/>
                <a:gd name="connsiteX56" fmla="*/ 9166 w 85725"/>
                <a:gd name="connsiteY56" fmla="*/ 97631 h 171450"/>
                <a:gd name="connsiteX57" fmla="*/ 16786 w 85725"/>
                <a:gd name="connsiteY57" fmla="*/ 106204 h 171450"/>
                <a:gd name="connsiteX58" fmla="*/ 15834 w 85725"/>
                <a:gd name="connsiteY58" fmla="*/ 103347 h 171450"/>
                <a:gd name="connsiteX59" fmla="*/ 21549 w 85725"/>
                <a:gd name="connsiteY59" fmla="*/ 106204 h 171450"/>
                <a:gd name="connsiteX60" fmla="*/ 15834 w 85725"/>
                <a:gd name="connsiteY60" fmla="*/ 115729 h 171450"/>
                <a:gd name="connsiteX61" fmla="*/ 15834 w 85725"/>
                <a:gd name="connsiteY61" fmla="*/ 165259 h 171450"/>
                <a:gd name="connsiteX62" fmla="*/ 37741 w 85725"/>
                <a:gd name="connsiteY62" fmla="*/ 165259 h 171450"/>
                <a:gd name="connsiteX63" fmla="*/ 37741 w 85725"/>
                <a:gd name="connsiteY63" fmla="*/ 164306 h 171450"/>
                <a:gd name="connsiteX64" fmla="*/ 38694 w 85725"/>
                <a:gd name="connsiteY64" fmla="*/ 161449 h 171450"/>
                <a:gd name="connsiteX65" fmla="*/ 32979 w 85725"/>
                <a:gd name="connsiteY65" fmla="*/ 159544 h 171450"/>
                <a:gd name="connsiteX66" fmla="*/ 32026 w 85725"/>
                <a:gd name="connsiteY66" fmla="*/ 140494 h 171450"/>
                <a:gd name="connsiteX67" fmla="*/ 37741 w 85725"/>
                <a:gd name="connsiteY67" fmla="*/ 132874 h 171450"/>
                <a:gd name="connsiteX68" fmla="*/ 28216 w 85725"/>
                <a:gd name="connsiteY68" fmla="*/ 99536 h 171450"/>
                <a:gd name="connsiteX69" fmla="*/ 28216 w 85725"/>
                <a:gd name="connsiteY69" fmla="*/ 99536 h 171450"/>
                <a:gd name="connsiteX70" fmla="*/ 28216 w 85725"/>
                <a:gd name="connsiteY70" fmla="*/ 96679 h 171450"/>
                <a:gd name="connsiteX71" fmla="*/ 28216 w 85725"/>
                <a:gd name="connsiteY71" fmla="*/ 96679 h 171450"/>
                <a:gd name="connsiteX72" fmla="*/ 9166 w 85725"/>
                <a:gd name="connsiteY72" fmla="*/ 103347 h 171450"/>
                <a:gd name="connsiteX73" fmla="*/ 9166 w 85725"/>
                <a:gd name="connsiteY73" fmla="*/ 1033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85725" h="171450">
                  <a:moveTo>
                    <a:pt x="37741" y="132874"/>
                  </a:moveTo>
                  <a:cubicBezTo>
                    <a:pt x="37741" y="135731"/>
                    <a:pt x="31074" y="121444"/>
                    <a:pt x="25359" y="121444"/>
                  </a:cubicBezTo>
                  <a:cubicBezTo>
                    <a:pt x="27264" y="122397"/>
                    <a:pt x="27264" y="122397"/>
                    <a:pt x="26311" y="121444"/>
                  </a:cubicBezTo>
                  <a:cubicBezTo>
                    <a:pt x="31074" y="123349"/>
                    <a:pt x="32026" y="122397"/>
                    <a:pt x="27264" y="118586"/>
                  </a:cubicBezTo>
                  <a:cubicBezTo>
                    <a:pt x="33931" y="117634"/>
                    <a:pt x="28216" y="122397"/>
                    <a:pt x="35836" y="120491"/>
                  </a:cubicBezTo>
                  <a:cubicBezTo>
                    <a:pt x="39646" y="111919"/>
                    <a:pt x="32026" y="62389"/>
                    <a:pt x="28216" y="53816"/>
                  </a:cubicBezTo>
                  <a:cubicBezTo>
                    <a:pt x="32979" y="53816"/>
                    <a:pt x="32979" y="52864"/>
                    <a:pt x="28216" y="52864"/>
                  </a:cubicBezTo>
                  <a:cubicBezTo>
                    <a:pt x="30121" y="47149"/>
                    <a:pt x="37741" y="38577"/>
                    <a:pt x="27264" y="31909"/>
                  </a:cubicBezTo>
                  <a:cubicBezTo>
                    <a:pt x="31074" y="35719"/>
                    <a:pt x="34884" y="29052"/>
                    <a:pt x="32026" y="30004"/>
                  </a:cubicBezTo>
                  <a:cubicBezTo>
                    <a:pt x="39646" y="33814"/>
                    <a:pt x="47266" y="36672"/>
                    <a:pt x="51076" y="31909"/>
                  </a:cubicBezTo>
                  <a:cubicBezTo>
                    <a:pt x="49171" y="37624"/>
                    <a:pt x="49171" y="53816"/>
                    <a:pt x="55839" y="69056"/>
                  </a:cubicBezTo>
                  <a:cubicBezTo>
                    <a:pt x="53934" y="68104"/>
                    <a:pt x="52029" y="67152"/>
                    <a:pt x="50124" y="66199"/>
                  </a:cubicBezTo>
                  <a:cubicBezTo>
                    <a:pt x="56791" y="75724"/>
                    <a:pt x="48219" y="82391"/>
                    <a:pt x="62506" y="82391"/>
                  </a:cubicBezTo>
                  <a:cubicBezTo>
                    <a:pt x="59649" y="83344"/>
                    <a:pt x="56791" y="64294"/>
                    <a:pt x="53934" y="65247"/>
                  </a:cubicBezTo>
                  <a:cubicBezTo>
                    <a:pt x="57744" y="65247"/>
                    <a:pt x="57744" y="66199"/>
                    <a:pt x="53934" y="66199"/>
                  </a:cubicBezTo>
                  <a:cubicBezTo>
                    <a:pt x="53934" y="66199"/>
                    <a:pt x="64411" y="77629"/>
                    <a:pt x="54886" y="78581"/>
                  </a:cubicBezTo>
                  <a:cubicBezTo>
                    <a:pt x="55839" y="79534"/>
                    <a:pt x="62506" y="87154"/>
                    <a:pt x="63459" y="84297"/>
                  </a:cubicBezTo>
                  <a:cubicBezTo>
                    <a:pt x="55839" y="78581"/>
                    <a:pt x="66316" y="126206"/>
                    <a:pt x="66316" y="131922"/>
                  </a:cubicBezTo>
                  <a:cubicBezTo>
                    <a:pt x="58696" y="126206"/>
                    <a:pt x="66316" y="137636"/>
                    <a:pt x="66316" y="136684"/>
                  </a:cubicBezTo>
                  <a:cubicBezTo>
                    <a:pt x="63459" y="136684"/>
                    <a:pt x="65364" y="136684"/>
                    <a:pt x="59649" y="141447"/>
                  </a:cubicBezTo>
                  <a:cubicBezTo>
                    <a:pt x="59649" y="139541"/>
                    <a:pt x="67269" y="145256"/>
                    <a:pt x="66316" y="145256"/>
                  </a:cubicBezTo>
                  <a:cubicBezTo>
                    <a:pt x="57744" y="142399"/>
                    <a:pt x="59649" y="150019"/>
                    <a:pt x="57744" y="149066"/>
                  </a:cubicBezTo>
                  <a:cubicBezTo>
                    <a:pt x="59649" y="150972"/>
                    <a:pt x="65364" y="155734"/>
                    <a:pt x="68221" y="159544"/>
                  </a:cubicBezTo>
                  <a:cubicBezTo>
                    <a:pt x="63459" y="161449"/>
                    <a:pt x="63459" y="164306"/>
                    <a:pt x="60601" y="163354"/>
                  </a:cubicBezTo>
                  <a:cubicBezTo>
                    <a:pt x="63459" y="166211"/>
                    <a:pt x="59649" y="168116"/>
                    <a:pt x="65364" y="168116"/>
                  </a:cubicBezTo>
                  <a:cubicBezTo>
                    <a:pt x="67269" y="167164"/>
                    <a:pt x="66316" y="167164"/>
                    <a:pt x="63459" y="167164"/>
                  </a:cubicBezTo>
                  <a:cubicBezTo>
                    <a:pt x="63459" y="167164"/>
                    <a:pt x="78699" y="159544"/>
                    <a:pt x="66316" y="153829"/>
                  </a:cubicBezTo>
                  <a:cubicBezTo>
                    <a:pt x="69174" y="152877"/>
                    <a:pt x="71079" y="152877"/>
                    <a:pt x="73936" y="151924"/>
                  </a:cubicBezTo>
                  <a:cubicBezTo>
                    <a:pt x="72031" y="148114"/>
                    <a:pt x="77746" y="139541"/>
                    <a:pt x="71079" y="130969"/>
                  </a:cubicBezTo>
                  <a:cubicBezTo>
                    <a:pt x="82509" y="130969"/>
                    <a:pt x="67269" y="127159"/>
                    <a:pt x="65364" y="125254"/>
                  </a:cubicBezTo>
                  <a:cubicBezTo>
                    <a:pt x="72984" y="124302"/>
                    <a:pt x="68221" y="124302"/>
                    <a:pt x="75841" y="122397"/>
                  </a:cubicBezTo>
                  <a:cubicBezTo>
                    <a:pt x="76794" y="122397"/>
                    <a:pt x="71079" y="117634"/>
                    <a:pt x="71079" y="116681"/>
                  </a:cubicBezTo>
                  <a:cubicBezTo>
                    <a:pt x="72984" y="94774"/>
                    <a:pt x="79651" y="97631"/>
                    <a:pt x="68221" y="83344"/>
                  </a:cubicBezTo>
                  <a:cubicBezTo>
                    <a:pt x="70126" y="78581"/>
                    <a:pt x="73936" y="83344"/>
                    <a:pt x="75841" y="83344"/>
                  </a:cubicBezTo>
                  <a:cubicBezTo>
                    <a:pt x="73936" y="83344"/>
                    <a:pt x="73936" y="82391"/>
                    <a:pt x="77746" y="81439"/>
                  </a:cubicBezTo>
                  <a:cubicBezTo>
                    <a:pt x="77746" y="81439"/>
                    <a:pt x="72031" y="77629"/>
                    <a:pt x="71079" y="74772"/>
                  </a:cubicBezTo>
                  <a:cubicBezTo>
                    <a:pt x="74889" y="72866"/>
                    <a:pt x="78699" y="71914"/>
                    <a:pt x="80604" y="70009"/>
                  </a:cubicBezTo>
                  <a:cubicBezTo>
                    <a:pt x="75841" y="66199"/>
                    <a:pt x="82509" y="71914"/>
                    <a:pt x="72984" y="68104"/>
                  </a:cubicBezTo>
                  <a:cubicBezTo>
                    <a:pt x="74889" y="67152"/>
                    <a:pt x="78699" y="65247"/>
                    <a:pt x="79651" y="66199"/>
                  </a:cubicBezTo>
                  <a:cubicBezTo>
                    <a:pt x="82509" y="64294"/>
                    <a:pt x="72984" y="81439"/>
                    <a:pt x="71079" y="78581"/>
                  </a:cubicBezTo>
                  <a:cubicBezTo>
                    <a:pt x="71079" y="78581"/>
                    <a:pt x="80604" y="72866"/>
                    <a:pt x="78699" y="70961"/>
                  </a:cubicBezTo>
                  <a:cubicBezTo>
                    <a:pt x="72031" y="72866"/>
                    <a:pt x="76794" y="71914"/>
                    <a:pt x="70126" y="73819"/>
                  </a:cubicBezTo>
                  <a:cubicBezTo>
                    <a:pt x="82509" y="69056"/>
                    <a:pt x="68221" y="58579"/>
                    <a:pt x="69174" y="54769"/>
                  </a:cubicBezTo>
                  <a:cubicBezTo>
                    <a:pt x="79651" y="57627"/>
                    <a:pt x="70126" y="50006"/>
                    <a:pt x="67269" y="50959"/>
                  </a:cubicBezTo>
                  <a:cubicBezTo>
                    <a:pt x="75841" y="48102"/>
                    <a:pt x="68221" y="35719"/>
                    <a:pt x="67269" y="36672"/>
                  </a:cubicBezTo>
                  <a:cubicBezTo>
                    <a:pt x="81556" y="30956"/>
                    <a:pt x="64411" y="19527"/>
                    <a:pt x="65364" y="22384"/>
                  </a:cubicBezTo>
                  <a:cubicBezTo>
                    <a:pt x="66316" y="21431"/>
                    <a:pt x="74889" y="12859"/>
                    <a:pt x="72031" y="10954"/>
                  </a:cubicBezTo>
                  <a:cubicBezTo>
                    <a:pt x="54886" y="18574"/>
                    <a:pt x="66316" y="12859"/>
                    <a:pt x="53934" y="18574"/>
                  </a:cubicBezTo>
                  <a:cubicBezTo>
                    <a:pt x="65364" y="1429"/>
                    <a:pt x="59649" y="17622"/>
                    <a:pt x="57744" y="13811"/>
                  </a:cubicBezTo>
                  <a:cubicBezTo>
                    <a:pt x="52029" y="20479"/>
                    <a:pt x="32026" y="3334"/>
                    <a:pt x="34884" y="17622"/>
                  </a:cubicBezTo>
                  <a:cubicBezTo>
                    <a:pt x="31074" y="19527"/>
                    <a:pt x="27264" y="9049"/>
                    <a:pt x="24406" y="7144"/>
                  </a:cubicBezTo>
                  <a:cubicBezTo>
                    <a:pt x="21549" y="9049"/>
                    <a:pt x="21549" y="10954"/>
                    <a:pt x="26311" y="11906"/>
                  </a:cubicBezTo>
                  <a:cubicBezTo>
                    <a:pt x="27264" y="10002"/>
                    <a:pt x="5356" y="10954"/>
                    <a:pt x="7261" y="10954"/>
                  </a:cubicBezTo>
                  <a:cubicBezTo>
                    <a:pt x="9166" y="41434"/>
                    <a:pt x="13929" y="44291"/>
                    <a:pt x="7261" y="67152"/>
                  </a:cubicBezTo>
                  <a:cubicBezTo>
                    <a:pt x="10119" y="68104"/>
                    <a:pt x="12976" y="69056"/>
                    <a:pt x="15834" y="70009"/>
                  </a:cubicBezTo>
                  <a:cubicBezTo>
                    <a:pt x="12024" y="78581"/>
                    <a:pt x="19644" y="97631"/>
                    <a:pt x="16786" y="99536"/>
                  </a:cubicBezTo>
                  <a:cubicBezTo>
                    <a:pt x="16786" y="99536"/>
                    <a:pt x="11071" y="97631"/>
                    <a:pt x="9166" y="97631"/>
                  </a:cubicBezTo>
                  <a:cubicBezTo>
                    <a:pt x="13929" y="100489"/>
                    <a:pt x="12024" y="107156"/>
                    <a:pt x="16786" y="106204"/>
                  </a:cubicBezTo>
                  <a:cubicBezTo>
                    <a:pt x="15834" y="106204"/>
                    <a:pt x="15834" y="103347"/>
                    <a:pt x="15834" y="103347"/>
                  </a:cubicBezTo>
                  <a:cubicBezTo>
                    <a:pt x="16786" y="106204"/>
                    <a:pt x="18691" y="106204"/>
                    <a:pt x="21549" y="106204"/>
                  </a:cubicBezTo>
                  <a:cubicBezTo>
                    <a:pt x="2499" y="110966"/>
                    <a:pt x="24406" y="117634"/>
                    <a:pt x="15834" y="115729"/>
                  </a:cubicBezTo>
                  <a:cubicBezTo>
                    <a:pt x="28216" y="125254"/>
                    <a:pt x="15834" y="160497"/>
                    <a:pt x="15834" y="165259"/>
                  </a:cubicBezTo>
                  <a:cubicBezTo>
                    <a:pt x="18691" y="169069"/>
                    <a:pt x="36789" y="166211"/>
                    <a:pt x="37741" y="165259"/>
                  </a:cubicBezTo>
                  <a:cubicBezTo>
                    <a:pt x="33931" y="160497"/>
                    <a:pt x="36789" y="165259"/>
                    <a:pt x="37741" y="164306"/>
                  </a:cubicBezTo>
                  <a:cubicBezTo>
                    <a:pt x="35836" y="162402"/>
                    <a:pt x="36789" y="161449"/>
                    <a:pt x="38694" y="161449"/>
                  </a:cubicBezTo>
                  <a:cubicBezTo>
                    <a:pt x="38694" y="157639"/>
                    <a:pt x="35836" y="161449"/>
                    <a:pt x="32979" y="159544"/>
                  </a:cubicBezTo>
                  <a:cubicBezTo>
                    <a:pt x="38694" y="157639"/>
                    <a:pt x="39646" y="142399"/>
                    <a:pt x="32026" y="140494"/>
                  </a:cubicBezTo>
                  <a:cubicBezTo>
                    <a:pt x="43456" y="133827"/>
                    <a:pt x="25359" y="137636"/>
                    <a:pt x="37741" y="132874"/>
                  </a:cubicBezTo>
                  <a:close/>
                  <a:moveTo>
                    <a:pt x="28216" y="99536"/>
                  </a:moveTo>
                  <a:cubicBezTo>
                    <a:pt x="29169" y="99536"/>
                    <a:pt x="29169" y="100489"/>
                    <a:pt x="28216" y="99536"/>
                  </a:cubicBezTo>
                  <a:close/>
                  <a:moveTo>
                    <a:pt x="28216" y="96679"/>
                  </a:moveTo>
                  <a:cubicBezTo>
                    <a:pt x="28216" y="97631"/>
                    <a:pt x="25359" y="98584"/>
                    <a:pt x="28216" y="96679"/>
                  </a:cubicBezTo>
                  <a:close/>
                  <a:moveTo>
                    <a:pt x="9166" y="103347"/>
                  </a:moveTo>
                  <a:cubicBezTo>
                    <a:pt x="8214" y="102394"/>
                    <a:pt x="12976" y="104299"/>
                    <a:pt x="9166" y="1033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1" name="Freeform: Shape 3785">
              <a:extLst>
                <a:ext uri="{FF2B5EF4-FFF2-40B4-BE49-F238E27FC236}">
                  <a16:creationId xmlns="" xmlns:a16="http://schemas.microsoft.com/office/drawing/2014/main" id="{9388ABD0-F3DA-4676-80B6-F4DCC66B8692}"/>
                </a:ext>
              </a:extLst>
            </p:cNvPr>
            <p:cNvSpPr/>
            <p:nvPr/>
          </p:nvSpPr>
          <p:spPr>
            <a:xfrm>
              <a:off x="7194709" y="56002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2" name="Freeform: Shape 3786">
              <a:extLst>
                <a:ext uri="{FF2B5EF4-FFF2-40B4-BE49-F238E27FC236}">
                  <a16:creationId xmlns="" xmlns:a16="http://schemas.microsoft.com/office/drawing/2014/main" id="{2F1EC8AB-17C5-4E59-8814-00AC47571864}"/>
                </a:ext>
              </a:extLst>
            </p:cNvPr>
            <p:cNvSpPr/>
            <p:nvPr/>
          </p:nvSpPr>
          <p:spPr>
            <a:xfrm>
              <a:off x="7251435" y="561355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3" name="Freeform: Shape 3787">
              <a:extLst>
                <a:ext uri="{FF2B5EF4-FFF2-40B4-BE49-F238E27FC236}">
                  <a16:creationId xmlns="" xmlns:a16="http://schemas.microsoft.com/office/drawing/2014/main" id="{8BDF1BD4-4911-47EA-B2EF-F2AD6C92117C}"/>
                </a:ext>
              </a:extLst>
            </p:cNvPr>
            <p:cNvSpPr/>
            <p:nvPr/>
          </p:nvSpPr>
          <p:spPr>
            <a:xfrm>
              <a:off x="7213865" y="557260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7144"/>
                    <a:pt x="7990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4" name="Freeform: Shape 3788">
              <a:extLst>
                <a:ext uri="{FF2B5EF4-FFF2-40B4-BE49-F238E27FC236}">
                  <a16:creationId xmlns="" xmlns:a16="http://schemas.microsoft.com/office/drawing/2014/main" id="{8A63E391-6693-428B-8F32-6B4618F1FD48}"/>
                </a:ext>
              </a:extLst>
            </p:cNvPr>
            <p:cNvSpPr/>
            <p:nvPr/>
          </p:nvSpPr>
          <p:spPr>
            <a:xfrm>
              <a:off x="7241910" y="562975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5" name="Freeform: Shape 3789">
              <a:extLst>
                <a:ext uri="{FF2B5EF4-FFF2-40B4-BE49-F238E27FC236}">
                  <a16:creationId xmlns="" xmlns:a16="http://schemas.microsoft.com/office/drawing/2014/main" id="{1F9040F1-2F1F-4276-926A-90A4A0AFF8EF}"/>
                </a:ext>
              </a:extLst>
            </p:cNvPr>
            <p:cNvSpPr/>
            <p:nvPr/>
          </p:nvSpPr>
          <p:spPr>
            <a:xfrm>
              <a:off x="7241381" y="563641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6" name="Freeform: Shape 3790">
              <a:extLst>
                <a:ext uri="{FF2B5EF4-FFF2-40B4-BE49-F238E27FC236}">
                  <a16:creationId xmlns="" xmlns:a16="http://schemas.microsoft.com/office/drawing/2014/main" id="{11287F9A-7D29-46FE-96D4-0E876AAB37E9}"/>
                </a:ext>
              </a:extLst>
            </p:cNvPr>
            <p:cNvSpPr/>
            <p:nvPr/>
          </p:nvSpPr>
          <p:spPr>
            <a:xfrm>
              <a:off x="7240429" y="56421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7" name="Freeform: Shape 3791">
              <a:extLst>
                <a:ext uri="{FF2B5EF4-FFF2-40B4-BE49-F238E27FC236}">
                  <a16:creationId xmlns="" xmlns:a16="http://schemas.microsoft.com/office/drawing/2014/main" id="{292C149C-63D5-4F2D-BD13-C1EC72129041}"/>
                </a:ext>
              </a:extLst>
            </p:cNvPr>
            <p:cNvSpPr/>
            <p:nvPr/>
          </p:nvSpPr>
          <p:spPr>
            <a:xfrm>
              <a:off x="7233999" y="5577601"/>
              <a:ext cx="9525" cy="9525"/>
            </a:xfrm>
            <a:custGeom>
              <a:avLst/>
              <a:gdLst>
                <a:gd name="connsiteX0" fmla="*/ 7858 w 9525"/>
                <a:gd name="connsiteY0" fmla="*/ 7858 h 9525"/>
                <a:gd name="connsiteX1" fmla="*/ 7858 w 9525"/>
                <a:gd name="connsiteY1" fmla="*/ 7858 h 9525"/>
                <a:gd name="connsiteX2" fmla="*/ 7858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858"/>
                  </a:moveTo>
                  <a:cubicBezTo>
                    <a:pt x="7858" y="6906"/>
                    <a:pt x="6906" y="6906"/>
                    <a:pt x="7858" y="7858"/>
                  </a:cubicBezTo>
                  <a:cubicBezTo>
                    <a:pt x="6906" y="6906"/>
                    <a:pt x="6906" y="6906"/>
                    <a:pt x="7858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8" name="Freeform: Shape 3792">
              <a:extLst>
                <a:ext uri="{FF2B5EF4-FFF2-40B4-BE49-F238E27FC236}">
                  <a16:creationId xmlns="" xmlns:a16="http://schemas.microsoft.com/office/drawing/2014/main" id="{79E416ED-6309-40B8-9047-4ED922A63557}"/>
                </a:ext>
              </a:extLst>
            </p:cNvPr>
            <p:cNvSpPr/>
            <p:nvPr/>
          </p:nvSpPr>
          <p:spPr>
            <a:xfrm>
              <a:off x="7240756" y="5582126"/>
              <a:ext cx="9525" cy="9525"/>
            </a:xfrm>
            <a:custGeom>
              <a:avLst/>
              <a:gdLst>
                <a:gd name="connsiteX0" fmla="*/ 8722 w 9525"/>
                <a:gd name="connsiteY0" fmla="*/ 8097 h 9525"/>
                <a:gd name="connsiteX1" fmla="*/ 7769 w 9525"/>
                <a:gd name="connsiteY1" fmla="*/ 7144 h 9525"/>
                <a:gd name="connsiteX2" fmla="*/ 8722 w 9525"/>
                <a:gd name="connsiteY2" fmla="*/ 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722" y="8097"/>
                  </a:moveTo>
                  <a:cubicBezTo>
                    <a:pt x="7769" y="8097"/>
                    <a:pt x="7769" y="7144"/>
                    <a:pt x="7769" y="7144"/>
                  </a:cubicBezTo>
                  <a:cubicBezTo>
                    <a:pt x="6817" y="8097"/>
                    <a:pt x="6817" y="8097"/>
                    <a:pt x="8722" y="8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9" name="Freeform: Shape 3793">
              <a:extLst>
                <a:ext uri="{FF2B5EF4-FFF2-40B4-BE49-F238E27FC236}">
                  <a16:creationId xmlns="" xmlns:a16="http://schemas.microsoft.com/office/drawing/2014/main" id="{7E9F06FD-1A9D-4E54-93CD-A5978203697E}"/>
                </a:ext>
              </a:extLst>
            </p:cNvPr>
            <p:cNvSpPr/>
            <p:nvPr/>
          </p:nvSpPr>
          <p:spPr>
            <a:xfrm>
              <a:off x="7229951" y="555027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0" name="Freeform: Shape 3794">
              <a:extLst>
                <a:ext uri="{FF2B5EF4-FFF2-40B4-BE49-F238E27FC236}">
                  <a16:creationId xmlns="" xmlns:a16="http://schemas.microsoft.com/office/drawing/2014/main" id="{B969477B-1EC9-46A1-A8ED-845A27291F58}"/>
                </a:ext>
              </a:extLst>
            </p:cNvPr>
            <p:cNvSpPr/>
            <p:nvPr/>
          </p:nvSpPr>
          <p:spPr>
            <a:xfrm>
              <a:off x="7240005" y="55811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8096"/>
                    <a:pt x="7567" y="8096"/>
                  </a:cubicBezTo>
                  <a:cubicBezTo>
                    <a:pt x="7567" y="8096"/>
                    <a:pt x="8520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1" name="Freeform: Shape 3795">
              <a:extLst>
                <a:ext uri="{FF2B5EF4-FFF2-40B4-BE49-F238E27FC236}">
                  <a16:creationId xmlns="" xmlns:a16="http://schemas.microsoft.com/office/drawing/2014/main" id="{C6571F99-221A-486D-A9A7-4D7F21089FAB}"/>
                </a:ext>
              </a:extLst>
            </p:cNvPr>
            <p:cNvSpPr/>
            <p:nvPr/>
          </p:nvSpPr>
          <p:spPr>
            <a:xfrm>
              <a:off x="7240429" y="56649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2" name="Freeform: Shape 3796">
              <a:extLst>
                <a:ext uri="{FF2B5EF4-FFF2-40B4-BE49-F238E27FC236}">
                  <a16:creationId xmlns="" xmlns:a16="http://schemas.microsoft.com/office/drawing/2014/main" id="{CE830145-D8DF-429B-84E0-F6B5BC56E6C2}"/>
                </a:ext>
              </a:extLst>
            </p:cNvPr>
            <p:cNvSpPr/>
            <p:nvPr/>
          </p:nvSpPr>
          <p:spPr>
            <a:xfrm>
              <a:off x="7240429" y="56649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3" name="Freeform: Shape 3797">
              <a:extLst>
                <a:ext uri="{FF2B5EF4-FFF2-40B4-BE49-F238E27FC236}">
                  <a16:creationId xmlns="" xmlns:a16="http://schemas.microsoft.com/office/drawing/2014/main" id="{C825F0DF-96DB-4C60-93EA-1D5F2AE4D181}"/>
                </a:ext>
              </a:extLst>
            </p:cNvPr>
            <p:cNvSpPr/>
            <p:nvPr/>
          </p:nvSpPr>
          <p:spPr>
            <a:xfrm>
              <a:off x="7240958" y="566594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4" name="Freeform: Shape 3798">
              <a:extLst>
                <a:ext uri="{FF2B5EF4-FFF2-40B4-BE49-F238E27FC236}">
                  <a16:creationId xmlns="" xmlns:a16="http://schemas.microsoft.com/office/drawing/2014/main" id="{7030939D-070F-4B8E-89E5-E7FD2E46AC00}"/>
                </a:ext>
              </a:extLst>
            </p:cNvPr>
            <p:cNvSpPr/>
            <p:nvPr/>
          </p:nvSpPr>
          <p:spPr>
            <a:xfrm>
              <a:off x="7240429" y="565737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5" name="Freeform: Shape 3799">
              <a:extLst>
                <a:ext uri="{FF2B5EF4-FFF2-40B4-BE49-F238E27FC236}">
                  <a16:creationId xmlns="" xmlns:a16="http://schemas.microsoft.com/office/drawing/2014/main" id="{A297FA8F-9E5C-479E-8A57-E07E66A9BFB3}"/>
                </a:ext>
              </a:extLst>
            </p:cNvPr>
            <p:cNvSpPr/>
            <p:nvPr/>
          </p:nvSpPr>
          <p:spPr>
            <a:xfrm>
              <a:off x="7239872" y="5655468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6" y="12859"/>
                    <a:pt x="7700" y="7144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6" name="Freeform: Shape 3800">
              <a:extLst>
                <a:ext uri="{FF2B5EF4-FFF2-40B4-BE49-F238E27FC236}">
                  <a16:creationId xmlns="" xmlns:a16="http://schemas.microsoft.com/office/drawing/2014/main" id="{23582521-1C4E-4878-9ACF-DA8870801720}"/>
                </a:ext>
              </a:extLst>
            </p:cNvPr>
            <p:cNvSpPr/>
            <p:nvPr/>
          </p:nvSpPr>
          <p:spPr>
            <a:xfrm>
              <a:off x="7253607" y="5645943"/>
              <a:ext cx="9525" cy="9525"/>
            </a:xfrm>
            <a:custGeom>
              <a:avLst/>
              <a:gdLst>
                <a:gd name="connsiteX0" fmla="*/ 7301 w 9525"/>
                <a:gd name="connsiteY0" fmla="*/ 7144 h 9525"/>
                <a:gd name="connsiteX1" fmla="*/ 7301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7144"/>
                  </a:moveTo>
                  <a:cubicBezTo>
                    <a:pt x="10158" y="10954"/>
                    <a:pt x="6348" y="8096"/>
                    <a:pt x="73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7" name="Freeform: Shape 3801">
              <a:extLst>
                <a:ext uri="{FF2B5EF4-FFF2-40B4-BE49-F238E27FC236}">
                  <a16:creationId xmlns="" xmlns:a16="http://schemas.microsoft.com/office/drawing/2014/main" id="{98159BFF-2039-45D7-9FF0-903FFF7BB1E8}"/>
                </a:ext>
              </a:extLst>
            </p:cNvPr>
            <p:cNvSpPr/>
            <p:nvPr/>
          </p:nvSpPr>
          <p:spPr>
            <a:xfrm>
              <a:off x="7254716" y="5640467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8810"/>
                    <a:pt x="9049" y="7858"/>
                    <a:pt x="9049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8" name="Freeform: Shape 3802">
              <a:extLst>
                <a:ext uri="{FF2B5EF4-FFF2-40B4-BE49-F238E27FC236}">
                  <a16:creationId xmlns="" xmlns:a16="http://schemas.microsoft.com/office/drawing/2014/main" id="{52A78AB3-4A97-444E-814F-6C80EAB7E5F7}"/>
                </a:ext>
              </a:extLst>
            </p:cNvPr>
            <p:cNvSpPr/>
            <p:nvPr/>
          </p:nvSpPr>
          <p:spPr>
            <a:xfrm>
              <a:off x="7253764" y="560075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10001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10001" y="7567"/>
                  </a:lnTo>
                  <a:cubicBezTo>
                    <a:pt x="9049" y="6615"/>
                    <a:pt x="8096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9" name="Freeform: Shape 3803">
              <a:extLst>
                <a:ext uri="{FF2B5EF4-FFF2-40B4-BE49-F238E27FC236}">
                  <a16:creationId xmlns="" xmlns:a16="http://schemas.microsoft.com/office/drawing/2014/main" id="{C4F2844B-5D2D-4CEF-A9C7-B371B7BD970B}"/>
                </a:ext>
              </a:extLst>
            </p:cNvPr>
            <p:cNvSpPr/>
            <p:nvPr/>
          </p:nvSpPr>
          <p:spPr>
            <a:xfrm>
              <a:off x="7239053" y="559450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9049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0" name="Freeform: Shape 3804">
              <a:extLst>
                <a:ext uri="{FF2B5EF4-FFF2-40B4-BE49-F238E27FC236}">
                  <a16:creationId xmlns="" xmlns:a16="http://schemas.microsoft.com/office/drawing/2014/main" id="{DF6DA4AC-1ECD-40F9-ABAD-B2758841D6D4}"/>
                </a:ext>
              </a:extLst>
            </p:cNvPr>
            <p:cNvSpPr/>
            <p:nvPr/>
          </p:nvSpPr>
          <p:spPr>
            <a:xfrm>
              <a:off x="7257299" y="5587855"/>
              <a:ext cx="9525" cy="9525"/>
            </a:xfrm>
            <a:custGeom>
              <a:avLst/>
              <a:gdLst>
                <a:gd name="connsiteX0" fmla="*/ 7419 w 9525"/>
                <a:gd name="connsiteY0" fmla="*/ 8082 h 9525"/>
                <a:gd name="connsiteX1" fmla="*/ 7419 w 9525"/>
                <a:gd name="connsiteY1" fmla="*/ 80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8082"/>
                  </a:moveTo>
                  <a:cubicBezTo>
                    <a:pt x="8371" y="9987"/>
                    <a:pt x="6466" y="5225"/>
                    <a:pt x="7419" y="80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1" name="Freeform: Shape 3805">
              <a:extLst>
                <a:ext uri="{FF2B5EF4-FFF2-40B4-BE49-F238E27FC236}">
                  <a16:creationId xmlns="" xmlns:a16="http://schemas.microsoft.com/office/drawing/2014/main" id="{F8F0AC69-FCA5-4149-BD98-291BC2BC2A0D}"/>
                </a:ext>
              </a:extLst>
            </p:cNvPr>
            <p:cNvSpPr/>
            <p:nvPr/>
          </p:nvSpPr>
          <p:spPr>
            <a:xfrm>
              <a:off x="7251859" y="554212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7144" y="7144"/>
                    <a:pt x="10954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2" name="Freeform: Shape 3806">
              <a:extLst>
                <a:ext uri="{FF2B5EF4-FFF2-40B4-BE49-F238E27FC236}">
                  <a16:creationId xmlns="" xmlns:a16="http://schemas.microsoft.com/office/drawing/2014/main" id="{A95E5CBE-2A9D-4B14-9577-BFB93E2FD772}"/>
                </a:ext>
              </a:extLst>
            </p:cNvPr>
            <p:cNvSpPr/>
            <p:nvPr/>
          </p:nvSpPr>
          <p:spPr>
            <a:xfrm>
              <a:off x="7243286" y="5506792"/>
              <a:ext cx="9525" cy="9525"/>
            </a:xfrm>
            <a:custGeom>
              <a:avLst/>
              <a:gdLst>
                <a:gd name="connsiteX0" fmla="*/ 9049 w 9525"/>
                <a:gd name="connsiteY0" fmla="*/ 9134 h 9525"/>
                <a:gd name="connsiteX1" fmla="*/ 7144 w 9525"/>
                <a:gd name="connsiteY1" fmla="*/ 8182 h 9525"/>
                <a:gd name="connsiteX2" fmla="*/ 9049 w 9525"/>
                <a:gd name="connsiteY2" fmla="*/ 913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134"/>
                  </a:moveTo>
                  <a:cubicBezTo>
                    <a:pt x="10001" y="7230"/>
                    <a:pt x="9049" y="6277"/>
                    <a:pt x="7144" y="8182"/>
                  </a:cubicBezTo>
                  <a:cubicBezTo>
                    <a:pt x="8096" y="9134"/>
                    <a:pt x="8096" y="10087"/>
                    <a:pt x="9049" y="91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3" name="Freeform: Shape 3807">
              <a:extLst>
                <a:ext uri="{FF2B5EF4-FFF2-40B4-BE49-F238E27FC236}">
                  <a16:creationId xmlns="" xmlns:a16="http://schemas.microsoft.com/office/drawing/2014/main" id="{72F0E6EA-F056-4538-A248-9B161A30B584}"/>
                </a:ext>
              </a:extLst>
            </p:cNvPr>
            <p:cNvSpPr/>
            <p:nvPr/>
          </p:nvSpPr>
          <p:spPr>
            <a:xfrm>
              <a:off x="7187724" y="5565510"/>
              <a:ext cx="9525" cy="9525"/>
            </a:xfrm>
            <a:custGeom>
              <a:avLst/>
              <a:gdLst>
                <a:gd name="connsiteX0" fmla="*/ 8414 w 9525"/>
                <a:gd name="connsiteY0" fmla="*/ 7567 h 9525"/>
                <a:gd name="connsiteX1" fmla="*/ 841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567"/>
                  </a:moveTo>
                  <a:cubicBezTo>
                    <a:pt x="5556" y="6615"/>
                    <a:pt x="8414" y="7567"/>
                    <a:pt x="841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384" name="Group 2383">
            <a:extLst>
              <a:ext uri="{FF2B5EF4-FFF2-40B4-BE49-F238E27FC236}">
                <a16:creationId xmlns="" xmlns:a16="http://schemas.microsoft.com/office/drawing/2014/main" id="{D3311BBE-EB03-4870-BB65-1B17D9DFAC2B}"/>
              </a:ext>
            </a:extLst>
          </p:cNvPr>
          <p:cNvGrpSpPr/>
          <p:nvPr/>
        </p:nvGrpSpPr>
        <p:grpSpPr>
          <a:xfrm flipH="1">
            <a:off x="740722" y="2559030"/>
            <a:ext cx="270931" cy="344010"/>
            <a:chOff x="6843236" y="157160"/>
            <a:chExt cx="947072" cy="1202528"/>
          </a:xfrm>
          <a:solidFill>
            <a:schemeClr val="bg1"/>
          </a:solidFill>
        </p:grpSpPr>
        <p:sp>
          <p:nvSpPr>
            <p:cNvPr id="2385" name="Freeform: Shape 3809">
              <a:extLst>
                <a:ext uri="{FF2B5EF4-FFF2-40B4-BE49-F238E27FC236}">
                  <a16:creationId xmlns="" xmlns:a16="http://schemas.microsoft.com/office/drawing/2014/main" id="{F0D58BED-1843-4469-AFFE-C1146365D386}"/>
                </a:ext>
              </a:extLst>
            </p:cNvPr>
            <p:cNvSpPr/>
            <p:nvPr/>
          </p:nvSpPr>
          <p:spPr>
            <a:xfrm>
              <a:off x="7263183" y="188542"/>
              <a:ext cx="19050" cy="9525"/>
            </a:xfrm>
            <a:custGeom>
              <a:avLst/>
              <a:gdLst>
                <a:gd name="connsiteX0" fmla="*/ 13917 w 19050"/>
                <a:gd name="connsiteY0" fmla="*/ 10530 h 9525"/>
                <a:gd name="connsiteX1" fmla="*/ 13917 w 19050"/>
                <a:gd name="connsiteY1" fmla="*/ 105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3917" y="10530"/>
                  </a:moveTo>
                  <a:cubicBezTo>
                    <a:pt x="13917" y="10530"/>
                    <a:pt x="-1323" y="2910"/>
                    <a:pt x="13917" y="10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6" name="Freeform: Shape 3810">
              <a:extLst>
                <a:ext uri="{FF2B5EF4-FFF2-40B4-BE49-F238E27FC236}">
                  <a16:creationId xmlns="" xmlns:a16="http://schemas.microsoft.com/office/drawing/2014/main" id="{40348211-9975-4994-8AF7-B39571C9E27E}"/>
                </a:ext>
              </a:extLst>
            </p:cNvPr>
            <p:cNvSpPr/>
            <p:nvPr/>
          </p:nvSpPr>
          <p:spPr>
            <a:xfrm>
              <a:off x="7235250" y="171185"/>
              <a:ext cx="19050" cy="19050"/>
            </a:xfrm>
            <a:custGeom>
              <a:avLst/>
              <a:gdLst>
                <a:gd name="connsiteX0" fmla="*/ 15180 w 19050"/>
                <a:gd name="connsiteY0" fmla="*/ 12647 h 19050"/>
                <a:gd name="connsiteX1" fmla="*/ 15180 w 19050"/>
                <a:gd name="connsiteY1" fmla="*/ 126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5180" y="12647"/>
                  </a:moveTo>
                  <a:cubicBezTo>
                    <a:pt x="-8632" y="12647"/>
                    <a:pt x="29468" y="265"/>
                    <a:pt x="15180" y="126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7" name="Freeform: Shape 3811">
              <a:extLst>
                <a:ext uri="{FF2B5EF4-FFF2-40B4-BE49-F238E27FC236}">
                  <a16:creationId xmlns="" xmlns:a16="http://schemas.microsoft.com/office/drawing/2014/main" id="{857E9FF3-455D-4F44-B581-FC12D29215E6}"/>
                </a:ext>
              </a:extLst>
            </p:cNvPr>
            <p:cNvSpPr/>
            <p:nvPr/>
          </p:nvSpPr>
          <p:spPr>
            <a:xfrm>
              <a:off x="7409021" y="559593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8" name="Freeform: Shape 3812">
              <a:extLst>
                <a:ext uri="{FF2B5EF4-FFF2-40B4-BE49-F238E27FC236}">
                  <a16:creationId xmlns="" xmlns:a16="http://schemas.microsoft.com/office/drawing/2014/main" id="{884BC04F-9FA5-4A12-AAD2-A0B4493CC35E}"/>
                </a:ext>
              </a:extLst>
            </p:cNvPr>
            <p:cNvSpPr/>
            <p:nvPr/>
          </p:nvSpPr>
          <p:spPr>
            <a:xfrm>
              <a:off x="7597616" y="751284"/>
              <a:ext cx="9525" cy="9525"/>
            </a:xfrm>
            <a:custGeom>
              <a:avLst/>
              <a:gdLst>
                <a:gd name="connsiteX0" fmla="*/ 10001 w 9525"/>
                <a:gd name="connsiteY0" fmla="*/ 7858 h 9525"/>
                <a:gd name="connsiteX1" fmla="*/ 7144 w 9525"/>
                <a:gd name="connsiteY1" fmla="*/ 7858 h 9525"/>
                <a:gd name="connsiteX2" fmla="*/ 10001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858"/>
                  </a:moveTo>
                  <a:cubicBezTo>
                    <a:pt x="8096" y="6906"/>
                    <a:pt x="7144" y="6906"/>
                    <a:pt x="7144" y="7858"/>
                  </a:cubicBezTo>
                  <a:cubicBezTo>
                    <a:pt x="9049" y="8811"/>
                    <a:pt x="10954" y="8811"/>
                    <a:pt x="10001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9" name="Freeform: Shape 3813">
              <a:extLst>
                <a:ext uri="{FF2B5EF4-FFF2-40B4-BE49-F238E27FC236}">
                  <a16:creationId xmlns="" xmlns:a16="http://schemas.microsoft.com/office/drawing/2014/main" id="{38D84C24-9F5A-4BA8-88C9-E9280A78A845}"/>
                </a:ext>
              </a:extLst>
            </p:cNvPr>
            <p:cNvSpPr/>
            <p:nvPr/>
          </p:nvSpPr>
          <p:spPr>
            <a:xfrm>
              <a:off x="7640479" y="771048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8096" y="7144"/>
                    <a:pt x="7144" y="7144"/>
                  </a:cubicBezTo>
                  <a:cubicBezTo>
                    <a:pt x="8096" y="7144"/>
                    <a:pt x="9049" y="8096"/>
                    <a:pt x="1000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0" name="Freeform: Shape 3814">
              <a:extLst>
                <a:ext uri="{FF2B5EF4-FFF2-40B4-BE49-F238E27FC236}">
                  <a16:creationId xmlns="" xmlns:a16="http://schemas.microsoft.com/office/drawing/2014/main" id="{5EC3FC4B-B78D-49A6-86F1-6AE5088F1E3F}"/>
                </a:ext>
              </a:extLst>
            </p:cNvPr>
            <p:cNvSpPr/>
            <p:nvPr/>
          </p:nvSpPr>
          <p:spPr>
            <a:xfrm>
              <a:off x="7408069" y="562451"/>
              <a:ext cx="9525" cy="19050"/>
            </a:xfrm>
            <a:custGeom>
              <a:avLst/>
              <a:gdLst>
                <a:gd name="connsiteX0" fmla="*/ 8096 w 9525"/>
                <a:gd name="connsiteY0" fmla="*/ 7144 h 19050"/>
                <a:gd name="connsiteX1" fmla="*/ 7144 w 9525"/>
                <a:gd name="connsiteY1" fmla="*/ 14764 h 19050"/>
                <a:gd name="connsiteX2" fmla="*/ 8096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7144"/>
                  </a:moveTo>
                  <a:lnTo>
                    <a:pt x="7144" y="14764"/>
                  </a:lnTo>
                  <a:cubicBezTo>
                    <a:pt x="8096" y="14764"/>
                    <a:pt x="8096" y="1095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1" name="Freeform: Shape 3815">
              <a:extLst>
                <a:ext uri="{FF2B5EF4-FFF2-40B4-BE49-F238E27FC236}">
                  <a16:creationId xmlns="" xmlns:a16="http://schemas.microsoft.com/office/drawing/2014/main" id="{4814EFA8-6D60-4C80-BFFE-975E1F8644EF}"/>
                </a:ext>
              </a:extLst>
            </p:cNvPr>
            <p:cNvSpPr/>
            <p:nvPr/>
          </p:nvSpPr>
          <p:spPr>
            <a:xfrm>
              <a:off x="7282648" y="164306"/>
              <a:ext cx="9525" cy="9525"/>
            </a:xfrm>
            <a:custGeom>
              <a:avLst/>
              <a:gdLst>
                <a:gd name="connsiteX0" fmla="*/ 11597 w 9525"/>
                <a:gd name="connsiteY0" fmla="*/ 7144 h 9525"/>
                <a:gd name="connsiteX1" fmla="*/ 1159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597" y="7144"/>
                  </a:moveTo>
                  <a:cubicBezTo>
                    <a:pt x="2072" y="8096"/>
                    <a:pt x="10644" y="9049"/>
                    <a:pt x="1159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2" name="Freeform: Shape 3816">
              <a:extLst>
                <a:ext uri="{FF2B5EF4-FFF2-40B4-BE49-F238E27FC236}">
                  <a16:creationId xmlns="" xmlns:a16="http://schemas.microsoft.com/office/drawing/2014/main" id="{BF504334-9377-44A5-8EF0-61D81151B774}"/>
                </a:ext>
              </a:extLst>
            </p:cNvPr>
            <p:cNvSpPr/>
            <p:nvPr/>
          </p:nvSpPr>
          <p:spPr>
            <a:xfrm>
              <a:off x="7404111" y="435841"/>
              <a:ext cx="9525" cy="9525"/>
            </a:xfrm>
            <a:custGeom>
              <a:avLst/>
              <a:gdLst>
                <a:gd name="connsiteX0" fmla="*/ 8244 w 9525"/>
                <a:gd name="connsiteY0" fmla="*/ 11833 h 9525"/>
                <a:gd name="connsiteX1" fmla="*/ 8244 w 9525"/>
                <a:gd name="connsiteY1" fmla="*/ 1183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11833"/>
                  </a:moveTo>
                  <a:cubicBezTo>
                    <a:pt x="7291" y="9928"/>
                    <a:pt x="6339" y="2308"/>
                    <a:pt x="8244" y="118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3" name="Freeform: Shape 3817">
              <a:extLst>
                <a:ext uri="{FF2B5EF4-FFF2-40B4-BE49-F238E27FC236}">
                  <a16:creationId xmlns="" xmlns:a16="http://schemas.microsoft.com/office/drawing/2014/main" id="{74EF059E-00DE-4C4E-A09D-52E0AAF5DBB8}"/>
                </a:ext>
              </a:extLst>
            </p:cNvPr>
            <p:cNvSpPr/>
            <p:nvPr/>
          </p:nvSpPr>
          <p:spPr>
            <a:xfrm>
              <a:off x="7409503" y="215636"/>
              <a:ext cx="9525" cy="19050"/>
            </a:xfrm>
            <a:custGeom>
              <a:avLst/>
              <a:gdLst>
                <a:gd name="connsiteX0" fmla="*/ 7615 w 9525"/>
                <a:gd name="connsiteY0" fmla="*/ 8201 h 19050"/>
                <a:gd name="connsiteX1" fmla="*/ 7615 w 9525"/>
                <a:gd name="connsiteY1" fmla="*/ 820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615" y="8201"/>
                  </a:moveTo>
                  <a:cubicBezTo>
                    <a:pt x="4757" y="22488"/>
                    <a:pt x="16187" y="2486"/>
                    <a:pt x="7615" y="8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4" name="Freeform: Shape 3818">
              <a:extLst>
                <a:ext uri="{FF2B5EF4-FFF2-40B4-BE49-F238E27FC236}">
                  <a16:creationId xmlns="" xmlns:a16="http://schemas.microsoft.com/office/drawing/2014/main" id="{186797D9-2B34-451E-AA7F-834483CC190C}"/>
                </a:ext>
              </a:extLst>
            </p:cNvPr>
            <p:cNvSpPr/>
            <p:nvPr/>
          </p:nvSpPr>
          <p:spPr>
            <a:xfrm>
              <a:off x="7305199" y="175736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8096" y="7144"/>
                    <a:pt x="9049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5" name="Freeform: Shape 3819">
              <a:extLst>
                <a:ext uri="{FF2B5EF4-FFF2-40B4-BE49-F238E27FC236}">
                  <a16:creationId xmlns="" xmlns:a16="http://schemas.microsoft.com/office/drawing/2014/main" id="{9D0A3FED-5992-4F80-B886-8580BCC6DA85}"/>
                </a:ext>
              </a:extLst>
            </p:cNvPr>
            <p:cNvSpPr/>
            <p:nvPr/>
          </p:nvSpPr>
          <p:spPr>
            <a:xfrm>
              <a:off x="7402354" y="50720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6" name="Freeform: Shape 3820">
              <a:extLst>
                <a:ext uri="{FF2B5EF4-FFF2-40B4-BE49-F238E27FC236}">
                  <a16:creationId xmlns="" xmlns:a16="http://schemas.microsoft.com/office/drawing/2014/main" id="{B66C2C0D-0F8D-4530-88DF-B9BD29780088}"/>
                </a:ext>
              </a:extLst>
            </p:cNvPr>
            <p:cNvSpPr/>
            <p:nvPr/>
          </p:nvSpPr>
          <p:spPr>
            <a:xfrm>
              <a:off x="7208996" y="4024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7" name="Freeform: Shape 3821">
              <a:extLst>
                <a:ext uri="{FF2B5EF4-FFF2-40B4-BE49-F238E27FC236}">
                  <a16:creationId xmlns="" xmlns:a16="http://schemas.microsoft.com/office/drawing/2014/main" id="{9967BF7A-C85E-42A4-BAFD-26814383DBB6}"/>
                </a:ext>
              </a:extLst>
            </p:cNvPr>
            <p:cNvSpPr/>
            <p:nvPr/>
          </p:nvSpPr>
          <p:spPr>
            <a:xfrm>
              <a:off x="7228999" y="1662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9049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8" name="Freeform: Shape 3822">
              <a:extLst>
                <a:ext uri="{FF2B5EF4-FFF2-40B4-BE49-F238E27FC236}">
                  <a16:creationId xmlns="" xmlns:a16="http://schemas.microsoft.com/office/drawing/2014/main" id="{34926306-81D6-44F7-BD12-1E4DE74C47AA}"/>
                </a:ext>
              </a:extLst>
            </p:cNvPr>
            <p:cNvSpPr/>
            <p:nvPr/>
          </p:nvSpPr>
          <p:spPr>
            <a:xfrm>
              <a:off x="7710113" y="815392"/>
              <a:ext cx="9525" cy="9525"/>
            </a:xfrm>
            <a:custGeom>
              <a:avLst/>
              <a:gdLst>
                <a:gd name="connsiteX0" fmla="*/ 8947 w 9525"/>
                <a:gd name="connsiteY0" fmla="*/ 7567 h 9525"/>
                <a:gd name="connsiteX1" fmla="*/ 8947 w 9525"/>
                <a:gd name="connsiteY1" fmla="*/ 7567 h 9525"/>
                <a:gd name="connsiteX2" fmla="*/ 894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947" y="7567"/>
                  </a:moveTo>
                  <a:cubicBezTo>
                    <a:pt x="7995" y="7567"/>
                    <a:pt x="7995" y="7567"/>
                    <a:pt x="8947" y="7567"/>
                  </a:cubicBezTo>
                  <a:cubicBezTo>
                    <a:pt x="6090" y="6615"/>
                    <a:pt x="7042" y="7567"/>
                    <a:pt x="894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9" name="Freeform: Shape 3823">
              <a:extLst>
                <a:ext uri="{FF2B5EF4-FFF2-40B4-BE49-F238E27FC236}">
                  <a16:creationId xmlns="" xmlns:a16="http://schemas.microsoft.com/office/drawing/2014/main" id="{D11766AB-103E-41B8-BE1D-5A89F82B39D7}"/>
                </a:ext>
              </a:extLst>
            </p:cNvPr>
            <p:cNvSpPr/>
            <p:nvPr/>
          </p:nvSpPr>
          <p:spPr>
            <a:xfrm>
              <a:off x="7269956" y="1302044"/>
              <a:ext cx="38100" cy="19050"/>
            </a:xfrm>
            <a:custGeom>
              <a:avLst/>
              <a:gdLst>
                <a:gd name="connsiteX0" fmla="*/ 7144 w 38100"/>
                <a:gd name="connsiteY0" fmla="*/ 12405 h 19050"/>
                <a:gd name="connsiteX1" fmla="*/ 38576 w 38100"/>
                <a:gd name="connsiteY1" fmla="*/ 7643 h 19050"/>
                <a:gd name="connsiteX2" fmla="*/ 7144 w 38100"/>
                <a:gd name="connsiteY2" fmla="*/ 1240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9050">
                  <a:moveTo>
                    <a:pt x="7144" y="12405"/>
                  </a:moveTo>
                  <a:cubicBezTo>
                    <a:pt x="15716" y="15263"/>
                    <a:pt x="25241" y="4785"/>
                    <a:pt x="38576" y="7643"/>
                  </a:cubicBezTo>
                  <a:cubicBezTo>
                    <a:pt x="36671" y="6690"/>
                    <a:pt x="17621" y="14310"/>
                    <a:pt x="7144" y="124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0" name="Freeform: Shape 3824">
              <a:extLst>
                <a:ext uri="{FF2B5EF4-FFF2-40B4-BE49-F238E27FC236}">
                  <a16:creationId xmlns="" xmlns:a16="http://schemas.microsoft.com/office/drawing/2014/main" id="{B8FBDF4C-8E04-49C5-B041-536E43D8964A}"/>
                </a:ext>
              </a:extLst>
            </p:cNvPr>
            <p:cNvSpPr/>
            <p:nvPr/>
          </p:nvSpPr>
          <p:spPr>
            <a:xfrm>
              <a:off x="7289006" y="16454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1095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10954" y="7858"/>
                  </a:lnTo>
                  <a:cubicBezTo>
                    <a:pt x="10001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1" name="Freeform: Shape 3825">
              <a:extLst>
                <a:ext uri="{FF2B5EF4-FFF2-40B4-BE49-F238E27FC236}">
                  <a16:creationId xmlns="" xmlns:a16="http://schemas.microsoft.com/office/drawing/2014/main" id="{84DE706F-FA2A-45FD-87CE-C0829E2656BA}"/>
                </a:ext>
              </a:extLst>
            </p:cNvPr>
            <p:cNvSpPr/>
            <p:nvPr/>
          </p:nvSpPr>
          <p:spPr>
            <a:xfrm>
              <a:off x="7300436" y="13025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2" name="Freeform: Shape 3826">
              <a:extLst>
                <a:ext uri="{FF2B5EF4-FFF2-40B4-BE49-F238E27FC236}">
                  <a16:creationId xmlns="" xmlns:a16="http://schemas.microsoft.com/office/drawing/2014/main" id="{D4B3DC66-1458-4C3A-BE00-BBF5D1276F6C}"/>
                </a:ext>
              </a:extLst>
            </p:cNvPr>
            <p:cNvSpPr/>
            <p:nvPr/>
          </p:nvSpPr>
          <p:spPr>
            <a:xfrm>
              <a:off x="7754779" y="98631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8096" y="8096"/>
                    <a:pt x="9049" y="7144"/>
                  </a:cubicBezTo>
                  <a:cubicBezTo>
                    <a:pt x="9049" y="7144"/>
                    <a:pt x="8096" y="7144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3" name="Freeform: Shape 3827">
              <a:extLst>
                <a:ext uri="{FF2B5EF4-FFF2-40B4-BE49-F238E27FC236}">
                  <a16:creationId xmlns="" xmlns:a16="http://schemas.microsoft.com/office/drawing/2014/main" id="{DA22DBB7-65E4-443F-AEEC-935DA4C0F3F3}"/>
                </a:ext>
              </a:extLst>
            </p:cNvPr>
            <p:cNvSpPr/>
            <p:nvPr/>
          </p:nvSpPr>
          <p:spPr>
            <a:xfrm>
              <a:off x="7744301" y="8491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10001"/>
                  </a:lnTo>
                  <a:cubicBezTo>
                    <a:pt x="8096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4" name="Freeform: Shape 3828">
              <a:extLst>
                <a:ext uri="{FF2B5EF4-FFF2-40B4-BE49-F238E27FC236}">
                  <a16:creationId xmlns="" xmlns:a16="http://schemas.microsoft.com/office/drawing/2014/main" id="{CD499A76-5ACF-45D6-898C-B795EA27FBE5}"/>
                </a:ext>
              </a:extLst>
            </p:cNvPr>
            <p:cNvSpPr/>
            <p:nvPr/>
          </p:nvSpPr>
          <p:spPr>
            <a:xfrm>
              <a:off x="7735932" y="1060466"/>
              <a:ext cx="9525" cy="19050"/>
            </a:xfrm>
            <a:custGeom>
              <a:avLst/>
              <a:gdLst>
                <a:gd name="connsiteX0" fmla="*/ 10751 w 9525"/>
                <a:gd name="connsiteY0" fmla="*/ 7286 h 19050"/>
                <a:gd name="connsiteX1" fmla="*/ 10751 w 9525"/>
                <a:gd name="connsiteY1" fmla="*/ 728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751" y="7286"/>
                  </a:moveTo>
                  <a:cubicBezTo>
                    <a:pt x="2178" y="23479"/>
                    <a:pt x="11703" y="5381"/>
                    <a:pt x="10751" y="7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5" name="Freeform: Shape 3829">
              <a:extLst>
                <a:ext uri="{FF2B5EF4-FFF2-40B4-BE49-F238E27FC236}">
                  <a16:creationId xmlns="" xmlns:a16="http://schemas.microsoft.com/office/drawing/2014/main" id="{D81500E0-3F8E-4801-9BE6-A73D82C92185}"/>
                </a:ext>
              </a:extLst>
            </p:cNvPr>
            <p:cNvSpPr/>
            <p:nvPr/>
          </p:nvSpPr>
          <p:spPr>
            <a:xfrm>
              <a:off x="7703344" y="1127177"/>
              <a:ext cx="9525" cy="9525"/>
            </a:xfrm>
            <a:custGeom>
              <a:avLst/>
              <a:gdLst>
                <a:gd name="connsiteX0" fmla="*/ 7144 w 9525"/>
                <a:gd name="connsiteY0" fmla="*/ 10107 h 9525"/>
                <a:gd name="connsiteX1" fmla="*/ 7144 w 9525"/>
                <a:gd name="connsiteY1" fmla="*/ 1010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107"/>
                  </a:moveTo>
                  <a:cubicBezTo>
                    <a:pt x="8096" y="10107"/>
                    <a:pt x="12859" y="3440"/>
                    <a:pt x="7144" y="101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6" name="Freeform: Shape 3830">
              <a:extLst>
                <a:ext uri="{FF2B5EF4-FFF2-40B4-BE49-F238E27FC236}">
                  <a16:creationId xmlns="" xmlns:a16="http://schemas.microsoft.com/office/drawing/2014/main" id="{1F7BE36F-8209-49E8-8F52-FD0B91BEAAC4}"/>
                </a:ext>
              </a:extLst>
            </p:cNvPr>
            <p:cNvSpPr/>
            <p:nvPr/>
          </p:nvSpPr>
          <p:spPr>
            <a:xfrm>
              <a:off x="7190899" y="638077"/>
              <a:ext cx="9525" cy="19050"/>
            </a:xfrm>
            <a:custGeom>
              <a:avLst/>
              <a:gdLst>
                <a:gd name="connsiteX0" fmla="*/ 7144 w 9525"/>
                <a:gd name="connsiteY0" fmla="*/ 14385 h 19050"/>
                <a:gd name="connsiteX1" fmla="*/ 10001 w 9525"/>
                <a:gd name="connsiteY1" fmla="*/ 10575 h 19050"/>
                <a:gd name="connsiteX2" fmla="*/ 7144 w 9525"/>
                <a:gd name="connsiteY2" fmla="*/ 143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4385"/>
                  </a:moveTo>
                  <a:cubicBezTo>
                    <a:pt x="8096" y="12480"/>
                    <a:pt x="9049" y="11528"/>
                    <a:pt x="10001" y="10575"/>
                  </a:cubicBezTo>
                  <a:cubicBezTo>
                    <a:pt x="8096" y="11528"/>
                    <a:pt x="8096" y="98"/>
                    <a:pt x="7144" y="14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7" name="Freeform: Shape 3831">
              <a:extLst>
                <a:ext uri="{FF2B5EF4-FFF2-40B4-BE49-F238E27FC236}">
                  <a16:creationId xmlns="" xmlns:a16="http://schemas.microsoft.com/office/drawing/2014/main" id="{814FA582-5423-4B3F-BD84-D97BDB55437F}"/>
                </a:ext>
              </a:extLst>
            </p:cNvPr>
            <p:cNvSpPr/>
            <p:nvPr/>
          </p:nvSpPr>
          <p:spPr>
            <a:xfrm>
              <a:off x="7287101" y="164094"/>
              <a:ext cx="9525" cy="9525"/>
            </a:xfrm>
            <a:custGeom>
              <a:avLst/>
              <a:gdLst>
                <a:gd name="connsiteX0" fmla="*/ 7144 w 9525"/>
                <a:gd name="connsiteY0" fmla="*/ 9260 h 9525"/>
                <a:gd name="connsiteX1" fmla="*/ 7144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60"/>
                  </a:moveTo>
                  <a:cubicBezTo>
                    <a:pt x="10001" y="4498"/>
                    <a:pt x="8096" y="9260"/>
                    <a:pt x="7144" y="9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8" name="Freeform: Shape 3832">
              <a:extLst>
                <a:ext uri="{FF2B5EF4-FFF2-40B4-BE49-F238E27FC236}">
                  <a16:creationId xmlns="" xmlns:a16="http://schemas.microsoft.com/office/drawing/2014/main" id="{6C784D93-B5C6-4678-A757-AB7F0408EACD}"/>
                </a:ext>
              </a:extLst>
            </p:cNvPr>
            <p:cNvSpPr/>
            <p:nvPr/>
          </p:nvSpPr>
          <p:spPr>
            <a:xfrm>
              <a:off x="7752874" y="1072038"/>
              <a:ext cx="19050" cy="19050"/>
            </a:xfrm>
            <a:custGeom>
              <a:avLst/>
              <a:gdLst>
                <a:gd name="connsiteX0" fmla="*/ 12859 w 19050"/>
                <a:gd name="connsiteY0" fmla="*/ 7144 h 19050"/>
                <a:gd name="connsiteX1" fmla="*/ 7144 w 19050"/>
                <a:gd name="connsiteY1" fmla="*/ 18574 h 19050"/>
                <a:gd name="connsiteX2" fmla="*/ 12859 w 19050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2859" y="7144"/>
                  </a:moveTo>
                  <a:lnTo>
                    <a:pt x="7144" y="18574"/>
                  </a:lnTo>
                  <a:cubicBezTo>
                    <a:pt x="9049" y="15716"/>
                    <a:pt x="10954" y="11906"/>
                    <a:pt x="128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9" name="Freeform: Shape 3833">
              <a:extLst>
                <a:ext uri="{FF2B5EF4-FFF2-40B4-BE49-F238E27FC236}">
                  <a16:creationId xmlns="" xmlns:a16="http://schemas.microsoft.com/office/drawing/2014/main" id="{BB0EF4E5-7329-482A-8D75-9BC1915D0D03}"/>
                </a:ext>
              </a:extLst>
            </p:cNvPr>
            <p:cNvSpPr/>
            <p:nvPr/>
          </p:nvSpPr>
          <p:spPr>
            <a:xfrm>
              <a:off x="6852999" y="1048226"/>
              <a:ext cx="9525" cy="9525"/>
            </a:xfrm>
            <a:custGeom>
              <a:avLst/>
              <a:gdLst>
                <a:gd name="connsiteX0" fmla="*/ 7858 w 9525"/>
                <a:gd name="connsiteY0" fmla="*/ 10001 h 9525"/>
                <a:gd name="connsiteX1" fmla="*/ 7858 w 9525"/>
                <a:gd name="connsiteY1" fmla="*/ 7144 h 9525"/>
                <a:gd name="connsiteX2" fmla="*/ 7858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10001"/>
                  </a:moveTo>
                  <a:lnTo>
                    <a:pt x="7858" y="7144"/>
                  </a:lnTo>
                  <a:cubicBezTo>
                    <a:pt x="6906" y="8096"/>
                    <a:pt x="6906" y="9049"/>
                    <a:pt x="7858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0" name="Freeform: Shape 3834">
              <a:extLst>
                <a:ext uri="{FF2B5EF4-FFF2-40B4-BE49-F238E27FC236}">
                  <a16:creationId xmlns="" xmlns:a16="http://schemas.microsoft.com/office/drawing/2014/main" id="{268B18FC-DD03-4FD0-AFFA-91E0FFF26672}"/>
                </a:ext>
              </a:extLst>
            </p:cNvPr>
            <p:cNvSpPr/>
            <p:nvPr/>
          </p:nvSpPr>
          <p:spPr>
            <a:xfrm>
              <a:off x="7729162" y="1119663"/>
              <a:ext cx="19050" cy="19050"/>
            </a:xfrm>
            <a:custGeom>
              <a:avLst/>
              <a:gdLst>
                <a:gd name="connsiteX0" fmla="*/ 13711 w 19050"/>
                <a:gd name="connsiteY0" fmla="*/ 7144 h 19050"/>
                <a:gd name="connsiteX1" fmla="*/ 13711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711" y="7144"/>
                  </a:moveTo>
                  <a:cubicBezTo>
                    <a:pt x="12758" y="8096"/>
                    <a:pt x="-577" y="24289"/>
                    <a:pt x="137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1" name="Freeform: Shape 3835">
              <a:extLst>
                <a:ext uri="{FF2B5EF4-FFF2-40B4-BE49-F238E27FC236}">
                  <a16:creationId xmlns="" xmlns:a16="http://schemas.microsoft.com/office/drawing/2014/main" id="{36102AB8-43E2-42CD-89A9-969C64E33743}"/>
                </a:ext>
              </a:extLst>
            </p:cNvPr>
            <p:cNvSpPr/>
            <p:nvPr/>
          </p:nvSpPr>
          <p:spPr>
            <a:xfrm>
              <a:off x="7193756" y="6415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2" name="Freeform: Shape 3836">
              <a:extLst>
                <a:ext uri="{FF2B5EF4-FFF2-40B4-BE49-F238E27FC236}">
                  <a16:creationId xmlns="" xmlns:a16="http://schemas.microsoft.com/office/drawing/2014/main" id="{C3A2606C-86C7-47BD-AC3E-9AA6E94A9EB1}"/>
                </a:ext>
              </a:extLst>
            </p:cNvPr>
            <p:cNvSpPr/>
            <p:nvPr/>
          </p:nvSpPr>
          <p:spPr>
            <a:xfrm>
              <a:off x="6847333" y="157160"/>
              <a:ext cx="942975" cy="1181100"/>
            </a:xfrm>
            <a:custGeom>
              <a:avLst/>
              <a:gdLst>
                <a:gd name="connsiteX0" fmla="*/ 353567 w 942975"/>
                <a:gd name="connsiteY0" fmla="*/ 407672 h 1181100"/>
                <a:gd name="connsiteX1" fmla="*/ 358330 w 942975"/>
                <a:gd name="connsiteY1" fmla="*/ 501970 h 1181100"/>
                <a:gd name="connsiteX2" fmla="*/ 353567 w 942975"/>
                <a:gd name="connsiteY2" fmla="*/ 524830 h 1181100"/>
                <a:gd name="connsiteX3" fmla="*/ 353567 w 942975"/>
                <a:gd name="connsiteY3" fmla="*/ 504827 h 1181100"/>
                <a:gd name="connsiteX4" fmla="*/ 46862 w 942975"/>
                <a:gd name="connsiteY4" fmla="*/ 678182 h 1181100"/>
                <a:gd name="connsiteX5" fmla="*/ 71627 w 942975"/>
                <a:gd name="connsiteY5" fmla="*/ 1047752 h 1181100"/>
                <a:gd name="connsiteX6" fmla="*/ 940307 w 942975"/>
                <a:gd name="connsiteY6" fmla="*/ 779147 h 1181100"/>
                <a:gd name="connsiteX7" fmla="*/ 945070 w 942975"/>
                <a:gd name="connsiteY7" fmla="*/ 806770 h 1181100"/>
                <a:gd name="connsiteX8" fmla="*/ 941260 w 942975"/>
                <a:gd name="connsiteY8" fmla="*/ 748667 h 1181100"/>
                <a:gd name="connsiteX9" fmla="*/ 920305 w 942975"/>
                <a:gd name="connsiteY9" fmla="*/ 685802 h 1181100"/>
                <a:gd name="connsiteX10" fmla="*/ 757427 w 942975"/>
                <a:gd name="connsiteY10" fmla="*/ 584837 h 1181100"/>
                <a:gd name="connsiteX11" fmla="*/ 598360 w 942975"/>
                <a:gd name="connsiteY11" fmla="*/ 542927 h 1181100"/>
                <a:gd name="connsiteX12" fmla="*/ 578357 w 942975"/>
                <a:gd name="connsiteY12" fmla="*/ 308612 h 1181100"/>
                <a:gd name="connsiteX13" fmla="*/ 579310 w 942975"/>
                <a:gd name="connsiteY13" fmla="*/ 41912 h 1181100"/>
                <a:gd name="connsiteX14" fmla="*/ 399287 w 942975"/>
                <a:gd name="connsiteY14" fmla="*/ 18100 h 1181100"/>
                <a:gd name="connsiteX15" fmla="*/ 571690 w 942975"/>
                <a:gd name="connsiteY15" fmla="*/ 336235 h 1181100"/>
                <a:gd name="connsiteX16" fmla="*/ 566927 w 942975"/>
                <a:gd name="connsiteY16" fmla="*/ 406720 h 1181100"/>
                <a:gd name="connsiteX17" fmla="*/ 579310 w 942975"/>
                <a:gd name="connsiteY17" fmla="*/ 528640 h 1181100"/>
                <a:gd name="connsiteX18" fmla="*/ 576452 w 942975"/>
                <a:gd name="connsiteY18" fmla="*/ 520067 h 1181100"/>
                <a:gd name="connsiteX19" fmla="*/ 657415 w 942975"/>
                <a:gd name="connsiteY19" fmla="*/ 570550 h 1181100"/>
                <a:gd name="connsiteX20" fmla="*/ 750760 w 942975"/>
                <a:gd name="connsiteY20" fmla="*/ 601030 h 1181100"/>
                <a:gd name="connsiteX21" fmla="*/ 874585 w 942975"/>
                <a:gd name="connsiteY21" fmla="*/ 662942 h 1181100"/>
                <a:gd name="connsiteX22" fmla="*/ 919352 w 942975"/>
                <a:gd name="connsiteY22" fmla="*/ 762955 h 1181100"/>
                <a:gd name="connsiteX23" fmla="*/ 914590 w 942975"/>
                <a:gd name="connsiteY23" fmla="*/ 742000 h 1181100"/>
                <a:gd name="connsiteX24" fmla="*/ 916495 w 942975"/>
                <a:gd name="connsiteY24" fmla="*/ 738190 h 1181100"/>
                <a:gd name="connsiteX25" fmla="*/ 919352 w 942975"/>
                <a:gd name="connsiteY25" fmla="*/ 809627 h 1181100"/>
                <a:gd name="connsiteX26" fmla="*/ 645985 w 942975"/>
                <a:gd name="connsiteY26" fmla="*/ 1147765 h 1181100"/>
                <a:gd name="connsiteX27" fmla="*/ 656462 w 942975"/>
                <a:gd name="connsiteY27" fmla="*/ 1139192 h 1181100"/>
                <a:gd name="connsiteX28" fmla="*/ 64007 w 942975"/>
                <a:gd name="connsiteY28" fmla="*/ 1002985 h 1181100"/>
                <a:gd name="connsiteX29" fmla="*/ 53530 w 942975"/>
                <a:gd name="connsiteY29" fmla="*/ 722950 h 1181100"/>
                <a:gd name="connsiteX30" fmla="*/ 173545 w 942975"/>
                <a:gd name="connsiteY30" fmla="*/ 591505 h 1181100"/>
                <a:gd name="connsiteX31" fmla="*/ 240220 w 942975"/>
                <a:gd name="connsiteY31" fmla="*/ 566740 h 1181100"/>
                <a:gd name="connsiteX32" fmla="*/ 220217 w 942975"/>
                <a:gd name="connsiteY32" fmla="*/ 573407 h 1181100"/>
                <a:gd name="connsiteX33" fmla="*/ 316420 w 942975"/>
                <a:gd name="connsiteY33" fmla="*/ 552452 h 1181100"/>
                <a:gd name="connsiteX34" fmla="*/ 388810 w 942975"/>
                <a:gd name="connsiteY34" fmla="*/ 15242 h 1181100"/>
                <a:gd name="connsiteX35" fmla="*/ 378332 w 942975"/>
                <a:gd name="connsiteY35" fmla="*/ 14290 h 1181100"/>
                <a:gd name="connsiteX36" fmla="*/ 353567 w 942975"/>
                <a:gd name="connsiteY36" fmla="*/ 407672 h 1181100"/>
                <a:gd name="connsiteX37" fmla="*/ 202120 w 942975"/>
                <a:gd name="connsiteY37" fmla="*/ 565787 h 1181100"/>
                <a:gd name="connsiteX38" fmla="*/ 202120 w 942975"/>
                <a:gd name="connsiteY38" fmla="*/ 565787 h 1181100"/>
                <a:gd name="connsiteX39" fmla="*/ 179260 w 942975"/>
                <a:gd name="connsiteY39" fmla="*/ 574360 h 1181100"/>
                <a:gd name="connsiteX40" fmla="*/ 179260 w 942975"/>
                <a:gd name="connsiteY40" fmla="*/ 574360 h 1181100"/>
                <a:gd name="connsiteX41" fmla="*/ 233552 w 942975"/>
                <a:gd name="connsiteY41" fmla="*/ 576265 h 1181100"/>
                <a:gd name="connsiteX42" fmla="*/ 233552 w 942975"/>
                <a:gd name="connsiteY42" fmla="*/ 576265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42975" h="1181100">
                  <a:moveTo>
                    <a:pt x="353567" y="407672"/>
                  </a:moveTo>
                  <a:cubicBezTo>
                    <a:pt x="352615" y="423865"/>
                    <a:pt x="362140" y="499112"/>
                    <a:pt x="358330" y="501970"/>
                  </a:cubicBezTo>
                  <a:cubicBezTo>
                    <a:pt x="360235" y="483872"/>
                    <a:pt x="358330" y="518162"/>
                    <a:pt x="353567" y="524830"/>
                  </a:cubicBezTo>
                  <a:cubicBezTo>
                    <a:pt x="349757" y="524830"/>
                    <a:pt x="353567" y="505780"/>
                    <a:pt x="353567" y="504827"/>
                  </a:cubicBezTo>
                  <a:cubicBezTo>
                    <a:pt x="304990" y="580075"/>
                    <a:pt x="112585" y="556262"/>
                    <a:pt x="46862" y="678182"/>
                  </a:cubicBezTo>
                  <a:cubicBezTo>
                    <a:pt x="-20765" y="803912"/>
                    <a:pt x="4952" y="970600"/>
                    <a:pt x="71627" y="1047752"/>
                  </a:cubicBezTo>
                  <a:cubicBezTo>
                    <a:pt x="291655" y="1300165"/>
                    <a:pt x="968882" y="1193485"/>
                    <a:pt x="940307" y="779147"/>
                  </a:cubicBezTo>
                  <a:cubicBezTo>
                    <a:pt x="942212" y="788672"/>
                    <a:pt x="943165" y="797245"/>
                    <a:pt x="945070" y="806770"/>
                  </a:cubicBezTo>
                  <a:cubicBezTo>
                    <a:pt x="927925" y="744857"/>
                    <a:pt x="926973" y="725807"/>
                    <a:pt x="941260" y="748667"/>
                  </a:cubicBezTo>
                  <a:cubicBezTo>
                    <a:pt x="907923" y="686755"/>
                    <a:pt x="900302" y="665800"/>
                    <a:pt x="920305" y="685802"/>
                  </a:cubicBezTo>
                  <a:cubicBezTo>
                    <a:pt x="891730" y="637225"/>
                    <a:pt x="804100" y="595315"/>
                    <a:pt x="757427" y="584837"/>
                  </a:cubicBezTo>
                  <a:cubicBezTo>
                    <a:pt x="764095" y="585790"/>
                    <a:pt x="616457" y="561977"/>
                    <a:pt x="598360" y="542927"/>
                  </a:cubicBezTo>
                  <a:cubicBezTo>
                    <a:pt x="600265" y="483872"/>
                    <a:pt x="575500" y="384812"/>
                    <a:pt x="578357" y="308612"/>
                  </a:cubicBezTo>
                  <a:cubicBezTo>
                    <a:pt x="571690" y="267655"/>
                    <a:pt x="607885" y="78107"/>
                    <a:pt x="579310" y="41912"/>
                  </a:cubicBezTo>
                  <a:cubicBezTo>
                    <a:pt x="565023" y="23815"/>
                    <a:pt x="427862" y="-10475"/>
                    <a:pt x="399287" y="18100"/>
                  </a:cubicBezTo>
                  <a:cubicBezTo>
                    <a:pt x="569785" y="35245"/>
                    <a:pt x="553592" y="147640"/>
                    <a:pt x="571690" y="336235"/>
                  </a:cubicBezTo>
                  <a:cubicBezTo>
                    <a:pt x="558355" y="341950"/>
                    <a:pt x="565975" y="366715"/>
                    <a:pt x="566927" y="406720"/>
                  </a:cubicBezTo>
                  <a:cubicBezTo>
                    <a:pt x="567880" y="448630"/>
                    <a:pt x="578357" y="487682"/>
                    <a:pt x="579310" y="528640"/>
                  </a:cubicBezTo>
                  <a:cubicBezTo>
                    <a:pt x="577405" y="525782"/>
                    <a:pt x="576452" y="522925"/>
                    <a:pt x="576452" y="520067"/>
                  </a:cubicBezTo>
                  <a:cubicBezTo>
                    <a:pt x="580262" y="567692"/>
                    <a:pt x="625982" y="577217"/>
                    <a:pt x="657415" y="570550"/>
                  </a:cubicBezTo>
                  <a:cubicBezTo>
                    <a:pt x="673607" y="575312"/>
                    <a:pt x="762190" y="608650"/>
                    <a:pt x="750760" y="601030"/>
                  </a:cubicBezTo>
                  <a:cubicBezTo>
                    <a:pt x="774573" y="607697"/>
                    <a:pt x="878395" y="649607"/>
                    <a:pt x="874585" y="662942"/>
                  </a:cubicBezTo>
                  <a:cubicBezTo>
                    <a:pt x="885062" y="673420"/>
                    <a:pt x="901255" y="713425"/>
                    <a:pt x="919352" y="762955"/>
                  </a:cubicBezTo>
                  <a:cubicBezTo>
                    <a:pt x="918400" y="756287"/>
                    <a:pt x="916495" y="748667"/>
                    <a:pt x="914590" y="742000"/>
                  </a:cubicBezTo>
                  <a:cubicBezTo>
                    <a:pt x="921257" y="750572"/>
                    <a:pt x="920305" y="770575"/>
                    <a:pt x="916495" y="738190"/>
                  </a:cubicBezTo>
                  <a:cubicBezTo>
                    <a:pt x="923162" y="751525"/>
                    <a:pt x="919352" y="811532"/>
                    <a:pt x="919352" y="809627"/>
                  </a:cubicBezTo>
                  <a:cubicBezTo>
                    <a:pt x="1005077" y="923927"/>
                    <a:pt x="699325" y="1129667"/>
                    <a:pt x="645985" y="1147765"/>
                  </a:cubicBezTo>
                  <a:cubicBezTo>
                    <a:pt x="703135" y="1106807"/>
                    <a:pt x="639317" y="1142050"/>
                    <a:pt x="656462" y="1139192"/>
                  </a:cubicBezTo>
                  <a:cubicBezTo>
                    <a:pt x="547877" y="1240157"/>
                    <a:pt x="131635" y="1117285"/>
                    <a:pt x="64007" y="1002985"/>
                  </a:cubicBezTo>
                  <a:cubicBezTo>
                    <a:pt x="17335" y="924880"/>
                    <a:pt x="25907" y="801055"/>
                    <a:pt x="53530" y="722950"/>
                  </a:cubicBezTo>
                  <a:cubicBezTo>
                    <a:pt x="76390" y="657227"/>
                    <a:pt x="174498" y="590552"/>
                    <a:pt x="173545" y="591505"/>
                  </a:cubicBezTo>
                  <a:cubicBezTo>
                    <a:pt x="177355" y="599125"/>
                    <a:pt x="234505" y="566740"/>
                    <a:pt x="240220" y="566740"/>
                  </a:cubicBezTo>
                  <a:cubicBezTo>
                    <a:pt x="237362" y="566740"/>
                    <a:pt x="219265" y="573407"/>
                    <a:pt x="220217" y="573407"/>
                  </a:cubicBezTo>
                  <a:cubicBezTo>
                    <a:pt x="243077" y="557215"/>
                    <a:pt x="317373" y="551500"/>
                    <a:pt x="316420" y="552452"/>
                  </a:cubicBezTo>
                  <a:cubicBezTo>
                    <a:pt x="449770" y="510542"/>
                    <a:pt x="340232" y="126685"/>
                    <a:pt x="388810" y="15242"/>
                  </a:cubicBezTo>
                  <a:cubicBezTo>
                    <a:pt x="386905" y="35245"/>
                    <a:pt x="386905" y="11432"/>
                    <a:pt x="378332" y="14290"/>
                  </a:cubicBezTo>
                  <a:cubicBezTo>
                    <a:pt x="364045" y="20005"/>
                    <a:pt x="361187" y="383860"/>
                    <a:pt x="353567" y="407672"/>
                  </a:cubicBezTo>
                  <a:close/>
                  <a:moveTo>
                    <a:pt x="202120" y="565787"/>
                  </a:moveTo>
                  <a:cubicBezTo>
                    <a:pt x="204977" y="564835"/>
                    <a:pt x="214502" y="560072"/>
                    <a:pt x="202120" y="565787"/>
                  </a:cubicBezTo>
                  <a:close/>
                  <a:moveTo>
                    <a:pt x="179260" y="574360"/>
                  </a:moveTo>
                  <a:cubicBezTo>
                    <a:pt x="195452" y="567692"/>
                    <a:pt x="188785" y="572455"/>
                    <a:pt x="179260" y="574360"/>
                  </a:cubicBezTo>
                  <a:close/>
                  <a:moveTo>
                    <a:pt x="233552" y="576265"/>
                  </a:moveTo>
                  <a:cubicBezTo>
                    <a:pt x="218312" y="582932"/>
                    <a:pt x="239267" y="570550"/>
                    <a:pt x="233552" y="5762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3" name="Freeform: Shape 3837">
              <a:extLst>
                <a:ext uri="{FF2B5EF4-FFF2-40B4-BE49-F238E27FC236}">
                  <a16:creationId xmlns="" xmlns:a16="http://schemas.microsoft.com/office/drawing/2014/main" id="{2BE04F37-C277-4239-A8E0-F8EB69682F07}"/>
                </a:ext>
              </a:extLst>
            </p:cNvPr>
            <p:cNvSpPr/>
            <p:nvPr/>
          </p:nvSpPr>
          <p:spPr>
            <a:xfrm>
              <a:off x="7076473" y="720016"/>
              <a:ext cx="9525" cy="9525"/>
            </a:xfrm>
            <a:custGeom>
              <a:avLst/>
              <a:gdLst>
                <a:gd name="connsiteX0" fmla="*/ 9174 w 9525"/>
                <a:gd name="connsiteY0" fmla="*/ 7694 h 9525"/>
                <a:gd name="connsiteX1" fmla="*/ 9174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174" y="7694"/>
                  </a:moveTo>
                  <a:cubicBezTo>
                    <a:pt x="14889" y="5789"/>
                    <a:pt x="2507" y="9599"/>
                    <a:pt x="9174" y="7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4" name="Freeform: Shape 3838">
              <a:extLst>
                <a:ext uri="{FF2B5EF4-FFF2-40B4-BE49-F238E27FC236}">
                  <a16:creationId xmlns="" xmlns:a16="http://schemas.microsoft.com/office/drawing/2014/main" id="{C8890D4E-FE4A-449B-86AA-DE84B595E87B}"/>
                </a:ext>
              </a:extLst>
            </p:cNvPr>
            <p:cNvSpPr/>
            <p:nvPr/>
          </p:nvSpPr>
          <p:spPr>
            <a:xfrm>
              <a:off x="7408598" y="558366"/>
              <a:ext cx="9525" cy="9525"/>
            </a:xfrm>
            <a:custGeom>
              <a:avLst/>
              <a:gdLst>
                <a:gd name="connsiteX0" fmla="*/ 7567 w 9525"/>
                <a:gd name="connsiteY0" fmla="*/ 7419 h 9525"/>
                <a:gd name="connsiteX1" fmla="*/ 7567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419"/>
                  </a:moveTo>
                  <a:cubicBezTo>
                    <a:pt x="6615" y="8371"/>
                    <a:pt x="7567" y="6466"/>
                    <a:pt x="7567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5" name="Freeform: Shape 3839">
              <a:extLst>
                <a:ext uri="{FF2B5EF4-FFF2-40B4-BE49-F238E27FC236}">
                  <a16:creationId xmlns="" xmlns:a16="http://schemas.microsoft.com/office/drawing/2014/main" id="{878300E1-34DD-42E4-8987-AFC6BB3452EC}"/>
                </a:ext>
              </a:extLst>
            </p:cNvPr>
            <p:cNvSpPr/>
            <p:nvPr/>
          </p:nvSpPr>
          <p:spPr>
            <a:xfrm>
              <a:off x="6851809" y="1021873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7144" y="9684"/>
                    <a:pt x="9049" y="3969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6" name="Freeform: Shape 3840">
              <a:extLst>
                <a:ext uri="{FF2B5EF4-FFF2-40B4-BE49-F238E27FC236}">
                  <a16:creationId xmlns="" xmlns:a16="http://schemas.microsoft.com/office/drawing/2014/main" id="{9D263563-7A02-413C-B2FC-9F90B1BB5BC7}"/>
                </a:ext>
              </a:extLst>
            </p:cNvPr>
            <p:cNvSpPr/>
            <p:nvPr/>
          </p:nvSpPr>
          <p:spPr>
            <a:xfrm>
              <a:off x="7418546" y="42624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9049"/>
                    <a:pt x="8096" y="8096"/>
                    <a:pt x="8096" y="7144"/>
                  </a:cubicBezTo>
                  <a:cubicBezTo>
                    <a:pt x="8096" y="7144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7" name="Freeform: Shape 3841">
              <a:extLst>
                <a:ext uri="{FF2B5EF4-FFF2-40B4-BE49-F238E27FC236}">
                  <a16:creationId xmlns="" xmlns:a16="http://schemas.microsoft.com/office/drawing/2014/main" id="{5FEFAACB-CC11-44F3-B168-78FB0A1757A5}"/>
                </a:ext>
              </a:extLst>
            </p:cNvPr>
            <p:cNvSpPr/>
            <p:nvPr/>
          </p:nvSpPr>
          <p:spPr>
            <a:xfrm>
              <a:off x="7421404" y="234791"/>
              <a:ext cx="9525" cy="19050"/>
            </a:xfrm>
            <a:custGeom>
              <a:avLst/>
              <a:gdLst>
                <a:gd name="connsiteX0" fmla="*/ 7144 w 9525"/>
                <a:gd name="connsiteY0" fmla="*/ 14764 h 19050"/>
                <a:gd name="connsiteX1" fmla="*/ 9049 w 9525"/>
                <a:gd name="connsiteY1" fmla="*/ 7144 h 19050"/>
                <a:gd name="connsiteX2" fmla="*/ 7144 w 9525"/>
                <a:gd name="connsiteY2" fmla="*/ 14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4764"/>
                  </a:moveTo>
                  <a:lnTo>
                    <a:pt x="9049" y="7144"/>
                  </a:lnTo>
                  <a:cubicBezTo>
                    <a:pt x="8096" y="10954"/>
                    <a:pt x="7144" y="12859"/>
                    <a:pt x="7144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8" name="Freeform: Shape 3842">
              <a:extLst>
                <a:ext uri="{FF2B5EF4-FFF2-40B4-BE49-F238E27FC236}">
                  <a16:creationId xmlns="" xmlns:a16="http://schemas.microsoft.com/office/drawing/2014/main" id="{ECF77DBA-D97B-4F4A-A6E9-AAE18C55216C}"/>
                </a:ext>
              </a:extLst>
            </p:cNvPr>
            <p:cNvSpPr/>
            <p:nvPr/>
          </p:nvSpPr>
          <p:spPr>
            <a:xfrm>
              <a:off x="7425849" y="197749"/>
              <a:ext cx="9525" cy="9525"/>
            </a:xfrm>
            <a:custGeom>
              <a:avLst/>
              <a:gdLst>
                <a:gd name="connsiteX0" fmla="*/ 8414 w 9525"/>
                <a:gd name="connsiteY0" fmla="*/ 7990 h 9525"/>
                <a:gd name="connsiteX1" fmla="*/ 84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990"/>
                  </a:moveTo>
                  <a:cubicBezTo>
                    <a:pt x="8414" y="7990"/>
                    <a:pt x="5556" y="6085"/>
                    <a:pt x="841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9" name="Freeform: Shape 3843">
              <a:extLst>
                <a:ext uri="{FF2B5EF4-FFF2-40B4-BE49-F238E27FC236}">
                  <a16:creationId xmlns="" xmlns:a16="http://schemas.microsoft.com/office/drawing/2014/main" id="{AF10C8F7-B2FC-458C-B9D1-3DF7A6ED5254}"/>
                </a:ext>
              </a:extLst>
            </p:cNvPr>
            <p:cNvSpPr/>
            <p:nvPr/>
          </p:nvSpPr>
          <p:spPr>
            <a:xfrm>
              <a:off x="7759541" y="8377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8096" y="9049"/>
                  </a:cubicBezTo>
                  <a:cubicBezTo>
                    <a:pt x="10954" y="11906"/>
                    <a:pt x="9049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0" name="Freeform: Shape 3844">
              <a:extLst>
                <a:ext uri="{FF2B5EF4-FFF2-40B4-BE49-F238E27FC236}">
                  <a16:creationId xmlns="" xmlns:a16="http://schemas.microsoft.com/office/drawing/2014/main" id="{AD2C4EBA-90F9-4BED-AAC6-0063BC3BB3CB}"/>
                </a:ext>
              </a:extLst>
            </p:cNvPr>
            <p:cNvSpPr/>
            <p:nvPr/>
          </p:nvSpPr>
          <p:spPr>
            <a:xfrm>
              <a:off x="7543324" y="723337"/>
              <a:ext cx="19050" cy="9525"/>
            </a:xfrm>
            <a:custGeom>
              <a:avLst/>
              <a:gdLst>
                <a:gd name="connsiteX0" fmla="*/ 7144 w 19050"/>
                <a:gd name="connsiteY0" fmla="*/ 8182 h 9525"/>
                <a:gd name="connsiteX1" fmla="*/ 13811 w 19050"/>
                <a:gd name="connsiteY1" fmla="*/ 9135 h 9525"/>
                <a:gd name="connsiteX2" fmla="*/ 7144 w 19050"/>
                <a:gd name="connsiteY2" fmla="*/ 81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182"/>
                  </a:moveTo>
                  <a:cubicBezTo>
                    <a:pt x="9049" y="8182"/>
                    <a:pt x="11906" y="8182"/>
                    <a:pt x="13811" y="9135"/>
                  </a:cubicBezTo>
                  <a:cubicBezTo>
                    <a:pt x="10954" y="7230"/>
                    <a:pt x="8096" y="6277"/>
                    <a:pt x="7144" y="81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1" name="Freeform: Shape 3845">
              <a:extLst>
                <a:ext uri="{FF2B5EF4-FFF2-40B4-BE49-F238E27FC236}">
                  <a16:creationId xmlns="" xmlns:a16="http://schemas.microsoft.com/office/drawing/2014/main" id="{EEF83D49-51F2-450D-BC3B-EA337599BEFF}"/>
                </a:ext>
              </a:extLst>
            </p:cNvPr>
            <p:cNvSpPr/>
            <p:nvPr/>
          </p:nvSpPr>
          <p:spPr>
            <a:xfrm>
              <a:off x="7759118" y="10710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10001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2" name="Freeform: Shape 3846">
              <a:extLst>
                <a:ext uri="{FF2B5EF4-FFF2-40B4-BE49-F238E27FC236}">
                  <a16:creationId xmlns="" xmlns:a16="http://schemas.microsoft.com/office/drawing/2014/main" id="{139B4CE9-7547-43FB-A8F1-3340CBA81714}"/>
                </a:ext>
              </a:extLst>
            </p:cNvPr>
            <p:cNvSpPr/>
            <p:nvPr/>
          </p:nvSpPr>
          <p:spPr>
            <a:xfrm>
              <a:off x="7550944" y="725328"/>
              <a:ext cx="57150" cy="19050"/>
            </a:xfrm>
            <a:custGeom>
              <a:avLst/>
              <a:gdLst>
                <a:gd name="connsiteX0" fmla="*/ 52864 w 57150"/>
                <a:gd name="connsiteY0" fmla="*/ 20479 h 19050"/>
                <a:gd name="connsiteX1" fmla="*/ 7144 w 57150"/>
                <a:gd name="connsiteY1" fmla="*/ 7144 h 19050"/>
                <a:gd name="connsiteX2" fmla="*/ 52864 w 57150"/>
                <a:gd name="connsiteY2" fmla="*/ 2047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050">
                  <a:moveTo>
                    <a:pt x="52864" y="20479"/>
                  </a:moveTo>
                  <a:cubicBezTo>
                    <a:pt x="50006" y="18574"/>
                    <a:pt x="10001" y="7144"/>
                    <a:pt x="7144" y="7144"/>
                  </a:cubicBezTo>
                  <a:cubicBezTo>
                    <a:pt x="9049" y="8096"/>
                    <a:pt x="49054" y="19526"/>
                    <a:pt x="52864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3" name="Freeform: Shape 3847">
              <a:extLst>
                <a:ext uri="{FF2B5EF4-FFF2-40B4-BE49-F238E27FC236}">
                  <a16:creationId xmlns="" xmlns:a16="http://schemas.microsoft.com/office/drawing/2014/main" id="{FACC3C95-0733-4BD4-861B-5739A3432D04}"/>
                </a:ext>
              </a:extLst>
            </p:cNvPr>
            <p:cNvSpPr/>
            <p:nvPr/>
          </p:nvSpPr>
          <p:spPr>
            <a:xfrm>
              <a:off x="7246123" y="16430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8096"/>
                    <a:pt x="5259" y="8096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4" name="Freeform: Shape 3848">
              <a:extLst>
                <a:ext uri="{FF2B5EF4-FFF2-40B4-BE49-F238E27FC236}">
                  <a16:creationId xmlns="" xmlns:a16="http://schemas.microsoft.com/office/drawing/2014/main" id="{2011425E-66DD-42BE-8A40-ED740E3A9A36}"/>
                </a:ext>
              </a:extLst>
            </p:cNvPr>
            <p:cNvSpPr/>
            <p:nvPr/>
          </p:nvSpPr>
          <p:spPr>
            <a:xfrm>
              <a:off x="7244239" y="16525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7144" y="7144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5" name="Freeform: Shape 3849">
              <a:extLst>
                <a:ext uri="{FF2B5EF4-FFF2-40B4-BE49-F238E27FC236}">
                  <a16:creationId xmlns="" xmlns:a16="http://schemas.microsoft.com/office/drawing/2014/main" id="{BD54A222-2017-4477-8599-C11A93F44BA3}"/>
                </a:ext>
              </a:extLst>
            </p:cNvPr>
            <p:cNvSpPr/>
            <p:nvPr/>
          </p:nvSpPr>
          <p:spPr>
            <a:xfrm>
              <a:off x="7238524" y="165258"/>
              <a:ext cx="19050" cy="9525"/>
            </a:xfrm>
            <a:custGeom>
              <a:avLst/>
              <a:gdLst>
                <a:gd name="connsiteX0" fmla="*/ 7144 w 19050"/>
                <a:gd name="connsiteY0" fmla="*/ 8096 h 9525"/>
                <a:gd name="connsiteX1" fmla="*/ 11906 w 19050"/>
                <a:gd name="connsiteY1" fmla="*/ 7144 h 9525"/>
                <a:gd name="connsiteX2" fmla="*/ 7144 w 19050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096"/>
                  </a:moveTo>
                  <a:lnTo>
                    <a:pt x="11906" y="7144"/>
                  </a:lnTo>
                  <a:cubicBezTo>
                    <a:pt x="10954" y="7144"/>
                    <a:pt x="8096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6" name="Freeform: Shape 3850">
              <a:extLst>
                <a:ext uri="{FF2B5EF4-FFF2-40B4-BE49-F238E27FC236}">
                  <a16:creationId xmlns="" xmlns:a16="http://schemas.microsoft.com/office/drawing/2014/main" id="{9EBA6DA6-E80A-4B3D-8B51-E805CEADA28E}"/>
                </a:ext>
              </a:extLst>
            </p:cNvPr>
            <p:cNvSpPr/>
            <p:nvPr/>
          </p:nvSpPr>
          <p:spPr>
            <a:xfrm>
              <a:off x="7306151" y="16430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7" name="Freeform: Shape 3851">
              <a:extLst>
                <a:ext uri="{FF2B5EF4-FFF2-40B4-BE49-F238E27FC236}">
                  <a16:creationId xmlns="" xmlns:a16="http://schemas.microsoft.com/office/drawing/2014/main" id="{6BDDDE6B-2697-4A06-BDC3-224B979B2B75}"/>
                </a:ext>
              </a:extLst>
            </p:cNvPr>
            <p:cNvSpPr/>
            <p:nvPr/>
          </p:nvSpPr>
          <p:spPr>
            <a:xfrm>
              <a:off x="7303610" y="163459"/>
              <a:ext cx="28575" cy="9525"/>
            </a:xfrm>
            <a:custGeom>
              <a:avLst/>
              <a:gdLst>
                <a:gd name="connsiteX0" fmla="*/ 26830 w 28575"/>
                <a:gd name="connsiteY0" fmla="*/ 7990 h 9525"/>
                <a:gd name="connsiteX1" fmla="*/ 26830 w 2857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26830" y="7990"/>
                  </a:moveTo>
                  <a:cubicBezTo>
                    <a:pt x="-17937" y="6085"/>
                    <a:pt x="27783" y="7990"/>
                    <a:pt x="26830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8" name="Freeform: Shape 3852">
              <a:extLst>
                <a:ext uri="{FF2B5EF4-FFF2-40B4-BE49-F238E27FC236}">
                  <a16:creationId xmlns="" xmlns:a16="http://schemas.microsoft.com/office/drawing/2014/main" id="{97E138B1-FA33-4C07-AF98-8C102734FF7C}"/>
                </a:ext>
              </a:extLst>
            </p:cNvPr>
            <p:cNvSpPr/>
            <p:nvPr/>
          </p:nvSpPr>
          <p:spPr>
            <a:xfrm>
              <a:off x="7382827" y="176413"/>
              <a:ext cx="19050" cy="9525"/>
            </a:xfrm>
            <a:custGeom>
              <a:avLst/>
              <a:gdLst>
                <a:gd name="connsiteX0" fmla="*/ 20003 w 19050"/>
                <a:gd name="connsiteY0" fmla="*/ 7419 h 9525"/>
                <a:gd name="connsiteX1" fmla="*/ 20003 w 19050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20003" y="7419"/>
                  </a:moveTo>
                  <a:cubicBezTo>
                    <a:pt x="2857" y="8371"/>
                    <a:pt x="2857" y="6466"/>
                    <a:pt x="20003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9" name="Freeform: Shape 3853">
              <a:extLst>
                <a:ext uri="{FF2B5EF4-FFF2-40B4-BE49-F238E27FC236}">
                  <a16:creationId xmlns="" xmlns:a16="http://schemas.microsoft.com/office/drawing/2014/main" id="{F860A913-2323-457A-8D99-BE0C08062389}"/>
                </a:ext>
              </a:extLst>
            </p:cNvPr>
            <p:cNvSpPr/>
            <p:nvPr/>
          </p:nvSpPr>
          <p:spPr>
            <a:xfrm>
              <a:off x="7410926" y="199972"/>
              <a:ext cx="9525" cy="19050"/>
            </a:xfrm>
            <a:custGeom>
              <a:avLst/>
              <a:gdLst>
                <a:gd name="connsiteX0" fmla="*/ 9049 w 9525"/>
                <a:gd name="connsiteY0" fmla="*/ 10530 h 19050"/>
                <a:gd name="connsiteX1" fmla="*/ 7144 w 9525"/>
                <a:gd name="connsiteY1" fmla="*/ 10530 h 19050"/>
                <a:gd name="connsiteX2" fmla="*/ 9049 w 9525"/>
                <a:gd name="connsiteY2" fmla="*/ 1053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10530"/>
                  </a:moveTo>
                  <a:cubicBezTo>
                    <a:pt x="9049" y="2910"/>
                    <a:pt x="7144" y="10530"/>
                    <a:pt x="7144" y="10530"/>
                  </a:cubicBezTo>
                  <a:cubicBezTo>
                    <a:pt x="7144" y="15293"/>
                    <a:pt x="7144" y="16245"/>
                    <a:pt x="9049" y="10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0" name="Freeform: Shape 3854">
              <a:extLst>
                <a:ext uri="{FF2B5EF4-FFF2-40B4-BE49-F238E27FC236}">
                  <a16:creationId xmlns="" xmlns:a16="http://schemas.microsoft.com/office/drawing/2014/main" id="{B0F80D4C-741F-46E1-B2C6-5F8E73A1473D}"/>
                </a:ext>
              </a:extLst>
            </p:cNvPr>
            <p:cNvSpPr/>
            <p:nvPr/>
          </p:nvSpPr>
          <p:spPr>
            <a:xfrm>
              <a:off x="7414736" y="66151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8096" y="12859"/>
                    <a:pt x="8096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1" name="Freeform: Shape 3855">
              <a:extLst>
                <a:ext uri="{FF2B5EF4-FFF2-40B4-BE49-F238E27FC236}">
                  <a16:creationId xmlns="" xmlns:a16="http://schemas.microsoft.com/office/drawing/2014/main" id="{56A4C445-A37A-4A06-B035-B525E8C3B317}"/>
                </a:ext>
              </a:extLst>
            </p:cNvPr>
            <p:cNvSpPr/>
            <p:nvPr/>
          </p:nvSpPr>
          <p:spPr>
            <a:xfrm>
              <a:off x="7448806" y="697004"/>
              <a:ext cx="19050" cy="9525"/>
            </a:xfrm>
            <a:custGeom>
              <a:avLst/>
              <a:gdLst>
                <a:gd name="connsiteX0" fmla="*/ 15936 w 19050"/>
                <a:gd name="connsiteY0" fmla="*/ 9750 h 9525"/>
                <a:gd name="connsiteX1" fmla="*/ 15936 w 19050"/>
                <a:gd name="connsiteY1" fmla="*/ 97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5936" y="9750"/>
                  </a:moveTo>
                  <a:cubicBezTo>
                    <a:pt x="11174" y="7845"/>
                    <a:pt x="-1209" y="4988"/>
                    <a:pt x="15936" y="97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2" name="Freeform: Shape 3856">
              <a:extLst>
                <a:ext uri="{FF2B5EF4-FFF2-40B4-BE49-F238E27FC236}">
                  <a16:creationId xmlns="" xmlns:a16="http://schemas.microsoft.com/office/drawing/2014/main" id="{4DD4B11B-BA4D-41A5-89A7-65AB3ECA07FF}"/>
                </a:ext>
              </a:extLst>
            </p:cNvPr>
            <p:cNvSpPr/>
            <p:nvPr/>
          </p:nvSpPr>
          <p:spPr>
            <a:xfrm>
              <a:off x="7487270" y="724976"/>
              <a:ext cx="19050" cy="9525"/>
            </a:xfrm>
            <a:custGeom>
              <a:avLst/>
              <a:gdLst>
                <a:gd name="connsiteX0" fmla="*/ 8905 w 19050"/>
                <a:gd name="connsiteY0" fmla="*/ 7496 h 9525"/>
                <a:gd name="connsiteX1" fmla="*/ 8905 w 19050"/>
                <a:gd name="connsiteY1" fmla="*/ 74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8905" y="7496"/>
                  </a:moveTo>
                  <a:cubicBezTo>
                    <a:pt x="-620" y="5591"/>
                    <a:pt x="32718" y="12259"/>
                    <a:pt x="8905" y="74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3" name="Freeform: Shape 3857">
              <a:extLst>
                <a:ext uri="{FF2B5EF4-FFF2-40B4-BE49-F238E27FC236}">
                  <a16:creationId xmlns="" xmlns:a16="http://schemas.microsoft.com/office/drawing/2014/main" id="{8E40D0CF-1805-4EE1-9608-7B9D22A2F16B}"/>
                </a:ext>
              </a:extLst>
            </p:cNvPr>
            <p:cNvSpPr/>
            <p:nvPr/>
          </p:nvSpPr>
          <p:spPr>
            <a:xfrm>
              <a:off x="7708106" y="1113759"/>
              <a:ext cx="9525" cy="9525"/>
            </a:xfrm>
            <a:custGeom>
              <a:avLst/>
              <a:gdLst>
                <a:gd name="connsiteX0" fmla="*/ 7144 w 9525"/>
                <a:gd name="connsiteY0" fmla="*/ 11143 h 9525"/>
                <a:gd name="connsiteX1" fmla="*/ 10954 w 9525"/>
                <a:gd name="connsiteY1" fmla="*/ 11143 h 9525"/>
                <a:gd name="connsiteX2" fmla="*/ 7144 w 9525"/>
                <a:gd name="connsiteY2" fmla="*/ 111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1143"/>
                  </a:moveTo>
                  <a:lnTo>
                    <a:pt x="10954" y="11143"/>
                  </a:lnTo>
                  <a:cubicBezTo>
                    <a:pt x="12859" y="7333"/>
                    <a:pt x="10001" y="4476"/>
                    <a:pt x="7144" y="111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4" name="Freeform: Shape 3858">
              <a:extLst>
                <a:ext uri="{FF2B5EF4-FFF2-40B4-BE49-F238E27FC236}">
                  <a16:creationId xmlns="" xmlns:a16="http://schemas.microsoft.com/office/drawing/2014/main" id="{5368A03D-C45C-4B7A-9B89-5F0EA0DF7FD1}"/>
                </a:ext>
              </a:extLst>
            </p:cNvPr>
            <p:cNvSpPr/>
            <p:nvPr/>
          </p:nvSpPr>
          <p:spPr>
            <a:xfrm>
              <a:off x="7529036" y="1274921"/>
              <a:ext cx="19050" cy="19050"/>
            </a:xfrm>
            <a:custGeom>
              <a:avLst/>
              <a:gdLst>
                <a:gd name="connsiteX0" fmla="*/ 19526 w 19050"/>
                <a:gd name="connsiteY0" fmla="*/ 7144 h 19050"/>
                <a:gd name="connsiteX1" fmla="*/ 7144 w 19050"/>
                <a:gd name="connsiteY1" fmla="*/ 11906 h 19050"/>
                <a:gd name="connsiteX2" fmla="*/ 19526 w 19050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9526" y="7144"/>
                  </a:moveTo>
                  <a:cubicBezTo>
                    <a:pt x="16669" y="7144"/>
                    <a:pt x="10001" y="9049"/>
                    <a:pt x="7144" y="11906"/>
                  </a:cubicBezTo>
                  <a:cubicBezTo>
                    <a:pt x="11906" y="10001"/>
                    <a:pt x="16669" y="8096"/>
                    <a:pt x="1952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5" name="Freeform: Shape 3859">
              <a:extLst>
                <a:ext uri="{FF2B5EF4-FFF2-40B4-BE49-F238E27FC236}">
                  <a16:creationId xmlns="" xmlns:a16="http://schemas.microsoft.com/office/drawing/2014/main" id="{D83E2B34-6419-47FC-BA25-2011D7F9B89B}"/>
                </a:ext>
              </a:extLst>
            </p:cNvPr>
            <p:cNvSpPr/>
            <p:nvPr/>
          </p:nvSpPr>
          <p:spPr>
            <a:xfrm>
              <a:off x="6879322" y="1084639"/>
              <a:ext cx="19050" cy="9525"/>
            </a:xfrm>
            <a:custGeom>
              <a:avLst/>
              <a:gdLst>
                <a:gd name="connsiteX0" fmla="*/ 9158 w 19050"/>
                <a:gd name="connsiteY0" fmla="*/ 7878 h 9525"/>
                <a:gd name="connsiteX1" fmla="*/ 9158 w 19050"/>
                <a:gd name="connsiteY1" fmla="*/ 787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9158" y="7878"/>
                  </a:moveTo>
                  <a:cubicBezTo>
                    <a:pt x="18683" y="11688"/>
                    <a:pt x="1538" y="5021"/>
                    <a:pt x="9158" y="78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6" name="Freeform: Shape 3860">
              <a:extLst>
                <a:ext uri="{FF2B5EF4-FFF2-40B4-BE49-F238E27FC236}">
                  <a16:creationId xmlns="" xmlns:a16="http://schemas.microsoft.com/office/drawing/2014/main" id="{81213FED-9B78-45E9-8376-EF8A4B34FA2A}"/>
                </a:ext>
              </a:extLst>
            </p:cNvPr>
            <p:cNvSpPr/>
            <p:nvPr/>
          </p:nvSpPr>
          <p:spPr>
            <a:xfrm>
              <a:off x="7459504" y="197855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8096" y="5027"/>
                    <a:pt x="7144" y="883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7" name="Freeform: Shape 3861">
              <a:extLst>
                <a:ext uri="{FF2B5EF4-FFF2-40B4-BE49-F238E27FC236}">
                  <a16:creationId xmlns="" xmlns:a16="http://schemas.microsoft.com/office/drawing/2014/main" id="{DBD41ED1-D3C5-4DFB-8885-67400C34A60D}"/>
                </a:ext>
              </a:extLst>
            </p:cNvPr>
            <p:cNvSpPr/>
            <p:nvPr/>
          </p:nvSpPr>
          <p:spPr>
            <a:xfrm>
              <a:off x="7455254" y="192881"/>
              <a:ext cx="9525" cy="19050"/>
            </a:xfrm>
            <a:custGeom>
              <a:avLst/>
              <a:gdLst>
                <a:gd name="connsiteX0" fmla="*/ 9488 w 9525"/>
                <a:gd name="connsiteY0" fmla="*/ 7144 h 19050"/>
                <a:gd name="connsiteX1" fmla="*/ 9488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8" y="7144"/>
                  </a:moveTo>
                  <a:cubicBezTo>
                    <a:pt x="4726" y="15716"/>
                    <a:pt x="8536" y="11906"/>
                    <a:pt x="94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8" name="Freeform: Shape 3862">
              <a:extLst>
                <a:ext uri="{FF2B5EF4-FFF2-40B4-BE49-F238E27FC236}">
                  <a16:creationId xmlns="" xmlns:a16="http://schemas.microsoft.com/office/drawing/2014/main" id="{28192AA9-ED0C-458B-8020-42D3066ECDC0}"/>
                </a:ext>
              </a:extLst>
            </p:cNvPr>
            <p:cNvSpPr/>
            <p:nvPr/>
          </p:nvSpPr>
          <p:spPr>
            <a:xfrm>
              <a:off x="7415689" y="181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9" name="Freeform: Shape 3863">
              <a:extLst>
                <a:ext uri="{FF2B5EF4-FFF2-40B4-BE49-F238E27FC236}">
                  <a16:creationId xmlns="" xmlns:a16="http://schemas.microsoft.com/office/drawing/2014/main" id="{3CC8580B-5ECC-4BDF-9944-274DF1262EC1}"/>
                </a:ext>
              </a:extLst>
            </p:cNvPr>
            <p:cNvSpPr/>
            <p:nvPr/>
          </p:nvSpPr>
          <p:spPr>
            <a:xfrm>
              <a:off x="7389019" y="1766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0" name="Freeform: Shape 3864">
              <a:extLst>
                <a:ext uri="{FF2B5EF4-FFF2-40B4-BE49-F238E27FC236}">
                  <a16:creationId xmlns="" xmlns:a16="http://schemas.microsoft.com/office/drawing/2014/main" id="{CD6A0A24-E726-45C1-A02B-CE2A3E7A8A8A}"/>
                </a:ext>
              </a:extLst>
            </p:cNvPr>
            <p:cNvSpPr/>
            <p:nvPr/>
          </p:nvSpPr>
          <p:spPr>
            <a:xfrm>
              <a:off x="7385209" y="172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1" name="Freeform: Shape 3865">
              <a:extLst>
                <a:ext uri="{FF2B5EF4-FFF2-40B4-BE49-F238E27FC236}">
                  <a16:creationId xmlns="" xmlns:a16="http://schemas.microsoft.com/office/drawing/2014/main" id="{39B9FE62-3795-456D-8065-A07C84582B09}"/>
                </a:ext>
              </a:extLst>
            </p:cNvPr>
            <p:cNvSpPr/>
            <p:nvPr/>
          </p:nvSpPr>
          <p:spPr>
            <a:xfrm>
              <a:off x="7414736" y="18049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8096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2" name="Freeform: Shape 3866">
              <a:extLst>
                <a:ext uri="{FF2B5EF4-FFF2-40B4-BE49-F238E27FC236}">
                  <a16:creationId xmlns="" xmlns:a16="http://schemas.microsoft.com/office/drawing/2014/main" id="{9124B002-DD70-4256-BC3A-C4A9B73C62BD}"/>
                </a:ext>
              </a:extLst>
            </p:cNvPr>
            <p:cNvSpPr/>
            <p:nvPr/>
          </p:nvSpPr>
          <p:spPr>
            <a:xfrm>
              <a:off x="7449979" y="19912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3" name="Freeform: Shape 3867">
              <a:extLst>
                <a:ext uri="{FF2B5EF4-FFF2-40B4-BE49-F238E27FC236}">
                  <a16:creationId xmlns="" xmlns:a16="http://schemas.microsoft.com/office/drawing/2014/main" id="{5145B180-7535-4DE7-9E3A-FE1E715C7A96}"/>
                </a:ext>
              </a:extLst>
            </p:cNvPr>
            <p:cNvSpPr/>
            <p:nvPr/>
          </p:nvSpPr>
          <p:spPr>
            <a:xfrm>
              <a:off x="7427119" y="179228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9049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4" name="Freeform: Shape 3868">
              <a:extLst>
                <a:ext uri="{FF2B5EF4-FFF2-40B4-BE49-F238E27FC236}">
                  <a16:creationId xmlns="" xmlns:a16="http://schemas.microsoft.com/office/drawing/2014/main" id="{E02C71D2-2C89-41CF-BA7E-3281D45FEA8C}"/>
                </a:ext>
              </a:extLst>
            </p:cNvPr>
            <p:cNvSpPr/>
            <p:nvPr/>
          </p:nvSpPr>
          <p:spPr>
            <a:xfrm>
              <a:off x="7436220" y="18145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13811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5" name="Freeform: Shape 3869">
              <a:extLst>
                <a:ext uri="{FF2B5EF4-FFF2-40B4-BE49-F238E27FC236}">
                  <a16:creationId xmlns="" xmlns:a16="http://schemas.microsoft.com/office/drawing/2014/main" id="{9F945CDA-1052-41D2-9E02-F6C1F5F15450}"/>
                </a:ext>
              </a:extLst>
            </p:cNvPr>
            <p:cNvSpPr/>
            <p:nvPr/>
          </p:nvSpPr>
          <p:spPr>
            <a:xfrm>
              <a:off x="7449979" y="188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6" name="Freeform: Shape 3870">
              <a:extLst>
                <a:ext uri="{FF2B5EF4-FFF2-40B4-BE49-F238E27FC236}">
                  <a16:creationId xmlns="" xmlns:a16="http://schemas.microsoft.com/office/drawing/2014/main" id="{4C17D47E-0E8F-4FAC-A345-C8418BE5B0EC}"/>
                </a:ext>
              </a:extLst>
            </p:cNvPr>
            <p:cNvSpPr/>
            <p:nvPr/>
          </p:nvSpPr>
          <p:spPr>
            <a:xfrm>
              <a:off x="7421404" y="17859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7" name="Freeform: Shape 3871">
              <a:extLst>
                <a:ext uri="{FF2B5EF4-FFF2-40B4-BE49-F238E27FC236}">
                  <a16:creationId xmlns="" xmlns:a16="http://schemas.microsoft.com/office/drawing/2014/main" id="{96DC89CF-1DAE-4BBB-9A6B-CACA95F1B45D}"/>
                </a:ext>
              </a:extLst>
            </p:cNvPr>
            <p:cNvSpPr/>
            <p:nvPr/>
          </p:nvSpPr>
          <p:spPr>
            <a:xfrm>
              <a:off x="7171849" y="195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8" name="Freeform: Shape 3872">
              <a:extLst>
                <a:ext uri="{FF2B5EF4-FFF2-40B4-BE49-F238E27FC236}">
                  <a16:creationId xmlns="" xmlns:a16="http://schemas.microsoft.com/office/drawing/2014/main" id="{F33EDEFF-18B6-4A88-A3C6-2844F7F2675D}"/>
                </a:ext>
              </a:extLst>
            </p:cNvPr>
            <p:cNvSpPr/>
            <p:nvPr/>
          </p:nvSpPr>
          <p:spPr>
            <a:xfrm>
              <a:off x="7160419" y="18071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9" name="Freeform: Shape 3873">
              <a:extLst>
                <a:ext uri="{FF2B5EF4-FFF2-40B4-BE49-F238E27FC236}">
                  <a16:creationId xmlns="" xmlns:a16="http://schemas.microsoft.com/office/drawing/2014/main" id="{C2E660BC-0697-4369-8CFA-76DF270D2911}"/>
                </a:ext>
              </a:extLst>
            </p:cNvPr>
            <p:cNvSpPr/>
            <p:nvPr/>
          </p:nvSpPr>
          <p:spPr>
            <a:xfrm>
              <a:off x="7377589" y="16835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0" name="Freeform: Shape 3874">
              <a:extLst>
                <a:ext uri="{FF2B5EF4-FFF2-40B4-BE49-F238E27FC236}">
                  <a16:creationId xmlns="" xmlns:a16="http://schemas.microsoft.com/office/drawing/2014/main" id="{AA4C8CF1-A6F9-4FD2-BF61-B565E66C5597}"/>
                </a:ext>
              </a:extLst>
            </p:cNvPr>
            <p:cNvSpPr/>
            <p:nvPr/>
          </p:nvSpPr>
          <p:spPr>
            <a:xfrm>
              <a:off x="7299766" y="166211"/>
              <a:ext cx="9525" cy="19050"/>
            </a:xfrm>
            <a:custGeom>
              <a:avLst/>
              <a:gdLst>
                <a:gd name="connsiteX0" fmla="*/ 7815 w 9525"/>
                <a:gd name="connsiteY0" fmla="*/ 7144 h 19050"/>
                <a:gd name="connsiteX1" fmla="*/ 7815 w 9525"/>
                <a:gd name="connsiteY1" fmla="*/ 12859 h 19050"/>
                <a:gd name="connsiteX2" fmla="*/ 7815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815" y="7144"/>
                  </a:moveTo>
                  <a:cubicBezTo>
                    <a:pt x="8767" y="10001"/>
                    <a:pt x="5909" y="10001"/>
                    <a:pt x="7815" y="12859"/>
                  </a:cubicBezTo>
                  <a:cubicBezTo>
                    <a:pt x="7815" y="12859"/>
                    <a:pt x="8767" y="9049"/>
                    <a:pt x="78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1" name="Freeform: Shape 3875">
              <a:extLst>
                <a:ext uri="{FF2B5EF4-FFF2-40B4-BE49-F238E27FC236}">
                  <a16:creationId xmlns="" xmlns:a16="http://schemas.microsoft.com/office/drawing/2014/main" id="{5B4877D6-A64B-4600-B408-544516B625DB}"/>
                </a:ext>
              </a:extLst>
            </p:cNvPr>
            <p:cNvSpPr/>
            <p:nvPr/>
          </p:nvSpPr>
          <p:spPr>
            <a:xfrm>
              <a:off x="7449979" y="199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2" name="Freeform: Shape 3876">
              <a:extLst>
                <a:ext uri="{FF2B5EF4-FFF2-40B4-BE49-F238E27FC236}">
                  <a16:creationId xmlns="" xmlns:a16="http://schemas.microsoft.com/office/drawing/2014/main" id="{5D79FE09-2A4B-488D-B49E-348116DCC1CC}"/>
                </a:ext>
              </a:extLst>
            </p:cNvPr>
            <p:cNvSpPr/>
            <p:nvPr/>
          </p:nvSpPr>
          <p:spPr>
            <a:xfrm>
              <a:off x="7300436" y="172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3" name="Freeform: Shape 3877">
              <a:extLst>
                <a:ext uri="{FF2B5EF4-FFF2-40B4-BE49-F238E27FC236}">
                  <a16:creationId xmlns="" xmlns:a16="http://schemas.microsoft.com/office/drawing/2014/main" id="{A48319B4-214B-4E30-8D48-E168CA262E51}"/>
                </a:ext>
              </a:extLst>
            </p:cNvPr>
            <p:cNvSpPr/>
            <p:nvPr/>
          </p:nvSpPr>
          <p:spPr>
            <a:xfrm>
              <a:off x="7357586" y="1690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4" name="Freeform: Shape 3878">
              <a:extLst>
                <a:ext uri="{FF2B5EF4-FFF2-40B4-BE49-F238E27FC236}">
                  <a16:creationId xmlns="" xmlns:a16="http://schemas.microsoft.com/office/drawing/2014/main" id="{01B2C64E-1798-422C-AF10-90241A6765DC}"/>
                </a:ext>
              </a:extLst>
            </p:cNvPr>
            <p:cNvSpPr/>
            <p:nvPr/>
          </p:nvSpPr>
          <p:spPr>
            <a:xfrm>
              <a:off x="7371874" y="1738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5" name="Freeform: Shape 3879">
              <a:extLst>
                <a:ext uri="{FF2B5EF4-FFF2-40B4-BE49-F238E27FC236}">
                  <a16:creationId xmlns="" xmlns:a16="http://schemas.microsoft.com/office/drawing/2014/main" id="{30531731-7120-44DB-81E5-B24E65D4E66B}"/>
                </a:ext>
              </a:extLst>
            </p:cNvPr>
            <p:cNvSpPr/>
            <p:nvPr/>
          </p:nvSpPr>
          <p:spPr>
            <a:xfrm>
              <a:off x="7349691" y="171376"/>
              <a:ext cx="9525" cy="9525"/>
            </a:xfrm>
            <a:custGeom>
              <a:avLst/>
              <a:gdLst>
                <a:gd name="connsiteX0" fmla="*/ 7419 w 9525"/>
                <a:gd name="connsiteY0" fmla="*/ 7694 h 9525"/>
                <a:gd name="connsiteX1" fmla="*/ 7419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694"/>
                  </a:moveTo>
                  <a:cubicBezTo>
                    <a:pt x="6466" y="5789"/>
                    <a:pt x="8371" y="9599"/>
                    <a:pt x="7419" y="7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6" name="Freeform: Shape 3880">
              <a:extLst>
                <a:ext uri="{FF2B5EF4-FFF2-40B4-BE49-F238E27FC236}">
                  <a16:creationId xmlns="" xmlns:a16="http://schemas.microsoft.com/office/drawing/2014/main" id="{E1D0725F-75ED-400F-9A25-E206AF8D81D5}"/>
                </a:ext>
              </a:extLst>
            </p:cNvPr>
            <p:cNvSpPr/>
            <p:nvPr/>
          </p:nvSpPr>
          <p:spPr>
            <a:xfrm>
              <a:off x="7342346" y="1719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7" name="Freeform: Shape 3881">
              <a:extLst>
                <a:ext uri="{FF2B5EF4-FFF2-40B4-BE49-F238E27FC236}">
                  <a16:creationId xmlns="" xmlns:a16="http://schemas.microsoft.com/office/drawing/2014/main" id="{E9C1CE37-20FD-490D-87BC-287F6F2236EF}"/>
                </a:ext>
              </a:extLst>
            </p:cNvPr>
            <p:cNvSpPr/>
            <p:nvPr/>
          </p:nvSpPr>
          <p:spPr>
            <a:xfrm>
              <a:off x="7193518" y="190023"/>
              <a:ext cx="9525" cy="9525"/>
            </a:xfrm>
            <a:custGeom>
              <a:avLst/>
              <a:gdLst>
                <a:gd name="connsiteX0" fmla="*/ 8334 w 9525"/>
                <a:gd name="connsiteY0" fmla="*/ 10001 h 9525"/>
                <a:gd name="connsiteX1" fmla="*/ 7382 w 9525"/>
                <a:gd name="connsiteY1" fmla="*/ 7144 h 9525"/>
                <a:gd name="connsiteX2" fmla="*/ 833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334" y="10001"/>
                  </a:moveTo>
                  <a:cubicBezTo>
                    <a:pt x="8334" y="9049"/>
                    <a:pt x="8334" y="8096"/>
                    <a:pt x="7382" y="7144"/>
                  </a:cubicBezTo>
                  <a:cubicBezTo>
                    <a:pt x="7382" y="9049"/>
                    <a:pt x="6429" y="10001"/>
                    <a:pt x="833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8" name="Freeform: Shape 3882">
              <a:extLst>
                <a:ext uri="{FF2B5EF4-FFF2-40B4-BE49-F238E27FC236}">
                  <a16:creationId xmlns="" xmlns:a16="http://schemas.microsoft.com/office/drawing/2014/main" id="{62CDF079-F0B3-4E87-9933-25A6A98D1705}"/>
                </a:ext>
              </a:extLst>
            </p:cNvPr>
            <p:cNvSpPr/>
            <p:nvPr/>
          </p:nvSpPr>
          <p:spPr>
            <a:xfrm>
              <a:off x="7449979" y="198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9" name="Freeform: Shape 3883">
              <a:extLst>
                <a:ext uri="{FF2B5EF4-FFF2-40B4-BE49-F238E27FC236}">
                  <a16:creationId xmlns="" xmlns:a16="http://schemas.microsoft.com/office/drawing/2014/main" id="{61628D02-8DE8-4B3C-94E5-25F88CE86FC1}"/>
                </a:ext>
              </a:extLst>
            </p:cNvPr>
            <p:cNvSpPr/>
            <p:nvPr/>
          </p:nvSpPr>
          <p:spPr>
            <a:xfrm>
              <a:off x="7347109" y="193833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8096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0" name="Freeform: Shape 3884">
              <a:extLst>
                <a:ext uri="{FF2B5EF4-FFF2-40B4-BE49-F238E27FC236}">
                  <a16:creationId xmlns="" xmlns:a16="http://schemas.microsoft.com/office/drawing/2014/main" id="{E2476144-04EE-42DB-AFC5-819671C0A553}"/>
                </a:ext>
              </a:extLst>
            </p:cNvPr>
            <p:cNvSpPr/>
            <p:nvPr/>
          </p:nvSpPr>
          <p:spPr>
            <a:xfrm>
              <a:off x="7249001" y="1900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1" name="Freeform: Shape 3885">
              <a:extLst>
                <a:ext uri="{FF2B5EF4-FFF2-40B4-BE49-F238E27FC236}">
                  <a16:creationId xmlns="" xmlns:a16="http://schemas.microsoft.com/office/drawing/2014/main" id="{1D16EA73-FAF4-49D2-8445-AF9675FF3285}"/>
                </a:ext>
              </a:extLst>
            </p:cNvPr>
            <p:cNvSpPr/>
            <p:nvPr/>
          </p:nvSpPr>
          <p:spPr>
            <a:xfrm>
              <a:off x="7343299" y="192982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7144" y="6090"/>
                    <a:pt x="7144" y="7042"/>
                    <a:pt x="7144" y="89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2" name="Freeform: Shape 3886">
              <a:extLst>
                <a:ext uri="{FF2B5EF4-FFF2-40B4-BE49-F238E27FC236}">
                  <a16:creationId xmlns="" xmlns:a16="http://schemas.microsoft.com/office/drawing/2014/main" id="{6CE7BDCB-9970-47C0-82FA-867B6F22E14F}"/>
                </a:ext>
              </a:extLst>
            </p:cNvPr>
            <p:cNvSpPr/>
            <p:nvPr/>
          </p:nvSpPr>
          <p:spPr>
            <a:xfrm>
              <a:off x="7193756" y="1900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3" name="Freeform: Shape 3887">
              <a:extLst>
                <a:ext uri="{FF2B5EF4-FFF2-40B4-BE49-F238E27FC236}">
                  <a16:creationId xmlns="" xmlns:a16="http://schemas.microsoft.com/office/drawing/2014/main" id="{0E444406-F304-4EB7-B720-E42913C210D2}"/>
                </a:ext>
              </a:extLst>
            </p:cNvPr>
            <p:cNvSpPr/>
            <p:nvPr/>
          </p:nvSpPr>
          <p:spPr>
            <a:xfrm>
              <a:off x="7160309" y="163353"/>
              <a:ext cx="304800" cy="47625"/>
            </a:xfrm>
            <a:custGeom>
              <a:avLst/>
              <a:gdLst>
                <a:gd name="connsiteX0" fmla="*/ 32972 w 304800"/>
                <a:gd name="connsiteY0" fmla="*/ 41434 h 47625"/>
                <a:gd name="connsiteX1" fmla="*/ 42497 w 304800"/>
                <a:gd name="connsiteY1" fmla="*/ 38576 h 47625"/>
                <a:gd name="connsiteX2" fmla="*/ 220614 w 304800"/>
                <a:gd name="connsiteY2" fmla="*/ 28099 h 47625"/>
                <a:gd name="connsiteX3" fmla="*/ 297766 w 304800"/>
                <a:gd name="connsiteY3" fmla="*/ 42386 h 47625"/>
                <a:gd name="connsiteX4" fmla="*/ 299672 w 304800"/>
                <a:gd name="connsiteY4" fmla="*/ 42386 h 47625"/>
                <a:gd name="connsiteX5" fmla="*/ 301576 w 304800"/>
                <a:gd name="connsiteY5" fmla="*/ 40481 h 47625"/>
                <a:gd name="connsiteX6" fmla="*/ 301576 w 304800"/>
                <a:gd name="connsiteY6" fmla="*/ 37624 h 47625"/>
                <a:gd name="connsiteX7" fmla="*/ 263476 w 304800"/>
                <a:gd name="connsiteY7" fmla="*/ 25241 h 47625"/>
                <a:gd name="connsiteX8" fmla="*/ 236807 w 304800"/>
                <a:gd name="connsiteY8" fmla="*/ 24289 h 47625"/>
                <a:gd name="connsiteX9" fmla="*/ 228234 w 304800"/>
                <a:gd name="connsiteY9" fmla="*/ 10001 h 47625"/>
                <a:gd name="connsiteX10" fmla="*/ 62499 w 304800"/>
                <a:gd name="connsiteY10" fmla="*/ 7144 h 47625"/>
                <a:gd name="connsiteX11" fmla="*/ 55832 w 304800"/>
                <a:gd name="connsiteY11" fmla="*/ 10001 h 47625"/>
                <a:gd name="connsiteX12" fmla="*/ 55832 w 304800"/>
                <a:gd name="connsiteY12" fmla="*/ 19526 h 47625"/>
                <a:gd name="connsiteX13" fmla="*/ 8207 w 304800"/>
                <a:gd name="connsiteY13" fmla="*/ 15716 h 47625"/>
                <a:gd name="connsiteX14" fmla="*/ 9159 w 304800"/>
                <a:gd name="connsiteY14" fmla="*/ 37624 h 47625"/>
                <a:gd name="connsiteX15" fmla="*/ 10111 w 304800"/>
                <a:gd name="connsiteY15" fmla="*/ 36671 h 47625"/>
                <a:gd name="connsiteX16" fmla="*/ 12016 w 304800"/>
                <a:gd name="connsiteY16" fmla="*/ 37624 h 47625"/>
                <a:gd name="connsiteX17" fmla="*/ 32972 w 304800"/>
                <a:gd name="connsiteY17" fmla="*/ 41434 h 47625"/>
                <a:gd name="connsiteX18" fmla="*/ 59641 w 304800"/>
                <a:gd name="connsiteY18" fmla="*/ 30956 h 47625"/>
                <a:gd name="connsiteX19" fmla="*/ 59641 w 304800"/>
                <a:gd name="connsiteY19" fmla="*/ 30956 h 47625"/>
                <a:gd name="connsiteX20" fmla="*/ 61547 w 304800"/>
                <a:gd name="connsiteY20" fmla="*/ 30956 h 47625"/>
                <a:gd name="connsiteX21" fmla="*/ 61547 w 304800"/>
                <a:gd name="connsiteY21" fmla="*/ 30956 h 47625"/>
                <a:gd name="connsiteX22" fmla="*/ 55832 w 304800"/>
                <a:gd name="connsiteY22" fmla="*/ 10954 h 47625"/>
                <a:gd name="connsiteX23" fmla="*/ 55832 w 304800"/>
                <a:gd name="connsiteY23" fmla="*/ 1095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4800" h="47625">
                  <a:moveTo>
                    <a:pt x="32972" y="41434"/>
                  </a:moveTo>
                  <a:cubicBezTo>
                    <a:pt x="42497" y="41434"/>
                    <a:pt x="37734" y="17621"/>
                    <a:pt x="42497" y="38576"/>
                  </a:cubicBezTo>
                  <a:cubicBezTo>
                    <a:pt x="37734" y="36671"/>
                    <a:pt x="218709" y="39529"/>
                    <a:pt x="220614" y="28099"/>
                  </a:cubicBezTo>
                  <a:cubicBezTo>
                    <a:pt x="218709" y="35719"/>
                    <a:pt x="300624" y="35719"/>
                    <a:pt x="297766" y="42386"/>
                  </a:cubicBezTo>
                  <a:cubicBezTo>
                    <a:pt x="300624" y="37624"/>
                    <a:pt x="301576" y="37624"/>
                    <a:pt x="299672" y="42386"/>
                  </a:cubicBezTo>
                  <a:cubicBezTo>
                    <a:pt x="297766" y="44291"/>
                    <a:pt x="307291" y="32861"/>
                    <a:pt x="301576" y="40481"/>
                  </a:cubicBezTo>
                  <a:cubicBezTo>
                    <a:pt x="300624" y="39529"/>
                    <a:pt x="300624" y="38576"/>
                    <a:pt x="301576" y="37624"/>
                  </a:cubicBezTo>
                  <a:cubicBezTo>
                    <a:pt x="302529" y="25241"/>
                    <a:pt x="263476" y="25241"/>
                    <a:pt x="263476" y="25241"/>
                  </a:cubicBezTo>
                  <a:cubicBezTo>
                    <a:pt x="247284" y="18574"/>
                    <a:pt x="247284" y="15716"/>
                    <a:pt x="236807" y="24289"/>
                  </a:cubicBezTo>
                  <a:cubicBezTo>
                    <a:pt x="232997" y="22384"/>
                    <a:pt x="232997" y="16669"/>
                    <a:pt x="228234" y="10001"/>
                  </a:cubicBezTo>
                  <a:cubicBezTo>
                    <a:pt x="227282" y="10954"/>
                    <a:pt x="61547" y="9049"/>
                    <a:pt x="62499" y="7144"/>
                  </a:cubicBezTo>
                  <a:cubicBezTo>
                    <a:pt x="58689" y="16669"/>
                    <a:pt x="60594" y="10001"/>
                    <a:pt x="55832" y="10001"/>
                  </a:cubicBezTo>
                  <a:cubicBezTo>
                    <a:pt x="56784" y="19526"/>
                    <a:pt x="57736" y="9049"/>
                    <a:pt x="55832" y="19526"/>
                  </a:cubicBezTo>
                  <a:cubicBezTo>
                    <a:pt x="54879" y="14764"/>
                    <a:pt x="12969" y="16669"/>
                    <a:pt x="8207" y="15716"/>
                  </a:cubicBezTo>
                  <a:cubicBezTo>
                    <a:pt x="5349" y="18574"/>
                    <a:pt x="9159" y="37624"/>
                    <a:pt x="9159" y="37624"/>
                  </a:cubicBezTo>
                  <a:cubicBezTo>
                    <a:pt x="10111" y="37624"/>
                    <a:pt x="12016" y="33814"/>
                    <a:pt x="10111" y="36671"/>
                  </a:cubicBezTo>
                  <a:cubicBezTo>
                    <a:pt x="11064" y="34766"/>
                    <a:pt x="12016" y="34766"/>
                    <a:pt x="12016" y="37624"/>
                  </a:cubicBezTo>
                  <a:cubicBezTo>
                    <a:pt x="19636" y="34766"/>
                    <a:pt x="28209" y="40481"/>
                    <a:pt x="32972" y="41434"/>
                  </a:cubicBezTo>
                  <a:close/>
                  <a:moveTo>
                    <a:pt x="59641" y="30956"/>
                  </a:moveTo>
                  <a:cubicBezTo>
                    <a:pt x="59641" y="30956"/>
                    <a:pt x="58689" y="31909"/>
                    <a:pt x="59641" y="30956"/>
                  </a:cubicBezTo>
                  <a:close/>
                  <a:moveTo>
                    <a:pt x="61547" y="30956"/>
                  </a:moveTo>
                  <a:cubicBezTo>
                    <a:pt x="60594" y="30004"/>
                    <a:pt x="59641" y="27146"/>
                    <a:pt x="61547" y="30956"/>
                  </a:cubicBezTo>
                  <a:close/>
                  <a:moveTo>
                    <a:pt x="55832" y="10954"/>
                  </a:moveTo>
                  <a:cubicBezTo>
                    <a:pt x="56784" y="10954"/>
                    <a:pt x="55832" y="14764"/>
                    <a:pt x="55832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4" name="Freeform: Shape 3888">
              <a:extLst>
                <a:ext uri="{FF2B5EF4-FFF2-40B4-BE49-F238E27FC236}">
                  <a16:creationId xmlns="" xmlns:a16="http://schemas.microsoft.com/office/drawing/2014/main" id="{DD6368D6-05B4-499F-95B1-39B3794B2831}"/>
                </a:ext>
              </a:extLst>
            </p:cNvPr>
            <p:cNvSpPr/>
            <p:nvPr/>
          </p:nvSpPr>
          <p:spPr>
            <a:xfrm>
              <a:off x="7208573" y="1709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7567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5" name="Freeform: Shape 3889">
              <a:extLst>
                <a:ext uri="{FF2B5EF4-FFF2-40B4-BE49-F238E27FC236}">
                  <a16:creationId xmlns="" xmlns:a16="http://schemas.microsoft.com/office/drawing/2014/main" id="{33BF9739-F959-41F8-A8AE-102DA11F37E6}"/>
                </a:ext>
              </a:extLst>
            </p:cNvPr>
            <p:cNvSpPr/>
            <p:nvPr/>
          </p:nvSpPr>
          <p:spPr>
            <a:xfrm>
              <a:off x="7415689" y="1824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6" name="Freeform: Shape 3890">
              <a:extLst>
                <a:ext uri="{FF2B5EF4-FFF2-40B4-BE49-F238E27FC236}">
                  <a16:creationId xmlns="" xmlns:a16="http://schemas.microsoft.com/office/drawing/2014/main" id="{75D309A0-FA80-4ED5-B706-44A703D34D26}"/>
                </a:ext>
              </a:extLst>
            </p:cNvPr>
            <p:cNvSpPr/>
            <p:nvPr/>
          </p:nvSpPr>
          <p:spPr>
            <a:xfrm>
              <a:off x="7246144" y="19055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7" name="Freeform: Shape 3891">
              <a:extLst>
                <a:ext uri="{FF2B5EF4-FFF2-40B4-BE49-F238E27FC236}">
                  <a16:creationId xmlns="" xmlns:a16="http://schemas.microsoft.com/office/drawing/2014/main" id="{835072E1-3E3D-4F71-9B2D-DAEA113C8FC4}"/>
                </a:ext>
              </a:extLst>
            </p:cNvPr>
            <p:cNvSpPr/>
            <p:nvPr/>
          </p:nvSpPr>
          <p:spPr>
            <a:xfrm>
              <a:off x="7427119" y="193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8" name="Freeform: Shape 3892">
              <a:extLst>
                <a:ext uri="{FF2B5EF4-FFF2-40B4-BE49-F238E27FC236}">
                  <a16:creationId xmlns="" xmlns:a16="http://schemas.microsoft.com/office/drawing/2014/main" id="{0BF8E797-BBF1-491D-BC5F-5F893966909E}"/>
                </a:ext>
              </a:extLst>
            </p:cNvPr>
            <p:cNvSpPr/>
            <p:nvPr/>
          </p:nvSpPr>
          <p:spPr>
            <a:xfrm>
              <a:off x="7431881" y="1947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8096"/>
                  </a:ln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9" name="Freeform: Shape 3893">
              <a:extLst>
                <a:ext uri="{FF2B5EF4-FFF2-40B4-BE49-F238E27FC236}">
                  <a16:creationId xmlns="" xmlns:a16="http://schemas.microsoft.com/office/drawing/2014/main" id="{B70212CC-C3AE-4471-B137-405208D95418}"/>
                </a:ext>
              </a:extLst>
            </p:cNvPr>
            <p:cNvSpPr/>
            <p:nvPr/>
          </p:nvSpPr>
          <p:spPr>
            <a:xfrm>
              <a:off x="7436644" y="195421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7144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0" name="Freeform: Shape 3894">
              <a:extLst>
                <a:ext uri="{FF2B5EF4-FFF2-40B4-BE49-F238E27FC236}">
                  <a16:creationId xmlns="" xmlns:a16="http://schemas.microsoft.com/office/drawing/2014/main" id="{6E7AE902-BB43-4EE3-9992-1E473FB81C0B}"/>
                </a:ext>
              </a:extLst>
            </p:cNvPr>
            <p:cNvSpPr/>
            <p:nvPr/>
          </p:nvSpPr>
          <p:spPr>
            <a:xfrm>
              <a:off x="7370207" y="19288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7858" y="7144"/>
                    <a:pt x="6906" y="7144"/>
                    <a:pt x="7858" y="7144"/>
                  </a:cubicBez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1" name="Freeform: Shape 3895">
              <a:extLst>
                <a:ext uri="{FF2B5EF4-FFF2-40B4-BE49-F238E27FC236}">
                  <a16:creationId xmlns="" xmlns:a16="http://schemas.microsoft.com/office/drawing/2014/main" id="{963FD035-83A0-4A9E-BB96-0B7E28FD3AC3}"/>
                </a:ext>
              </a:extLst>
            </p:cNvPr>
            <p:cNvSpPr/>
            <p:nvPr/>
          </p:nvSpPr>
          <p:spPr>
            <a:xfrm>
              <a:off x="7389971" y="18811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9049"/>
                    <a:pt x="8096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2" name="Freeform: Shape 3896">
              <a:extLst>
                <a:ext uri="{FF2B5EF4-FFF2-40B4-BE49-F238E27FC236}">
                  <a16:creationId xmlns="" xmlns:a16="http://schemas.microsoft.com/office/drawing/2014/main" id="{D39615E3-471A-4E16-9580-E2EA353AF28B}"/>
                </a:ext>
              </a:extLst>
            </p:cNvPr>
            <p:cNvSpPr/>
            <p:nvPr/>
          </p:nvSpPr>
          <p:spPr>
            <a:xfrm>
              <a:off x="7348590" y="1947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3" name="Freeform: Shape 3897">
              <a:extLst>
                <a:ext uri="{FF2B5EF4-FFF2-40B4-BE49-F238E27FC236}">
                  <a16:creationId xmlns="" xmlns:a16="http://schemas.microsoft.com/office/drawing/2014/main" id="{6D838F3C-E7C0-4880-9813-0C672C36B244}"/>
                </a:ext>
              </a:extLst>
            </p:cNvPr>
            <p:cNvSpPr/>
            <p:nvPr/>
          </p:nvSpPr>
          <p:spPr>
            <a:xfrm>
              <a:off x="7389019" y="1890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4" name="Freeform: Shape 3898">
              <a:extLst>
                <a:ext uri="{FF2B5EF4-FFF2-40B4-BE49-F238E27FC236}">
                  <a16:creationId xmlns="" xmlns:a16="http://schemas.microsoft.com/office/drawing/2014/main" id="{43A8EA7C-F291-484B-B973-3A4A54C15DD8}"/>
                </a:ext>
              </a:extLst>
            </p:cNvPr>
            <p:cNvSpPr/>
            <p:nvPr/>
          </p:nvSpPr>
          <p:spPr>
            <a:xfrm>
              <a:off x="7453789" y="2005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5" name="Freeform: Shape 3899">
              <a:extLst>
                <a:ext uri="{FF2B5EF4-FFF2-40B4-BE49-F238E27FC236}">
                  <a16:creationId xmlns="" xmlns:a16="http://schemas.microsoft.com/office/drawing/2014/main" id="{02FC0747-DA6A-4B8A-8AB3-980866CF7185}"/>
                </a:ext>
              </a:extLst>
            </p:cNvPr>
            <p:cNvSpPr/>
            <p:nvPr/>
          </p:nvSpPr>
          <p:spPr>
            <a:xfrm>
              <a:off x="7453789" y="2005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6" name="Freeform: Shape 3900">
              <a:extLst>
                <a:ext uri="{FF2B5EF4-FFF2-40B4-BE49-F238E27FC236}">
                  <a16:creationId xmlns="" xmlns:a16="http://schemas.microsoft.com/office/drawing/2014/main" id="{D705C505-DB57-4D1C-A4ED-EC440D592C24}"/>
                </a:ext>
              </a:extLst>
            </p:cNvPr>
            <p:cNvSpPr/>
            <p:nvPr/>
          </p:nvSpPr>
          <p:spPr>
            <a:xfrm>
              <a:off x="7454741" y="199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7" name="Freeform: Shape 3901">
              <a:extLst>
                <a:ext uri="{FF2B5EF4-FFF2-40B4-BE49-F238E27FC236}">
                  <a16:creationId xmlns="" xmlns:a16="http://schemas.microsoft.com/office/drawing/2014/main" id="{9FD86DA0-3424-4112-BC97-EA66CF992517}"/>
                </a:ext>
              </a:extLst>
            </p:cNvPr>
            <p:cNvSpPr/>
            <p:nvPr/>
          </p:nvSpPr>
          <p:spPr>
            <a:xfrm>
              <a:off x="7448312" y="19859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8096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8096"/>
                  </a:ln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8" name="Freeform: Shape 3902">
              <a:extLst>
                <a:ext uri="{FF2B5EF4-FFF2-40B4-BE49-F238E27FC236}">
                  <a16:creationId xmlns="" xmlns:a16="http://schemas.microsoft.com/office/drawing/2014/main" id="{E1EE6DF3-6362-4245-9BA9-C7E1BBC48BA1}"/>
                </a:ext>
              </a:extLst>
            </p:cNvPr>
            <p:cNvSpPr/>
            <p:nvPr/>
          </p:nvSpPr>
          <p:spPr>
            <a:xfrm>
              <a:off x="7447121" y="198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954" y="1095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9" name="Freeform: Shape 3903">
              <a:extLst>
                <a:ext uri="{FF2B5EF4-FFF2-40B4-BE49-F238E27FC236}">
                  <a16:creationId xmlns="" xmlns:a16="http://schemas.microsoft.com/office/drawing/2014/main" id="{684F6F1C-52A6-4D23-B059-20C43FD02CED}"/>
                </a:ext>
              </a:extLst>
            </p:cNvPr>
            <p:cNvSpPr/>
            <p:nvPr/>
          </p:nvSpPr>
          <p:spPr>
            <a:xfrm>
              <a:off x="7441406" y="18483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954" y="6615"/>
                    <a:pt x="8096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0" name="Freeform: Shape 3904">
              <a:extLst>
                <a:ext uri="{FF2B5EF4-FFF2-40B4-BE49-F238E27FC236}">
                  <a16:creationId xmlns="" xmlns:a16="http://schemas.microsoft.com/office/drawing/2014/main" id="{26C06FE5-0B23-458D-B426-C43A4EC826E9}"/>
                </a:ext>
              </a:extLst>
            </p:cNvPr>
            <p:cNvSpPr/>
            <p:nvPr/>
          </p:nvSpPr>
          <p:spPr>
            <a:xfrm>
              <a:off x="7437596" y="18049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1" name="Freeform: Shape 3905">
              <a:extLst>
                <a:ext uri="{FF2B5EF4-FFF2-40B4-BE49-F238E27FC236}">
                  <a16:creationId xmlns="" xmlns:a16="http://schemas.microsoft.com/office/drawing/2014/main" id="{85DD6491-4455-4723-93B9-882567DB7EF3}"/>
                </a:ext>
              </a:extLst>
            </p:cNvPr>
            <p:cNvSpPr/>
            <p:nvPr/>
          </p:nvSpPr>
          <p:spPr>
            <a:xfrm>
              <a:off x="7406164" y="175736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2" name="Freeform: Shape 3906">
              <a:extLst>
                <a:ext uri="{FF2B5EF4-FFF2-40B4-BE49-F238E27FC236}">
                  <a16:creationId xmlns="" xmlns:a16="http://schemas.microsoft.com/office/drawing/2014/main" id="{74BF18FB-B685-4A0D-958C-62CB8FCEDB79}"/>
                </a:ext>
              </a:extLst>
            </p:cNvPr>
            <p:cNvSpPr/>
            <p:nvPr/>
          </p:nvSpPr>
          <p:spPr>
            <a:xfrm>
              <a:off x="7398544" y="191728"/>
              <a:ext cx="9525" cy="9525"/>
            </a:xfrm>
            <a:custGeom>
              <a:avLst/>
              <a:gdLst>
                <a:gd name="connsiteX0" fmla="*/ 7144 w 9525"/>
                <a:gd name="connsiteY0" fmla="*/ 7344 h 9525"/>
                <a:gd name="connsiteX1" fmla="*/ 7144 w 9525"/>
                <a:gd name="connsiteY1" fmla="*/ 7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344"/>
                  </a:moveTo>
                  <a:cubicBezTo>
                    <a:pt x="10001" y="9249"/>
                    <a:pt x="7144" y="6392"/>
                    <a:pt x="7144" y="7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3" name="Freeform: Shape 3907">
              <a:extLst>
                <a:ext uri="{FF2B5EF4-FFF2-40B4-BE49-F238E27FC236}">
                  <a16:creationId xmlns="" xmlns:a16="http://schemas.microsoft.com/office/drawing/2014/main" id="{744E1E3C-9F05-4A30-9A36-EA49608C39F5}"/>
                </a:ext>
              </a:extLst>
            </p:cNvPr>
            <p:cNvSpPr/>
            <p:nvPr/>
          </p:nvSpPr>
          <p:spPr>
            <a:xfrm>
              <a:off x="7396508" y="172603"/>
              <a:ext cx="9525" cy="9525"/>
            </a:xfrm>
            <a:custGeom>
              <a:avLst/>
              <a:gdLst>
                <a:gd name="connsiteX0" fmla="*/ 8227 w 9525"/>
                <a:gd name="connsiteY0" fmla="*/ 7419 h 9525"/>
                <a:gd name="connsiteX1" fmla="*/ 8227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7419"/>
                  </a:moveTo>
                  <a:cubicBezTo>
                    <a:pt x="9179" y="6466"/>
                    <a:pt x="5369" y="8371"/>
                    <a:pt x="8227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4" name="Freeform: Shape 3908">
              <a:extLst>
                <a:ext uri="{FF2B5EF4-FFF2-40B4-BE49-F238E27FC236}">
                  <a16:creationId xmlns="" xmlns:a16="http://schemas.microsoft.com/office/drawing/2014/main" id="{DD4BB5A9-0A7E-471E-96DE-AD0109C14CBF}"/>
                </a:ext>
              </a:extLst>
            </p:cNvPr>
            <p:cNvSpPr/>
            <p:nvPr/>
          </p:nvSpPr>
          <p:spPr>
            <a:xfrm>
              <a:off x="7344251" y="168915"/>
              <a:ext cx="9525" cy="9525"/>
            </a:xfrm>
            <a:custGeom>
              <a:avLst/>
              <a:gdLst>
                <a:gd name="connsiteX0" fmla="*/ 7144 w 9525"/>
                <a:gd name="connsiteY0" fmla="*/ 7297 h 9525"/>
                <a:gd name="connsiteX1" fmla="*/ 7144 w 9525"/>
                <a:gd name="connsiteY1" fmla="*/ 10154 h 9525"/>
                <a:gd name="connsiteX2" fmla="*/ 7144 w 9525"/>
                <a:gd name="connsiteY2" fmla="*/ 72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297"/>
                  </a:moveTo>
                  <a:lnTo>
                    <a:pt x="7144" y="10154"/>
                  </a:lnTo>
                  <a:cubicBezTo>
                    <a:pt x="7144" y="10154"/>
                    <a:pt x="7144" y="6344"/>
                    <a:pt x="7144" y="72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5" name="Freeform: Shape 3909">
              <a:extLst>
                <a:ext uri="{FF2B5EF4-FFF2-40B4-BE49-F238E27FC236}">
                  <a16:creationId xmlns="" xmlns:a16="http://schemas.microsoft.com/office/drawing/2014/main" id="{8E7AD0C6-77F2-4B30-8A6E-C3DC7254CECD}"/>
                </a:ext>
              </a:extLst>
            </p:cNvPr>
            <p:cNvSpPr/>
            <p:nvPr/>
          </p:nvSpPr>
          <p:spPr>
            <a:xfrm>
              <a:off x="7319486" y="169935"/>
              <a:ext cx="9525" cy="9525"/>
            </a:xfrm>
            <a:custGeom>
              <a:avLst/>
              <a:gdLst>
                <a:gd name="connsiteX0" fmla="*/ 8096 w 9525"/>
                <a:gd name="connsiteY0" fmla="*/ 9135 h 9525"/>
                <a:gd name="connsiteX1" fmla="*/ 7144 w 9525"/>
                <a:gd name="connsiteY1" fmla="*/ 8182 h 9525"/>
                <a:gd name="connsiteX2" fmla="*/ 8096 w 9525"/>
                <a:gd name="connsiteY2" fmla="*/ 91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135"/>
                  </a:moveTo>
                  <a:cubicBezTo>
                    <a:pt x="8096" y="7230"/>
                    <a:pt x="7144" y="6277"/>
                    <a:pt x="7144" y="8182"/>
                  </a:cubicBezTo>
                  <a:cubicBezTo>
                    <a:pt x="8096" y="8182"/>
                    <a:pt x="8096" y="9135"/>
                    <a:pt x="8096" y="9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6" name="Freeform: Shape 3910">
              <a:extLst>
                <a:ext uri="{FF2B5EF4-FFF2-40B4-BE49-F238E27FC236}">
                  <a16:creationId xmlns="" xmlns:a16="http://schemas.microsoft.com/office/drawing/2014/main" id="{5AD69E27-8613-4572-A4DE-C72D10DDE1B5}"/>
                </a:ext>
              </a:extLst>
            </p:cNvPr>
            <p:cNvSpPr/>
            <p:nvPr/>
          </p:nvSpPr>
          <p:spPr>
            <a:xfrm>
              <a:off x="7251859" y="164175"/>
              <a:ext cx="9525" cy="9525"/>
            </a:xfrm>
            <a:custGeom>
              <a:avLst/>
              <a:gdLst>
                <a:gd name="connsiteX0" fmla="*/ 7144 w 9525"/>
                <a:gd name="connsiteY0" fmla="*/ 8227 h 9525"/>
                <a:gd name="connsiteX1" fmla="*/ 7144 w 9525"/>
                <a:gd name="connsiteY1" fmla="*/ 82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227"/>
                  </a:moveTo>
                  <a:cubicBezTo>
                    <a:pt x="7144" y="5369"/>
                    <a:pt x="7144" y="9179"/>
                    <a:pt x="7144" y="8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7" name="Freeform: Shape 3911">
              <a:extLst>
                <a:ext uri="{FF2B5EF4-FFF2-40B4-BE49-F238E27FC236}">
                  <a16:creationId xmlns="" xmlns:a16="http://schemas.microsoft.com/office/drawing/2014/main" id="{E698A00F-B529-49B6-BBF4-69D11BA6310E}"/>
                </a:ext>
              </a:extLst>
            </p:cNvPr>
            <p:cNvSpPr/>
            <p:nvPr/>
          </p:nvSpPr>
          <p:spPr>
            <a:xfrm>
              <a:off x="7710418" y="974916"/>
              <a:ext cx="28575" cy="19050"/>
            </a:xfrm>
            <a:custGeom>
              <a:avLst/>
              <a:gdLst>
                <a:gd name="connsiteX0" fmla="*/ 7689 w 28575"/>
                <a:gd name="connsiteY0" fmla="*/ 15683 h 19050"/>
                <a:gd name="connsiteX1" fmla="*/ 7689 w 28575"/>
                <a:gd name="connsiteY1" fmla="*/ 1568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7689" y="15683"/>
                  </a:moveTo>
                  <a:cubicBezTo>
                    <a:pt x="43884" y="-1462"/>
                    <a:pt x="1974" y="11873"/>
                    <a:pt x="7689" y="156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8" name="Freeform: Shape 3912">
              <a:extLst>
                <a:ext uri="{FF2B5EF4-FFF2-40B4-BE49-F238E27FC236}">
                  <a16:creationId xmlns="" xmlns:a16="http://schemas.microsoft.com/office/drawing/2014/main" id="{13570BFD-04DC-4F21-A3AA-E605DCF912EE}"/>
                </a:ext>
              </a:extLst>
            </p:cNvPr>
            <p:cNvSpPr/>
            <p:nvPr/>
          </p:nvSpPr>
          <p:spPr>
            <a:xfrm>
              <a:off x="7695677" y="936184"/>
              <a:ext cx="19050" cy="28575"/>
            </a:xfrm>
            <a:custGeom>
              <a:avLst/>
              <a:gdLst>
                <a:gd name="connsiteX0" fmla="*/ 12905 w 19050"/>
                <a:gd name="connsiteY0" fmla="*/ 11553 h 28575"/>
                <a:gd name="connsiteX1" fmla="*/ 18620 w 19050"/>
                <a:gd name="connsiteY1" fmla="*/ 30603 h 28575"/>
                <a:gd name="connsiteX2" fmla="*/ 12905 w 19050"/>
                <a:gd name="connsiteY2" fmla="*/ 1155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12905" y="11553"/>
                  </a:moveTo>
                  <a:cubicBezTo>
                    <a:pt x="12905" y="40128"/>
                    <a:pt x="-3287" y="10601"/>
                    <a:pt x="18620" y="30603"/>
                  </a:cubicBezTo>
                  <a:cubicBezTo>
                    <a:pt x="30050" y="18221"/>
                    <a:pt x="-4240" y="-1782"/>
                    <a:pt x="12905" y="11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9" name="Freeform: Shape 3913">
              <a:extLst>
                <a:ext uri="{FF2B5EF4-FFF2-40B4-BE49-F238E27FC236}">
                  <a16:creationId xmlns="" xmlns:a16="http://schemas.microsoft.com/office/drawing/2014/main" id="{C1CB7407-6E5A-4331-8FFF-FDA1B7F40A27}"/>
                </a:ext>
              </a:extLst>
            </p:cNvPr>
            <p:cNvSpPr/>
            <p:nvPr/>
          </p:nvSpPr>
          <p:spPr>
            <a:xfrm>
              <a:off x="7709059" y="953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0" name="Freeform: Shape 3914">
              <a:extLst>
                <a:ext uri="{FF2B5EF4-FFF2-40B4-BE49-F238E27FC236}">
                  <a16:creationId xmlns="" xmlns:a16="http://schemas.microsoft.com/office/drawing/2014/main" id="{21ACC46C-608F-4342-93E0-C99D514086AE}"/>
                </a:ext>
              </a:extLst>
            </p:cNvPr>
            <p:cNvSpPr/>
            <p:nvPr/>
          </p:nvSpPr>
          <p:spPr>
            <a:xfrm>
              <a:off x="7191389" y="1085809"/>
              <a:ext cx="19050" cy="9525"/>
            </a:xfrm>
            <a:custGeom>
              <a:avLst/>
              <a:gdLst>
                <a:gd name="connsiteX0" fmla="*/ 10464 w 19050"/>
                <a:gd name="connsiteY0" fmla="*/ 9566 h 9525"/>
                <a:gd name="connsiteX1" fmla="*/ 10464 w 19050"/>
                <a:gd name="connsiteY1" fmla="*/ 956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0464" y="9566"/>
                  </a:moveTo>
                  <a:cubicBezTo>
                    <a:pt x="39039" y="2898"/>
                    <a:pt x="-4776" y="12423"/>
                    <a:pt x="10464" y="95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1" name="Freeform: Shape 3915">
              <a:extLst>
                <a:ext uri="{FF2B5EF4-FFF2-40B4-BE49-F238E27FC236}">
                  <a16:creationId xmlns="" xmlns:a16="http://schemas.microsoft.com/office/drawing/2014/main" id="{050794F2-8FB1-454A-9F6F-60231A1512CC}"/>
                </a:ext>
              </a:extLst>
            </p:cNvPr>
            <p:cNvSpPr/>
            <p:nvPr/>
          </p:nvSpPr>
          <p:spPr>
            <a:xfrm>
              <a:off x="6890861" y="107680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001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9049" y="9049"/>
                    <a:pt x="10001" y="8096"/>
                    <a:pt x="10001" y="7144"/>
                  </a:cubicBezTo>
                  <a:cubicBezTo>
                    <a:pt x="9049" y="7144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2" name="Freeform: Shape 3916">
              <a:extLst>
                <a:ext uri="{FF2B5EF4-FFF2-40B4-BE49-F238E27FC236}">
                  <a16:creationId xmlns="" xmlns:a16="http://schemas.microsoft.com/office/drawing/2014/main" id="{9BA76A1C-E101-45EF-A336-EB10F2DDD2BF}"/>
                </a:ext>
              </a:extLst>
            </p:cNvPr>
            <p:cNvSpPr/>
            <p:nvPr/>
          </p:nvSpPr>
          <p:spPr>
            <a:xfrm>
              <a:off x="7185184" y="1099661"/>
              <a:ext cx="9525" cy="19050"/>
            </a:xfrm>
            <a:custGeom>
              <a:avLst/>
              <a:gdLst>
                <a:gd name="connsiteX0" fmla="*/ 9049 w 9525"/>
                <a:gd name="connsiteY0" fmla="*/ 7144 h 19050"/>
                <a:gd name="connsiteX1" fmla="*/ 7144 w 9525"/>
                <a:gd name="connsiteY1" fmla="*/ 12859 h 19050"/>
                <a:gd name="connsiteX2" fmla="*/ 9049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7144"/>
                  </a:moveTo>
                  <a:lnTo>
                    <a:pt x="7144" y="12859"/>
                  </a:lnTo>
                  <a:cubicBezTo>
                    <a:pt x="7144" y="10954"/>
                    <a:pt x="8096" y="9049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3" name="Freeform: Shape 3917">
              <a:extLst>
                <a:ext uri="{FF2B5EF4-FFF2-40B4-BE49-F238E27FC236}">
                  <a16:creationId xmlns="" xmlns:a16="http://schemas.microsoft.com/office/drawing/2014/main" id="{74C49811-FA59-484F-B34E-0DB817DCB942}"/>
                </a:ext>
              </a:extLst>
            </p:cNvPr>
            <p:cNvSpPr/>
            <p:nvPr/>
          </p:nvSpPr>
          <p:spPr>
            <a:xfrm>
              <a:off x="7195344" y="987866"/>
              <a:ext cx="9525" cy="9525"/>
            </a:xfrm>
            <a:custGeom>
              <a:avLst/>
              <a:gdLst>
                <a:gd name="connsiteX0" fmla="*/ 8414 w 9525"/>
                <a:gd name="connsiteY0" fmla="*/ 7496 h 9525"/>
                <a:gd name="connsiteX1" fmla="*/ 8414 w 9525"/>
                <a:gd name="connsiteY1" fmla="*/ 74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496"/>
                  </a:moveTo>
                  <a:cubicBezTo>
                    <a:pt x="8414" y="5591"/>
                    <a:pt x="5556" y="12259"/>
                    <a:pt x="8414" y="74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4" name="Freeform: Shape 3918">
              <a:extLst>
                <a:ext uri="{FF2B5EF4-FFF2-40B4-BE49-F238E27FC236}">
                  <a16:creationId xmlns="" xmlns:a16="http://schemas.microsoft.com/office/drawing/2014/main" id="{E9132758-F3AF-4234-B85F-DF91289CA80F}"/>
                </a:ext>
              </a:extLst>
            </p:cNvPr>
            <p:cNvSpPr/>
            <p:nvPr/>
          </p:nvSpPr>
          <p:spPr>
            <a:xfrm>
              <a:off x="7123271" y="1127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5" name="Freeform: Shape 3919">
              <a:extLst>
                <a:ext uri="{FF2B5EF4-FFF2-40B4-BE49-F238E27FC236}">
                  <a16:creationId xmlns="" xmlns:a16="http://schemas.microsoft.com/office/drawing/2014/main" id="{B24D894C-0060-48EC-A80D-526FDFA5831F}"/>
                </a:ext>
              </a:extLst>
            </p:cNvPr>
            <p:cNvSpPr/>
            <p:nvPr/>
          </p:nvSpPr>
          <p:spPr>
            <a:xfrm>
              <a:off x="7221830" y="952976"/>
              <a:ext cx="19050" cy="19050"/>
            </a:xfrm>
            <a:custGeom>
              <a:avLst/>
              <a:gdLst>
                <a:gd name="connsiteX0" fmla="*/ 18123 w 19050"/>
                <a:gd name="connsiteY0" fmla="*/ 7144 h 19050"/>
                <a:gd name="connsiteX1" fmla="*/ 18123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8123" y="7144"/>
                  </a:moveTo>
                  <a:cubicBezTo>
                    <a:pt x="11455" y="14764"/>
                    <a:pt x="-2833" y="34766"/>
                    <a:pt x="1812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6" name="Freeform: Shape 3920">
              <a:extLst>
                <a:ext uri="{FF2B5EF4-FFF2-40B4-BE49-F238E27FC236}">
                  <a16:creationId xmlns="" xmlns:a16="http://schemas.microsoft.com/office/drawing/2014/main" id="{033234E1-9A74-406E-A67E-C23105ABE81F}"/>
                </a:ext>
              </a:extLst>
            </p:cNvPr>
            <p:cNvSpPr/>
            <p:nvPr/>
          </p:nvSpPr>
          <p:spPr>
            <a:xfrm>
              <a:off x="6986111" y="10539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7" name="Freeform: Shape 3921">
              <a:extLst>
                <a:ext uri="{FF2B5EF4-FFF2-40B4-BE49-F238E27FC236}">
                  <a16:creationId xmlns="" xmlns:a16="http://schemas.microsoft.com/office/drawing/2014/main" id="{75ED3B0A-3B65-410B-8976-E7E824A76B40}"/>
                </a:ext>
              </a:extLst>
            </p:cNvPr>
            <p:cNvSpPr/>
            <p:nvPr/>
          </p:nvSpPr>
          <p:spPr>
            <a:xfrm>
              <a:off x="6986111" y="10510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8" name="Freeform: Shape 3922">
              <a:extLst>
                <a:ext uri="{FF2B5EF4-FFF2-40B4-BE49-F238E27FC236}">
                  <a16:creationId xmlns="" xmlns:a16="http://schemas.microsoft.com/office/drawing/2014/main" id="{6D64281F-AF8B-4887-8385-7BB95BF03DC7}"/>
                </a:ext>
              </a:extLst>
            </p:cNvPr>
            <p:cNvSpPr/>
            <p:nvPr/>
          </p:nvSpPr>
          <p:spPr>
            <a:xfrm>
              <a:off x="7187089" y="1094898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8096" y="1857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9" name="Freeform: Shape 3923">
              <a:extLst>
                <a:ext uri="{FF2B5EF4-FFF2-40B4-BE49-F238E27FC236}">
                  <a16:creationId xmlns="" xmlns:a16="http://schemas.microsoft.com/office/drawing/2014/main" id="{0086F91B-8F39-49E9-B022-E32AD6BA4447}"/>
                </a:ext>
              </a:extLst>
            </p:cNvPr>
            <p:cNvSpPr/>
            <p:nvPr/>
          </p:nvSpPr>
          <p:spPr>
            <a:xfrm>
              <a:off x="7189946" y="1073493"/>
              <a:ext cx="19050" cy="19050"/>
            </a:xfrm>
            <a:custGeom>
              <a:avLst/>
              <a:gdLst>
                <a:gd name="connsiteX0" fmla="*/ 7144 w 19050"/>
                <a:gd name="connsiteY0" fmla="*/ 12356 h 19050"/>
                <a:gd name="connsiteX1" fmla="*/ 7144 w 19050"/>
                <a:gd name="connsiteY1" fmla="*/ 1235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2356"/>
                  </a:moveTo>
                  <a:cubicBezTo>
                    <a:pt x="14764" y="8546"/>
                    <a:pt x="16669" y="2831"/>
                    <a:pt x="7144" y="12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0" name="Freeform: Shape 3924">
              <a:extLst>
                <a:ext uri="{FF2B5EF4-FFF2-40B4-BE49-F238E27FC236}">
                  <a16:creationId xmlns="" xmlns:a16="http://schemas.microsoft.com/office/drawing/2014/main" id="{0AE4BDF1-969D-403F-AC5C-0685921E3707}"/>
                </a:ext>
              </a:extLst>
            </p:cNvPr>
            <p:cNvSpPr/>
            <p:nvPr/>
          </p:nvSpPr>
          <p:spPr>
            <a:xfrm>
              <a:off x="7101364" y="1094898"/>
              <a:ext cx="95250" cy="66675"/>
            </a:xfrm>
            <a:custGeom>
              <a:avLst/>
              <a:gdLst>
                <a:gd name="connsiteX0" fmla="*/ 38576 w 95250"/>
                <a:gd name="connsiteY0" fmla="*/ 43339 h 66675"/>
                <a:gd name="connsiteX1" fmla="*/ 30004 w 95250"/>
                <a:gd name="connsiteY1" fmla="*/ 57626 h 66675"/>
                <a:gd name="connsiteX2" fmla="*/ 7144 w 95250"/>
                <a:gd name="connsiteY2" fmla="*/ 62389 h 66675"/>
                <a:gd name="connsiteX3" fmla="*/ 90964 w 95250"/>
                <a:gd name="connsiteY3" fmla="*/ 18574 h 66675"/>
                <a:gd name="connsiteX4" fmla="*/ 88106 w 95250"/>
                <a:gd name="connsiteY4" fmla="*/ 9049 h 66675"/>
                <a:gd name="connsiteX5" fmla="*/ 78581 w 95250"/>
                <a:gd name="connsiteY5" fmla="*/ 7144 h 66675"/>
                <a:gd name="connsiteX6" fmla="*/ 38576 w 95250"/>
                <a:gd name="connsiteY6" fmla="*/ 4333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66675">
                  <a:moveTo>
                    <a:pt x="38576" y="43339"/>
                  </a:moveTo>
                  <a:cubicBezTo>
                    <a:pt x="45244" y="41434"/>
                    <a:pt x="17621" y="51911"/>
                    <a:pt x="30004" y="57626"/>
                  </a:cubicBezTo>
                  <a:cubicBezTo>
                    <a:pt x="28099" y="55721"/>
                    <a:pt x="21431" y="35719"/>
                    <a:pt x="7144" y="62389"/>
                  </a:cubicBezTo>
                  <a:cubicBezTo>
                    <a:pt x="8096" y="81439"/>
                    <a:pt x="71914" y="48101"/>
                    <a:pt x="90964" y="18574"/>
                  </a:cubicBezTo>
                  <a:cubicBezTo>
                    <a:pt x="87154" y="24289"/>
                    <a:pt x="86201" y="20479"/>
                    <a:pt x="88106" y="9049"/>
                  </a:cubicBezTo>
                  <a:cubicBezTo>
                    <a:pt x="83344" y="22384"/>
                    <a:pt x="80486" y="21431"/>
                    <a:pt x="78581" y="7144"/>
                  </a:cubicBezTo>
                  <a:cubicBezTo>
                    <a:pt x="42386" y="33814"/>
                    <a:pt x="47149" y="33814"/>
                    <a:pt x="38576" y="433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1" name="Freeform: Shape 3925">
              <a:extLst>
                <a:ext uri="{FF2B5EF4-FFF2-40B4-BE49-F238E27FC236}">
                  <a16:creationId xmlns="" xmlns:a16="http://schemas.microsoft.com/office/drawing/2014/main" id="{9AF0BD0F-0EFB-4005-8762-74142EEB3ACC}"/>
                </a:ext>
              </a:extLst>
            </p:cNvPr>
            <p:cNvSpPr/>
            <p:nvPr/>
          </p:nvSpPr>
          <p:spPr>
            <a:xfrm>
              <a:off x="7156609" y="111013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2" name="Freeform: Shape 3926">
              <a:extLst>
                <a:ext uri="{FF2B5EF4-FFF2-40B4-BE49-F238E27FC236}">
                  <a16:creationId xmlns="" xmlns:a16="http://schemas.microsoft.com/office/drawing/2014/main" id="{ABADFAAD-3C91-4139-9D15-32D5916DAA5B}"/>
                </a:ext>
              </a:extLst>
            </p:cNvPr>
            <p:cNvSpPr/>
            <p:nvPr/>
          </p:nvSpPr>
          <p:spPr>
            <a:xfrm>
              <a:off x="7140522" y="1119663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3" name="Freeform: Shape 3927">
              <a:extLst>
                <a:ext uri="{FF2B5EF4-FFF2-40B4-BE49-F238E27FC236}">
                  <a16:creationId xmlns="" xmlns:a16="http://schemas.microsoft.com/office/drawing/2014/main" id="{9A1169F4-9992-4EF7-8716-1E036D6C008B}"/>
                </a:ext>
              </a:extLst>
            </p:cNvPr>
            <p:cNvSpPr/>
            <p:nvPr/>
          </p:nvSpPr>
          <p:spPr>
            <a:xfrm>
              <a:off x="7183279" y="1079968"/>
              <a:ext cx="9525" cy="9525"/>
            </a:xfrm>
            <a:custGeom>
              <a:avLst/>
              <a:gdLst>
                <a:gd name="connsiteX0" fmla="*/ 7144 w 9525"/>
                <a:gd name="connsiteY0" fmla="*/ 11597 h 9525"/>
                <a:gd name="connsiteX1" fmla="*/ 7144 w 9525"/>
                <a:gd name="connsiteY1" fmla="*/ 115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597"/>
                  </a:moveTo>
                  <a:cubicBezTo>
                    <a:pt x="10001" y="2072"/>
                    <a:pt x="7144" y="10644"/>
                    <a:pt x="7144" y="115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4" name="Freeform: Shape 3928">
              <a:extLst>
                <a:ext uri="{FF2B5EF4-FFF2-40B4-BE49-F238E27FC236}">
                  <a16:creationId xmlns="" xmlns:a16="http://schemas.microsoft.com/office/drawing/2014/main" id="{EE08A68E-FD63-46A3-A118-CCCC7BFEAD2C}"/>
                </a:ext>
              </a:extLst>
            </p:cNvPr>
            <p:cNvSpPr/>
            <p:nvPr/>
          </p:nvSpPr>
          <p:spPr>
            <a:xfrm>
              <a:off x="7187089" y="10929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190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5" name="Freeform: Shape 3929">
              <a:extLst>
                <a:ext uri="{FF2B5EF4-FFF2-40B4-BE49-F238E27FC236}">
                  <a16:creationId xmlns="" xmlns:a16="http://schemas.microsoft.com/office/drawing/2014/main" id="{CCF672A0-BE66-41AE-B1DA-27DBEF5D2A9F}"/>
                </a:ext>
              </a:extLst>
            </p:cNvPr>
            <p:cNvSpPr/>
            <p:nvPr/>
          </p:nvSpPr>
          <p:spPr>
            <a:xfrm>
              <a:off x="7083266" y="10910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6" name="Freeform: Shape 3930">
              <a:extLst>
                <a:ext uri="{FF2B5EF4-FFF2-40B4-BE49-F238E27FC236}">
                  <a16:creationId xmlns="" xmlns:a16="http://schemas.microsoft.com/office/drawing/2014/main" id="{F161D776-2EE2-4001-B2A0-2A1E7C8B9B3F}"/>
                </a:ext>
              </a:extLst>
            </p:cNvPr>
            <p:cNvSpPr/>
            <p:nvPr/>
          </p:nvSpPr>
          <p:spPr>
            <a:xfrm>
              <a:off x="7117711" y="1101262"/>
              <a:ext cx="47625" cy="28575"/>
            </a:xfrm>
            <a:custGeom>
              <a:avLst/>
              <a:gdLst>
                <a:gd name="connsiteX0" fmla="*/ 8894 w 47625"/>
                <a:gd name="connsiteY0" fmla="*/ 30307 h 28575"/>
                <a:gd name="connsiteX1" fmla="*/ 46041 w 47625"/>
                <a:gd name="connsiteY1" fmla="*/ 16972 h 28575"/>
                <a:gd name="connsiteX2" fmla="*/ 43184 w 47625"/>
                <a:gd name="connsiteY2" fmla="*/ 10305 h 28575"/>
                <a:gd name="connsiteX3" fmla="*/ 8894 w 47625"/>
                <a:gd name="connsiteY3" fmla="*/ 303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28575">
                  <a:moveTo>
                    <a:pt x="8894" y="30307"/>
                  </a:moveTo>
                  <a:cubicBezTo>
                    <a:pt x="14609" y="28402"/>
                    <a:pt x="37469" y="11257"/>
                    <a:pt x="46041" y="16972"/>
                  </a:cubicBezTo>
                  <a:cubicBezTo>
                    <a:pt x="43184" y="15067"/>
                    <a:pt x="42231" y="12210"/>
                    <a:pt x="43184" y="10305"/>
                  </a:cubicBezTo>
                  <a:cubicBezTo>
                    <a:pt x="25086" y="-3983"/>
                    <a:pt x="321" y="35070"/>
                    <a:pt x="8894" y="303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7" name="Freeform: Shape 3931">
              <a:extLst>
                <a:ext uri="{FF2B5EF4-FFF2-40B4-BE49-F238E27FC236}">
                  <a16:creationId xmlns="" xmlns:a16="http://schemas.microsoft.com/office/drawing/2014/main" id="{8841E43D-956C-493B-80E6-FA433BA723CD}"/>
                </a:ext>
              </a:extLst>
            </p:cNvPr>
            <p:cNvSpPr/>
            <p:nvPr/>
          </p:nvSpPr>
          <p:spPr>
            <a:xfrm>
              <a:off x="7176611" y="10853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8" name="Freeform: Shape 3932">
              <a:extLst>
                <a:ext uri="{FF2B5EF4-FFF2-40B4-BE49-F238E27FC236}">
                  <a16:creationId xmlns="" xmlns:a16="http://schemas.microsoft.com/office/drawing/2014/main" id="{54201AA6-813A-4ED4-81D3-7B64AF999DB9}"/>
                </a:ext>
              </a:extLst>
            </p:cNvPr>
            <p:cNvSpPr/>
            <p:nvPr/>
          </p:nvSpPr>
          <p:spPr>
            <a:xfrm>
              <a:off x="7184231" y="1098708"/>
              <a:ext cx="57150" cy="38100"/>
            </a:xfrm>
            <a:custGeom>
              <a:avLst/>
              <a:gdLst>
                <a:gd name="connsiteX0" fmla="*/ 53816 w 57150"/>
                <a:gd name="connsiteY0" fmla="*/ 28099 h 38100"/>
                <a:gd name="connsiteX1" fmla="*/ 7144 w 57150"/>
                <a:gd name="connsiteY1" fmla="*/ 39529 h 38100"/>
                <a:gd name="connsiteX2" fmla="*/ 10954 w 57150"/>
                <a:gd name="connsiteY2" fmla="*/ 24289 h 38100"/>
                <a:gd name="connsiteX3" fmla="*/ 35719 w 57150"/>
                <a:gd name="connsiteY3" fmla="*/ 7144 h 38100"/>
                <a:gd name="connsiteX4" fmla="*/ 53816 w 57150"/>
                <a:gd name="connsiteY4" fmla="*/ 28099 h 38100"/>
                <a:gd name="connsiteX5" fmla="*/ 49054 w 57150"/>
                <a:gd name="connsiteY5" fmla="*/ 30956 h 38100"/>
                <a:gd name="connsiteX6" fmla="*/ 46196 w 57150"/>
                <a:gd name="connsiteY6" fmla="*/ 30004 h 38100"/>
                <a:gd name="connsiteX7" fmla="*/ 49054 w 57150"/>
                <a:gd name="connsiteY7" fmla="*/ 3095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38100">
                  <a:moveTo>
                    <a:pt x="53816" y="28099"/>
                  </a:moveTo>
                  <a:cubicBezTo>
                    <a:pt x="41434" y="30956"/>
                    <a:pt x="28099" y="42386"/>
                    <a:pt x="7144" y="39529"/>
                  </a:cubicBezTo>
                  <a:cubicBezTo>
                    <a:pt x="7144" y="37624"/>
                    <a:pt x="13811" y="24289"/>
                    <a:pt x="10954" y="24289"/>
                  </a:cubicBezTo>
                  <a:cubicBezTo>
                    <a:pt x="22384" y="49054"/>
                    <a:pt x="16669" y="19526"/>
                    <a:pt x="35719" y="7144"/>
                  </a:cubicBezTo>
                  <a:cubicBezTo>
                    <a:pt x="30956" y="43339"/>
                    <a:pt x="53816" y="24289"/>
                    <a:pt x="53816" y="28099"/>
                  </a:cubicBezTo>
                  <a:close/>
                  <a:moveTo>
                    <a:pt x="49054" y="30956"/>
                  </a:moveTo>
                  <a:lnTo>
                    <a:pt x="46196" y="30004"/>
                  </a:lnTo>
                  <a:cubicBezTo>
                    <a:pt x="47149" y="31909"/>
                    <a:pt x="48101" y="31909"/>
                    <a:pt x="49054" y="30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9" name="Freeform: Shape 3933">
              <a:extLst>
                <a:ext uri="{FF2B5EF4-FFF2-40B4-BE49-F238E27FC236}">
                  <a16:creationId xmlns="" xmlns:a16="http://schemas.microsoft.com/office/drawing/2014/main" id="{8AE4D318-71C0-4E8F-A044-0C2530FDC822}"/>
                </a:ext>
              </a:extLst>
            </p:cNvPr>
            <p:cNvSpPr/>
            <p:nvPr/>
          </p:nvSpPr>
          <p:spPr>
            <a:xfrm>
              <a:off x="7660481" y="9463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8096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0" name="Freeform: Shape 3934">
              <a:extLst>
                <a:ext uri="{FF2B5EF4-FFF2-40B4-BE49-F238E27FC236}">
                  <a16:creationId xmlns="" xmlns:a16="http://schemas.microsoft.com/office/drawing/2014/main" id="{A6911540-C6F2-4300-8859-CDFBF8E0541D}"/>
                </a:ext>
              </a:extLst>
            </p:cNvPr>
            <p:cNvSpPr/>
            <p:nvPr/>
          </p:nvSpPr>
          <p:spPr>
            <a:xfrm>
              <a:off x="7327106" y="9758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1" name="Freeform: Shape 3935">
              <a:extLst>
                <a:ext uri="{FF2B5EF4-FFF2-40B4-BE49-F238E27FC236}">
                  <a16:creationId xmlns="" xmlns:a16="http://schemas.microsoft.com/office/drawing/2014/main" id="{F06D2AAA-2801-44CA-888B-3B6E3462EEA8}"/>
                </a:ext>
              </a:extLst>
            </p:cNvPr>
            <p:cNvSpPr/>
            <p:nvPr/>
          </p:nvSpPr>
          <p:spPr>
            <a:xfrm>
              <a:off x="7362349" y="941172"/>
              <a:ext cx="9525" cy="9525"/>
            </a:xfrm>
            <a:custGeom>
              <a:avLst/>
              <a:gdLst>
                <a:gd name="connsiteX0" fmla="*/ 7144 w 9525"/>
                <a:gd name="connsiteY0" fmla="*/ 9422 h 9525"/>
                <a:gd name="connsiteX1" fmla="*/ 9049 w 9525"/>
                <a:gd name="connsiteY1" fmla="*/ 7517 h 9525"/>
                <a:gd name="connsiteX2" fmla="*/ 7144 w 9525"/>
                <a:gd name="connsiteY2" fmla="*/ 942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422"/>
                  </a:moveTo>
                  <a:lnTo>
                    <a:pt x="9049" y="7517"/>
                  </a:lnTo>
                  <a:cubicBezTo>
                    <a:pt x="8096" y="6565"/>
                    <a:pt x="7144" y="7517"/>
                    <a:pt x="7144" y="94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2" name="Freeform: Shape 3936">
              <a:extLst>
                <a:ext uri="{FF2B5EF4-FFF2-40B4-BE49-F238E27FC236}">
                  <a16:creationId xmlns="" xmlns:a16="http://schemas.microsoft.com/office/drawing/2014/main" id="{2F608882-A9E9-49F0-A345-919C6E2BAFFA}"/>
                </a:ext>
              </a:extLst>
            </p:cNvPr>
            <p:cNvSpPr/>
            <p:nvPr/>
          </p:nvSpPr>
          <p:spPr>
            <a:xfrm>
              <a:off x="7639103" y="94821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3" name="Freeform: Shape 3937">
              <a:extLst>
                <a:ext uri="{FF2B5EF4-FFF2-40B4-BE49-F238E27FC236}">
                  <a16:creationId xmlns="" xmlns:a16="http://schemas.microsoft.com/office/drawing/2014/main" id="{A00333D2-D914-4D15-A94B-5163CBAC66E1}"/>
                </a:ext>
              </a:extLst>
            </p:cNvPr>
            <p:cNvSpPr/>
            <p:nvPr/>
          </p:nvSpPr>
          <p:spPr>
            <a:xfrm>
              <a:off x="7474744" y="943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9049" y="9049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4" name="Freeform: Shape 3938">
              <a:extLst>
                <a:ext uri="{FF2B5EF4-FFF2-40B4-BE49-F238E27FC236}">
                  <a16:creationId xmlns="" xmlns:a16="http://schemas.microsoft.com/office/drawing/2014/main" id="{5BFAF461-EF45-48B4-AC24-8C9B309AC401}"/>
                </a:ext>
              </a:extLst>
            </p:cNvPr>
            <p:cNvSpPr/>
            <p:nvPr/>
          </p:nvSpPr>
          <p:spPr>
            <a:xfrm>
              <a:off x="7361396" y="94302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5" name="Freeform: Shape 3939">
              <a:extLst>
                <a:ext uri="{FF2B5EF4-FFF2-40B4-BE49-F238E27FC236}">
                  <a16:creationId xmlns="" xmlns:a16="http://schemas.microsoft.com/office/drawing/2014/main" id="{73471DF5-45E9-49AC-B8A4-7287FB4163B5}"/>
                </a:ext>
              </a:extLst>
            </p:cNvPr>
            <p:cNvSpPr/>
            <p:nvPr/>
          </p:nvSpPr>
          <p:spPr>
            <a:xfrm>
              <a:off x="7306151" y="95297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8096"/>
                  </a:cubicBez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6" name="Freeform: Shape 3940">
              <a:extLst>
                <a:ext uri="{FF2B5EF4-FFF2-40B4-BE49-F238E27FC236}">
                  <a16:creationId xmlns="" xmlns:a16="http://schemas.microsoft.com/office/drawing/2014/main" id="{91F448FD-C448-472B-8157-62CE3D39B14C}"/>
                </a:ext>
              </a:extLst>
            </p:cNvPr>
            <p:cNvSpPr/>
            <p:nvPr/>
          </p:nvSpPr>
          <p:spPr>
            <a:xfrm>
              <a:off x="7310914" y="9767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8096"/>
                  </a:cubicBezTo>
                  <a:lnTo>
                    <a:pt x="809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7" name="Freeform: Shape 3941">
              <a:extLst>
                <a:ext uri="{FF2B5EF4-FFF2-40B4-BE49-F238E27FC236}">
                  <a16:creationId xmlns="" xmlns:a16="http://schemas.microsoft.com/office/drawing/2014/main" id="{6DEC1458-F5B7-426A-A174-3D19EDED3ECA}"/>
                </a:ext>
              </a:extLst>
            </p:cNvPr>
            <p:cNvSpPr/>
            <p:nvPr/>
          </p:nvSpPr>
          <p:spPr>
            <a:xfrm>
              <a:off x="7249001" y="9682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9049"/>
                  </a:lnTo>
                  <a:cubicBezTo>
                    <a:pt x="8096" y="8096"/>
                    <a:pt x="9049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8" name="Freeform: Shape 3942">
              <a:extLst>
                <a:ext uri="{FF2B5EF4-FFF2-40B4-BE49-F238E27FC236}">
                  <a16:creationId xmlns="" xmlns:a16="http://schemas.microsoft.com/office/drawing/2014/main" id="{4811E379-C0AB-4DAC-88A3-5F405CFC1619}"/>
                </a:ext>
              </a:extLst>
            </p:cNvPr>
            <p:cNvSpPr/>
            <p:nvPr/>
          </p:nvSpPr>
          <p:spPr>
            <a:xfrm>
              <a:off x="7305199" y="9720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9" name="Freeform: Shape 3943">
              <a:extLst>
                <a:ext uri="{FF2B5EF4-FFF2-40B4-BE49-F238E27FC236}">
                  <a16:creationId xmlns="" xmlns:a16="http://schemas.microsoft.com/office/drawing/2014/main" id="{5CA3D0DA-EABB-43C5-AB3B-E93DB2742DBF}"/>
                </a:ext>
              </a:extLst>
            </p:cNvPr>
            <p:cNvSpPr/>
            <p:nvPr/>
          </p:nvSpPr>
          <p:spPr>
            <a:xfrm>
              <a:off x="7677626" y="9701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0" name="Freeform: Shape 3944">
              <a:extLst>
                <a:ext uri="{FF2B5EF4-FFF2-40B4-BE49-F238E27FC236}">
                  <a16:creationId xmlns="" xmlns:a16="http://schemas.microsoft.com/office/drawing/2014/main" id="{E6850E2A-FF98-405E-AAE1-23C9A53024D7}"/>
                </a:ext>
              </a:extLst>
            </p:cNvPr>
            <p:cNvSpPr/>
            <p:nvPr/>
          </p:nvSpPr>
          <p:spPr>
            <a:xfrm>
              <a:off x="7682389" y="95583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9049" y="7144"/>
                  </a:lnTo>
                  <a:cubicBezTo>
                    <a:pt x="8096" y="8096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1" name="Freeform: Shape 3945">
              <a:extLst>
                <a:ext uri="{FF2B5EF4-FFF2-40B4-BE49-F238E27FC236}">
                  <a16:creationId xmlns="" xmlns:a16="http://schemas.microsoft.com/office/drawing/2014/main" id="{73BFB626-6C1D-48A8-99CA-F4562B02C9A3}"/>
                </a:ext>
              </a:extLst>
            </p:cNvPr>
            <p:cNvSpPr/>
            <p:nvPr/>
          </p:nvSpPr>
          <p:spPr>
            <a:xfrm>
              <a:off x="7546181" y="962562"/>
              <a:ext cx="9525" cy="9525"/>
            </a:xfrm>
            <a:custGeom>
              <a:avLst/>
              <a:gdLst>
                <a:gd name="connsiteX0" fmla="*/ 7144 w 9525"/>
                <a:gd name="connsiteY0" fmla="*/ 8035 h 9525"/>
                <a:gd name="connsiteX1" fmla="*/ 9049 w 9525"/>
                <a:gd name="connsiteY1" fmla="*/ 11845 h 9525"/>
                <a:gd name="connsiteX2" fmla="*/ 7144 w 9525"/>
                <a:gd name="connsiteY2" fmla="*/ 80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35"/>
                  </a:moveTo>
                  <a:cubicBezTo>
                    <a:pt x="8096" y="8987"/>
                    <a:pt x="10001" y="10892"/>
                    <a:pt x="9049" y="11845"/>
                  </a:cubicBezTo>
                  <a:cubicBezTo>
                    <a:pt x="10001" y="9940"/>
                    <a:pt x="10001" y="5177"/>
                    <a:pt x="7144" y="80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2" name="Freeform: Shape 3946">
              <a:extLst>
                <a:ext uri="{FF2B5EF4-FFF2-40B4-BE49-F238E27FC236}">
                  <a16:creationId xmlns="" xmlns:a16="http://schemas.microsoft.com/office/drawing/2014/main" id="{725D4645-2E93-4DDC-AB24-6B8BC8F46B57}"/>
                </a:ext>
              </a:extLst>
            </p:cNvPr>
            <p:cNvSpPr/>
            <p:nvPr/>
          </p:nvSpPr>
          <p:spPr>
            <a:xfrm>
              <a:off x="7672864" y="1051083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8096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7144" y="9049"/>
                    <a:pt x="8096" y="8096"/>
                    <a:pt x="8096" y="7144"/>
                  </a:cubicBezTo>
                  <a:cubicBezTo>
                    <a:pt x="8096" y="8096"/>
                    <a:pt x="7144" y="9049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3" name="Freeform: Shape 3947">
              <a:extLst>
                <a:ext uri="{FF2B5EF4-FFF2-40B4-BE49-F238E27FC236}">
                  <a16:creationId xmlns="" xmlns:a16="http://schemas.microsoft.com/office/drawing/2014/main" id="{3C2943CD-66DA-4C42-AAD2-67CCD574A15E}"/>
                </a:ext>
              </a:extLst>
            </p:cNvPr>
            <p:cNvSpPr/>
            <p:nvPr/>
          </p:nvSpPr>
          <p:spPr>
            <a:xfrm>
              <a:off x="7673816" y="104917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7144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4" name="Freeform: Shape 3948">
              <a:extLst>
                <a:ext uri="{FF2B5EF4-FFF2-40B4-BE49-F238E27FC236}">
                  <a16:creationId xmlns="" xmlns:a16="http://schemas.microsoft.com/office/drawing/2014/main" id="{8A1A703A-32D1-4A1A-B2E3-CB902DD504E2}"/>
                </a:ext>
              </a:extLst>
            </p:cNvPr>
            <p:cNvSpPr/>
            <p:nvPr/>
          </p:nvSpPr>
          <p:spPr>
            <a:xfrm>
              <a:off x="7538561" y="106346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5" name="Freeform: Shape 3949">
              <a:extLst>
                <a:ext uri="{FF2B5EF4-FFF2-40B4-BE49-F238E27FC236}">
                  <a16:creationId xmlns="" xmlns:a16="http://schemas.microsoft.com/office/drawing/2014/main" id="{C9F5D964-6723-4D64-82DB-9C9D05D2DFA7}"/>
                </a:ext>
              </a:extLst>
            </p:cNvPr>
            <p:cNvSpPr/>
            <p:nvPr/>
          </p:nvSpPr>
          <p:spPr>
            <a:xfrm>
              <a:off x="7679789" y="929163"/>
              <a:ext cx="19050" cy="38100"/>
            </a:xfrm>
            <a:custGeom>
              <a:avLst/>
              <a:gdLst>
                <a:gd name="connsiteX0" fmla="*/ 13553 w 19050"/>
                <a:gd name="connsiteY0" fmla="*/ 35719 h 38100"/>
                <a:gd name="connsiteX1" fmla="*/ 18316 w 19050"/>
                <a:gd name="connsiteY1" fmla="*/ 7144 h 38100"/>
                <a:gd name="connsiteX2" fmla="*/ 13553 w 19050"/>
                <a:gd name="connsiteY2" fmla="*/ 3571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13553" y="35719"/>
                  </a:moveTo>
                  <a:cubicBezTo>
                    <a:pt x="14506" y="27146"/>
                    <a:pt x="25936" y="11906"/>
                    <a:pt x="18316" y="7144"/>
                  </a:cubicBezTo>
                  <a:cubicBezTo>
                    <a:pt x="-1687" y="15716"/>
                    <a:pt x="10696" y="27146"/>
                    <a:pt x="13553" y="357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6" name="Freeform: Shape 3950">
              <a:extLst>
                <a:ext uri="{FF2B5EF4-FFF2-40B4-BE49-F238E27FC236}">
                  <a16:creationId xmlns="" xmlns:a16="http://schemas.microsoft.com/office/drawing/2014/main" id="{04FB1A53-F530-40DF-AD2D-B6E9B1681F0B}"/>
                </a:ext>
              </a:extLst>
            </p:cNvPr>
            <p:cNvSpPr/>
            <p:nvPr/>
          </p:nvSpPr>
          <p:spPr>
            <a:xfrm>
              <a:off x="7686199" y="103446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7" name="Freeform: Shape 3951">
              <a:extLst>
                <a:ext uri="{FF2B5EF4-FFF2-40B4-BE49-F238E27FC236}">
                  <a16:creationId xmlns="" xmlns:a16="http://schemas.microsoft.com/office/drawing/2014/main" id="{F77C02F6-A861-44F6-AB0A-8BE1EC9F7BD0}"/>
                </a:ext>
              </a:extLst>
            </p:cNvPr>
            <p:cNvSpPr/>
            <p:nvPr/>
          </p:nvSpPr>
          <p:spPr>
            <a:xfrm>
              <a:off x="7265194" y="11072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8" name="Freeform: Shape 3952">
              <a:extLst>
                <a:ext uri="{FF2B5EF4-FFF2-40B4-BE49-F238E27FC236}">
                  <a16:creationId xmlns="" xmlns:a16="http://schemas.microsoft.com/office/drawing/2014/main" id="{2F3523F9-5B61-4442-B344-2BE087D4B5AD}"/>
                </a:ext>
              </a:extLst>
            </p:cNvPr>
            <p:cNvSpPr/>
            <p:nvPr/>
          </p:nvSpPr>
          <p:spPr>
            <a:xfrm>
              <a:off x="7677626" y="9805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9" name="Freeform: Shape 3953">
              <a:extLst>
                <a:ext uri="{FF2B5EF4-FFF2-40B4-BE49-F238E27FC236}">
                  <a16:creationId xmlns="" xmlns:a16="http://schemas.microsoft.com/office/drawing/2014/main" id="{527CCA4E-3161-4E31-BEA3-E96B094D2C23}"/>
                </a:ext>
              </a:extLst>
            </p:cNvPr>
            <p:cNvSpPr/>
            <p:nvPr/>
          </p:nvSpPr>
          <p:spPr>
            <a:xfrm>
              <a:off x="7283291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0" name="Freeform: Shape 3954">
              <a:extLst>
                <a:ext uri="{FF2B5EF4-FFF2-40B4-BE49-F238E27FC236}">
                  <a16:creationId xmlns="" xmlns:a16="http://schemas.microsoft.com/office/drawing/2014/main" id="{864FA4EF-E392-46BE-9508-6BB768BAEC9D}"/>
                </a:ext>
              </a:extLst>
            </p:cNvPr>
            <p:cNvSpPr/>
            <p:nvPr/>
          </p:nvSpPr>
          <p:spPr>
            <a:xfrm>
              <a:off x="7272814" y="957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1" name="Freeform: Shape 3955">
              <a:extLst>
                <a:ext uri="{FF2B5EF4-FFF2-40B4-BE49-F238E27FC236}">
                  <a16:creationId xmlns="" xmlns:a16="http://schemas.microsoft.com/office/drawing/2014/main" id="{C5ECBB87-8ED3-4DBF-B72B-6B3E1D1E1ECD}"/>
                </a:ext>
              </a:extLst>
            </p:cNvPr>
            <p:cNvSpPr/>
            <p:nvPr/>
          </p:nvSpPr>
          <p:spPr>
            <a:xfrm>
              <a:off x="7283291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2" name="Freeform: Shape 3956">
              <a:extLst>
                <a:ext uri="{FF2B5EF4-FFF2-40B4-BE49-F238E27FC236}">
                  <a16:creationId xmlns="" xmlns:a16="http://schemas.microsoft.com/office/drawing/2014/main" id="{9C0624BD-81D3-4884-952D-389D8097C33B}"/>
                </a:ext>
              </a:extLst>
            </p:cNvPr>
            <p:cNvSpPr/>
            <p:nvPr/>
          </p:nvSpPr>
          <p:spPr>
            <a:xfrm>
              <a:off x="7399496" y="106156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9049"/>
                    <a:pt x="8096" y="8096"/>
                    <a:pt x="7144" y="7144"/>
                  </a:cubicBezTo>
                  <a:cubicBezTo>
                    <a:pt x="7144" y="8096"/>
                    <a:pt x="7144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3" name="Freeform: Shape 3957">
              <a:extLst>
                <a:ext uri="{FF2B5EF4-FFF2-40B4-BE49-F238E27FC236}">
                  <a16:creationId xmlns="" xmlns:a16="http://schemas.microsoft.com/office/drawing/2014/main" id="{79371AF0-665F-4C85-AA01-955F40EDECDB}"/>
                </a:ext>
              </a:extLst>
            </p:cNvPr>
            <p:cNvSpPr/>
            <p:nvPr/>
          </p:nvSpPr>
          <p:spPr>
            <a:xfrm>
              <a:off x="7381637" y="105775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lnTo>
                    <a:pt x="785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4" name="Freeform: Shape 3958">
              <a:extLst>
                <a:ext uri="{FF2B5EF4-FFF2-40B4-BE49-F238E27FC236}">
                  <a16:creationId xmlns="" xmlns:a16="http://schemas.microsoft.com/office/drawing/2014/main" id="{8FA38672-7809-424E-B093-B92EB0E91B8F}"/>
                </a:ext>
              </a:extLst>
            </p:cNvPr>
            <p:cNvSpPr/>
            <p:nvPr/>
          </p:nvSpPr>
          <p:spPr>
            <a:xfrm>
              <a:off x="7537609" y="93868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7144" y="7144"/>
                    <a:pt x="7144" y="8096"/>
                  </a:cubicBezTo>
                  <a:cubicBezTo>
                    <a:pt x="7144" y="809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5" name="Freeform: Shape 3959">
              <a:extLst>
                <a:ext uri="{FF2B5EF4-FFF2-40B4-BE49-F238E27FC236}">
                  <a16:creationId xmlns="" xmlns:a16="http://schemas.microsoft.com/office/drawing/2014/main" id="{B8984ECD-442C-4111-8B5D-D42BB6305C62}"/>
                </a:ext>
              </a:extLst>
            </p:cNvPr>
            <p:cNvSpPr/>
            <p:nvPr/>
          </p:nvSpPr>
          <p:spPr>
            <a:xfrm>
              <a:off x="7282339" y="110632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9049"/>
                  </a:cubicBezTo>
                  <a:cubicBezTo>
                    <a:pt x="7144" y="8096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6" name="Freeform: Shape 3960">
              <a:extLst>
                <a:ext uri="{FF2B5EF4-FFF2-40B4-BE49-F238E27FC236}">
                  <a16:creationId xmlns="" xmlns:a16="http://schemas.microsoft.com/office/drawing/2014/main" id="{86B2C293-FF6A-43E0-B0DF-0C1C699DEB46}"/>
                </a:ext>
              </a:extLst>
            </p:cNvPr>
            <p:cNvSpPr/>
            <p:nvPr/>
          </p:nvSpPr>
          <p:spPr>
            <a:xfrm>
              <a:off x="7422594" y="103298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7" name="Freeform: Shape 3961">
              <a:extLst>
                <a:ext uri="{FF2B5EF4-FFF2-40B4-BE49-F238E27FC236}">
                  <a16:creationId xmlns="" xmlns:a16="http://schemas.microsoft.com/office/drawing/2014/main" id="{2BB65086-34F2-4026-B83B-934B77391D95}"/>
                </a:ext>
              </a:extLst>
            </p:cNvPr>
            <p:cNvSpPr/>
            <p:nvPr/>
          </p:nvSpPr>
          <p:spPr>
            <a:xfrm>
              <a:off x="7425192" y="1022754"/>
              <a:ext cx="19050" cy="28575"/>
            </a:xfrm>
            <a:custGeom>
              <a:avLst/>
              <a:gdLst>
                <a:gd name="connsiteX0" fmla="*/ 14786 w 19050"/>
                <a:gd name="connsiteY0" fmla="*/ 20233 h 28575"/>
                <a:gd name="connsiteX1" fmla="*/ 14786 w 19050"/>
                <a:gd name="connsiteY1" fmla="*/ 2023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14786" y="20233"/>
                  </a:moveTo>
                  <a:cubicBezTo>
                    <a:pt x="26216" y="-15009"/>
                    <a:pt x="-7122" y="33568"/>
                    <a:pt x="14786" y="202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8" name="Freeform: Shape 3962">
              <a:extLst>
                <a:ext uri="{FF2B5EF4-FFF2-40B4-BE49-F238E27FC236}">
                  <a16:creationId xmlns="" xmlns:a16="http://schemas.microsoft.com/office/drawing/2014/main" id="{51362EA1-153F-4D37-AF76-08EBD0704531}"/>
                </a:ext>
              </a:extLst>
            </p:cNvPr>
            <p:cNvSpPr/>
            <p:nvPr/>
          </p:nvSpPr>
          <p:spPr>
            <a:xfrm>
              <a:off x="7430929" y="103774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9049"/>
                  </a:cubicBez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9" name="Freeform: Shape 3963">
              <a:extLst>
                <a:ext uri="{FF2B5EF4-FFF2-40B4-BE49-F238E27FC236}">
                  <a16:creationId xmlns="" xmlns:a16="http://schemas.microsoft.com/office/drawing/2014/main" id="{68DB1A8C-BD7F-45CD-867C-5BE7DC0F720A}"/>
                </a:ext>
              </a:extLst>
            </p:cNvPr>
            <p:cNvSpPr/>
            <p:nvPr/>
          </p:nvSpPr>
          <p:spPr>
            <a:xfrm>
              <a:off x="7464266" y="104155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7144"/>
                    <a:pt x="8096" y="7144"/>
                  </a:cubicBezTo>
                  <a:cubicBezTo>
                    <a:pt x="8096" y="8096"/>
                    <a:pt x="8096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0" name="Freeform: Shape 3964">
              <a:extLst>
                <a:ext uri="{FF2B5EF4-FFF2-40B4-BE49-F238E27FC236}">
                  <a16:creationId xmlns="" xmlns:a16="http://schemas.microsoft.com/office/drawing/2014/main" id="{4A351D04-0EE4-4509-8F59-9210F8CF614B}"/>
                </a:ext>
              </a:extLst>
            </p:cNvPr>
            <p:cNvSpPr/>
            <p:nvPr/>
          </p:nvSpPr>
          <p:spPr>
            <a:xfrm>
              <a:off x="7201376" y="10739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1476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1" name="Freeform: Shape 3965">
              <a:extLst>
                <a:ext uri="{FF2B5EF4-FFF2-40B4-BE49-F238E27FC236}">
                  <a16:creationId xmlns="" xmlns:a16="http://schemas.microsoft.com/office/drawing/2014/main" id="{5CBE04C6-3492-403A-8268-0409C3A18A70}"/>
                </a:ext>
              </a:extLst>
            </p:cNvPr>
            <p:cNvSpPr/>
            <p:nvPr/>
          </p:nvSpPr>
          <p:spPr>
            <a:xfrm>
              <a:off x="7581525" y="989171"/>
              <a:ext cx="9525" cy="9525"/>
            </a:xfrm>
            <a:custGeom>
              <a:avLst/>
              <a:gdLst>
                <a:gd name="connsiteX0" fmla="*/ 8947 w 9525"/>
                <a:gd name="connsiteY0" fmla="*/ 7144 h 9525"/>
                <a:gd name="connsiteX1" fmla="*/ 894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7144"/>
                  </a:moveTo>
                  <a:cubicBezTo>
                    <a:pt x="6090" y="7144"/>
                    <a:pt x="7042" y="9049"/>
                    <a:pt x="894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2" name="Freeform: Shape 3966">
              <a:extLst>
                <a:ext uri="{FF2B5EF4-FFF2-40B4-BE49-F238E27FC236}">
                  <a16:creationId xmlns="" xmlns:a16="http://schemas.microsoft.com/office/drawing/2014/main" id="{9AA0F0BF-0D48-4A8E-A433-91277D10F2DC}"/>
                </a:ext>
              </a:extLst>
            </p:cNvPr>
            <p:cNvSpPr/>
            <p:nvPr/>
          </p:nvSpPr>
          <p:spPr>
            <a:xfrm>
              <a:off x="7434739" y="102250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8096"/>
                    <a:pt x="7144" y="9049"/>
                    <a:pt x="7144" y="9049"/>
                  </a:cubicBezTo>
                  <a:cubicBezTo>
                    <a:pt x="7144" y="9049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3" name="Freeform: Shape 3967">
              <a:extLst>
                <a:ext uri="{FF2B5EF4-FFF2-40B4-BE49-F238E27FC236}">
                  <a16:creationId xmlns="" xmlns:a16="http://schemas.microsoft.com/office/drawing/2014/main" id="{89F63FB5-772F-4779-8C55-83C28952B5DC}"/>
                </a:ext>
              </a:extLst>
            </p:cNvPr>
            <p:cNvSpPr/>
            <p:nvPr/>
          </p:nvSpPr>
          <p:spPr>
            <a:xfrm>
              <a:off x="7585234" y="10282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10954"/>
                    <a:pt x="13811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4" name="Freeform: Shape 3968">
              <a:extLst>
                <a:ext uri="{FF2B5EF4-FFF2-40B4-BE49-F238E27FC236}">
                  <a16:creationId xmlns="" xmlns:a16="http://schemas.microsoft.com/office/drawing/2014/main" id="{EB5F3280-7B90-4183-B131-B37B1F2E3EA0}"/>
                </a:ext>
              </a:extLst>
            </p:cNvPr>
            <p:cNvSpPr/>
            <p:nvPr/>
          </p:nvSpPr>
          <p:spPr>
            <a:xfrm>
              <a:off x="7590949" y="10291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5" name="Freeform: Shape 3969">
              <a:extLst>
                <a:ext uri="{FF2B5EF4-FFF2-40B4-BE49-F238E27FC236}">
                  <a16:creationId xmlns="" xmlns:a16="http://schemas.microsoft.com/office/drawing/2014/main" id="{B0F5E8BC-7A41-4F8D-8B51-46B2809999B5}"/>
                </a:ext>
              </a:extLst>
            </p:cNvPr>
            <p:cNvSpPr/>
            <p:nvPr/>
          </p:nvSpPr>
          <p:spPr>
            <a:xfrm>
              <a:off x="6870859" y="924791"/>
              <a:ext cx="828675" cy="209550"/>
            </a:xfrm>
            <a:custGeom>
              <a:avLst/>
              <a:gdLst>
                <a:gd name="connsiteX0" fmla="*/ 334804 w 828675"/>
                <a:gd name="connsiteY0" fmla="*/ 154391 h 209550"/>
                <a:gd name="connsiteX1" fmla="*/ 305276 w 828675"/>
                <a:gd name="connsiteY1" fmla="*/ 162011 h 209550"/>
                <a:gd name="connsiteX2" fmla="*/ 302419 w 828675"/>
                <a:gd name="connsiteY2" fmla="*/ 172489 h 209550"/>
                <a:gd name="connsiteX3" fmla="*/ 286226 w 828675"/>
                <a:gd name="connsiteY3" fmla="*/ 153439 h 209550"/>
                <a:gd name="connsiteX4" fmla="*/ 248126 w 828675"/>
                <a:gd name="connsiteY4" fmla="*/ 163916 h 209550"/>
                <a:gd name="connsiteX5" fmla="*/ 251936 w 828675"/>
                <a:gd name="connsiteY5" fmla="*/ 179156 h 209550"/>
                <a:gd name="connsiteX6" fmla="*/ 184309 w 828675"/>
                <a:gd name="connsiteY6" fmla="*/ 180109 h 209550"/>
                <a:gd name="connsiteX7" fmla="*/ 182404 w 828675"/>
                <a:gd name="connsiteY7" fmla="*/ 160106 h 209550"/>
                <a:gd name="connsiteX8" fmla="*/ 7144 w 828675"/>
                <a:gd name="connsiteY8" fmla="*/ 158201 h 209550"/>
                <a:gd name="connsiteX9" fmla="*/ 17621 w 828675"/>
                <a:gd name="connsiteY9" fmla="*/ 135341 h 209550"/>
                <a:gd name="connsiteX10" fmla="*/ 121444 w 828675"/>
                <a:gd name="connsiteY10" fmla="*/ 127721 h 209550"/>
                <a:gd name="connsiteX11" fmla="*/ 108109 w 828675"/>
                <a:gd name="connsiteY11" fmla="*/ 144866 h 209550"/>
                <a:gd name="connsiteX12" fmla="*/ 121444 w 828675"/>
                <a:gd name="connsiteY12" fmla="*/ 142961 h 209550"/>
                <a:gd name="connsiteX13" fmla="*/ 123349 w 828675"/>
                <a:gd name="connsiteY13" fmla="*/ 127721 h 209550"/>
                <a:gd name="connsiteX14" fmla="*/ 186214 w 828675"/>
                <a:gd name="connsiteY14" fmla="*/ 133436 h 209550"/>
                <a:gd name="connsiteX15" fmla="*/ 225266 w 828675"/>
                <a:gd name="connsiteY15" fmla="*/ 114386 h 209550"/>
                <a:gd name="connsiteX16" fmla="*/ 220504 w 828675"/>
                <a:gd name="connsiteY16" fmla="*/ 136294 h 209550"/>
                <a:gd name="connsiteX17" fmla="*/ 342424 w 828675"/>
                <a:gd name="connsiteY17" fmla="*/ 58189 h 209550"/>
                <a:gd name="connsiteX18" fmla="*/ 326231 w 828675"/>
                <a:gd name="connsiteY18" fmla="*/ 42949 h 209550"/>
                <a:gd name="connsiteX19" fmla="*/ 298609 w 828675"/>
                <a:gd name="connsiteY19" fmla="*/ 71524 h 209550"/>
                <a:gd name="connsiteX20" fmla="*/ 283369 w 828675"/>
                <a:gd name="connsiteY20" fmla="*/ 70571 h 209550"/>
                <a:gd name="connsiteX21" fmla="*/ 289084 w 828675"/>
                <a:gd name="connsiteY21" fmla="*/ 58189 h 209550"/>
                <a:gd name="connsiteX22" fmla="*/ 304324 w 828675"/>
                <a:gd name="connsiteY22" fmla="*/ 60094 h 209550"/>
                <a:gd name="connsiteX23" fmla="*/ 353854 w 828675"/>
                <a:gd name="connsiteY23" fmla="*/ 33424 h 209550"/>
                <a:gd name="connsiteX24" fmla="*/ 357664 w 828675"/>
                <a:gd name="connsiteY24" fmla="*/ 39139 h 209550"/>
                <a:gd name="connsiteX25" fmla="*/ 350996 w 828675"/>
                <a:gd name="connsiteY25" fmla="*/ 63904 h 209550"/>
                <a:gd name="connsiteX26" fmla="*/ 352901 w 828675"/>
                <a:gd name="connsiteY26" fmla="*/ 70571 h 209550"/>
                <a:gd name="connsiteX27" fmla="*/ 373856 w 828675"/>
                <a:gd name="connsiteY27" fmla="*/ 47711 h 209550"/>
                <a:gd name="connsiteX28" fmla="*/ 385286 w 828675"/>
                <a:gd name="connsiteY28" fmla="*/ 70571 h 209550"/>
                <a:gd name="connsiteX29" fmla="*/ 409099 w 828675"/>
                <a:gd name="connsiteY29" fmla="*/ 35329 h 209550"/>
                <a:gd name="connsiteX30" fmla="*/ 387191 w 828675"/>
                <a:gd name="connsiteY30" fmla="*/ 48664 h 209550"/>
                <a:gd name="connsiteX31" fmla="*/ 383381 w 828675"/>
                <a:gd name="connsiteY31" fmla="*/ 46759 h 209550"/>
                <a:gd name="connsiteX32" fmla="*/ 385286 w 828675"/>
                <a:gd name="connsiteY32" fmla="*/ 30566 h 209550"/>
                <a:gd name="connsiteX33" fmla="*/ 476726 w 828675"/>
                <a:gd name="connsiteY33" fmla="*/ 28661 h 209550"/>
                <a:gd name="connsiteX34" fmla="*/ 449104 w 828675"/>
                <a:gd name="connsiteY34" fmla="*/ 44854 h 209550"/>
                <a:gd name="connsiteX35" fmla="*/ 453866 w 828675"/>
                <a:gd name="connsiteY35" fmla="*/ 27709 h 209550"/>
                <a:gd name="connsiteX36" fmla="*/ 437674 w 828675"/>
                <a:gd name="connsiteY36" fmla="*/ 29614 h 209550"/>
                <a:gd name="connsiteX37" fmla="*/ 444341 w 828675"/>
                <a:gd name="connsiteY37" fmla="*/ 69619 h 209550"/>
                <a:gd name="connsiteX38" fmla="*/ 453866 w 828675"/>
                <a:gd name="connsiteY38" fmla="*/ 54379 h 209550"/>
                <a:gd name="connsiteX39" fmla="*/ 489109 w 828675"/>
                <a:gd name="connsiteY39" fmla="*/ 37234 h 209550"/>
                <a:gd name="connsiteX40" fmla="*/ 478631 w 828675"/>
                <a:gd name="connsiteY40" fmla="*/ 57236 h 209550"/>
                <a:gd name="connsiteX41" fmla="*/ 471964 w 828675"/>
                <a:gd name="connsiteY41" fmla="*/ 50569 h 209550"/>
                <a:gd name="connsiteX42" fmla="*/ 475774 w 828675"/>
                <a:gd name="connsiteY42" fmla="*/ 41996 h 209550"/>
                <a:gd name="connsiteX43" fmla="*/ 476726 w 828675"/>
                <a:gd name="connsiteY43" fmla="*/ 31519 h 209550"/>
                <a:gd name="connsiteX44" fmla="*/ 543401 w 828675"/>
                <a:gd name="connsiteY44" fmla="*/ 12469 h 209550"/>
                <a:gd name="connsiteX45" fmla="*/ 496729 w 828675"/>
                <a:gd name="connsiteY45" fmla="*/ 38186 h 209550"/>
                <a:gd name="connsiteX46" fmla="*/ 544354 w 828675"/>
                <a:gd name="connsiteY46" fmla="*/ 20089 h 209550"/>
                <a:gd name="connsiteX47" fmla="*/ 533876 w 828675"/>
                <a:gd name="connsiteY47" fmla="*/ 34376 h 209550"/>
                <a:gd name="connsiteX48" fmla="*/ 492919 w 828675"/>
                <a:gd name="connsiteY48" fmla="*/ 49616 h 209550"/>
                <a:gd name="connsiteX49" fmla="*/ 564356 w 828675"/>
                <a:gd name="connsiteY49" fmla="*/ 8659 h 209550"/>
                <a:gd name="connsiteX50" fmla="*/ 576739 w 828675"/>
                <a:gd name="connsiteY50" fmla="*/ 12469 h 209550"/>
                <a:gd name="connsiteX51" fmla="*/ 552926 w 828675"/>
                <a:gd name="connsiteY51" fmla="*/ 18184 h 209550"/>
                <a:gd name="connsiteX52" fmla="*/ 556736 w 828675"/>
                <a:gd name="connsiteY52" fmla="*/ 43901 h 209550"/>
                <a:gd name="connsiteX53" fmla="*/ 583406 w 828675"/>
                <a:gd name="connsiteY53" fmla="*/ 25804 h 209550"/>
                <a:gd name="connsiteX54" fmla="*/ 584359 w 828675"/>
                <a:gd name="connsiteY54" fmla="*/ 7706 h 209550"/>
                <a:gd name="connsiteX55" fmla="*/ 611981 w 828675"/>
                <a:gd name="connsiteY55" fmla="*/ 24851 h 209550"/>
                <a:gd name="connsiteX56" fmla="*/ 608171 w 828675"/>
                <a:gd name="connsiteY56" fmla="*/ 18184 h 209550"/>
                <a:gd name="connsiteX57" fmla="*/ 582454 w 828675"/>
                <a:gd name="connsiteY57" fmla="*/ 28661 h 209550"/>
                <a:gd name="connsiteX58" fmla="*/ 618649 w 828675"/>
                <a:gd name="connsiteY58" fmla="*/ 35329 h 209550"/>
                <a:gd name="connsiteX59" fmla="*/ 619601 w 828675"/>
                <a:gd name="connsiteY59" fmla="*/ 15326 h 209550"/>
                <a:gd name="connsiteX60" fmla="*/ 673894 w 828675"/>
                <a:gd name="connsiteY60" fmla="*/ 21994 h 209550"/>
                <a:gd name="connsiteX61" fmla="*/ 663416 w 828675"/>
                <a:gd name="connsiteY61" fmla="*/ 45806 h 209550"/>
                <a:gd name="connsiteX62" fmla="*/ 703421 w 828675"/>
                <a:gd name="connsiteY62" fmla="*/ 20089 h 209550"/>
                <a:gd name="connsiteX63" fmla="*/ 763429 w 828675"/>
                <a:gd name="connsiteY63" fmla="*/ 26756 h 209550"/>
                <a:gd name="connsiteX64" fmla="*/ 743426 w 828675"/>
                <a:gd name="connsiteY64" fmla="*/ 26756 h 209550"/>
                <a:gd name="connsiteX65" fmla="*/ 743426 w 828675"/>
                <a:gd name="connsiteY65" fmla="*/ 42949 h 209550"/>
                <a:gd name="connsiteX66" fmla="*/ 752951 w 828675"/>
                <a:gd name="connsiteY66" fmla="*/ 45806 h 209550"/>
                <a:gd name="connsiteX67" fmla="*/ 763429 w 828675"/>
                <a:gd name="connsiteY67" fmla="*/ 14374 h 209550"/>
                <a:gd name="connsiteX68" fmla="*/ 770096 w 828675"/>
                <a:gd name="connsiteY68" fmla="*/ 45806 h 209550"/>
                <a:gd name="connsiteX69" fmla="*/ 775811 w 828675"/>
                <a:gd name="connsiteY69" fmla="*/ 21041 h 209550"/>
                <a:gd name="connsiteX70" fmla="*/ 775811 w 828675"/>
                <a:gd name="connsiteY70" fmla="*/ 31519 h 209550"/>
                <a:gd name="connsiteX71" fmla="*/ 818674 w 828675"/>
                <a:gd name="connsiteY71" fmla="*/ 40091 h 209550"/>
                <a:gd name="connsiteX72" fmla="*/ 821531 w 828675"/>
                <a:gd name="connsiteY72" fmla="*/ 43901 h 209550"/>
                <a:gd name="connsiteX73" fmla="*/ 770096 w 828675"/>
                <a:gd name="connsiteY73" fmla="*/ 121054 h 209550"/>
                <a:gd name="connsiteX74" fmla="*/ 820579 w 828675"/>
                <a:gd name="connsiteY74" fmla="*/ 105814 h 209550"/>
                <a:gd name="connsiteX75" fmla="*/ 830104 w 828675"/>
                <a:gd name="connsiteY75" fmla="*/ 105814 h 209550"/>
                <a:gd name="connsiteX76" fmla="*/ 824389 w 828675"/>
                <a:gd name="connsiteY76" fmla="*/ 119149 h 209550"/>
                <a:gd name="connsiteX77" fmla="*/ 762476 w 828675"/>
                <a:gd name="connsiteY77" fmla="*/ 139151 h 209550"/>
                <a:gd name="connsiteX78" fmla="*/ 724376 w 828675"/>
                <a:gd name="connsiteY78" fmla="*/ 160106 h 209550"/>
                <a:gd name="connsiteX79" fmla="*/ 718661 w 828675"/>
                <a:gd name="connsiteY79" fmla="*/ 138199 h 209550"/>
                <a:gd name="connsiteX80" fmla="*/ 676751 w 828675"/>
                <a:gd name="connsiteY80" fmla="*/ 161059 h 209550"/>
                <a:gd name="connsiteX81" fmla="*/ 682466 w 828675"/>
                <a:gd name="connsiteY81" fmla="*/ 141056 h 209550"/>
                <a:gd name="connsiteX82" fmla="*/ 684371 w 828675"/>
                <a:gd name="connsiteY82" fmla="*/ 136294 h 209550"/>
                <a:gd name="connsiteX83" fmla="*/ 538639 w 828675"/>
                <a:gd name="connsiteY83" fmla="*/ 138199 h 209550"/>
                <a:gd name="connsiteX84" fmla="*/ 532924 w 828675"/>
                <a:gd name="connsiteY84" fmla="*/ 143914 h 209550"/>
                <a:gd name="connsiteX85" fmla="*/ 525304 w 828675"/>
                <a:gd name="connsiteY85" fmla="*/ 168679 h 209550"/>
                <a:gd name="connsiteX86" fmla="*/ 531019 w 828675"/>
                <a:gd name="connsiteY86" fmla="*/ 163916 h 209550"/>
                <a:gd name="connsiteX87" fmla="*/ 517684 w 828675"/>
                <a:gd name="connsiteY87" fmla="*/ 151534 h 209550"/>
                <a:gd name="connsiteX88" fmla="*/ 527209 w 828675"/>
                <a:gd name="connsiteY88" fmla="*/ 124864 h 209550"/>
                <a:gd name="connsiteX89" fmla="*/ 513874 w 828675"/>
                <a:gd name="connsiteY89" fmla="*/ 133436 h 209550"/>
                <a:gd name="connsiteX90" fmla="*/ 518636 w 828675"/>
                <a:gd name="connsiteY90" fmla="*/ 155344 h 209550"/>
                <a:gd name="connsiteX91" fmla="*/ 413861 w 828675"/>
                <a:gd name="connsiteY91" fmla="*/ 189634 h 209550"/>
                <a:gd name="connsiteX92" fmla="*/ 416719 w 828675"/>
                <a:gd name="connsiteY92" fmla="*/ 180109 h 209550"/>
                <a:gd name="connsiteX93" fmla="*/ 395764 w 828675"/>
                <a:gd name="connsiteY93" fmla="*/ 171536 h 209550"/>
                <a:gd name="connsiteX94" fmla="*/ 386239 w 828675"/>
                <a:gd name="connsiteY94" fmla="*/ 197254 h 209550"/>
                <a:gd name="connsiteX95" fmla="*/ 382429 w 828675"/>
                <a:gd name="connsiteY95" fmla="*/ 199159 h 209550"/>
                <a:gd name="connsiteX96" fmla="*/ 389096 w 828675"/>
                <a:gd name="connsiteY96" fmla="*/ 167726 h 209550"/>
                <a:gd name="connsiteX97" fmla="*/ 368141 w 828675"/>
                <a:gd name="connsiteY97" fmla="*/ 204874 h 209550"/>
                <a:gd name="connsiteX98" fmla="*/ 348139 w 828675"/>
                <a:gd name="connsiteY98" fmla="*/ 143914 h 209550"/>
                <a:gd name="connsiteX99" fmla="*/ 348139 w 828675"/>
                <a:gd name="connsiteY99" fmla="*/ 153439 h 209550"/>
                <a:gd name="connsiteX100" fmla="*/ 355759 w 828675"/>
                <a:gd name="connsiteY100" fmla="*/ 139151 h 209550"/>
                <a:gd name="connsiteX101" fmla="*/ 334804 w 828675"/>
                <a:gd name="connsiteY101" fmla="*/ 154391 h 209550"/>
                <a:gd name="connsiteX102" fmla="*/ 38576 w 828675"/>
                <a:gd name="connsiteY102" fmla="*/ 154391 h 209550"/>
                <a:gd name="connsiteX103" fmla="*/ 39529 w 828675"/>
                <a:gd name="connsiteY103" fmla="*/ 152486 h 209550"/>
                <a:gd name="connsiteX104" fmla="*/ 38576 w 828675"/>
                <a:gd name="connsiteY104" fmla="*/ 154391 h 209550"/>
                <a:gd name="connsiteX105" fmla="*/ 420529 w 828675"/>
                <a:gd name="connsiteY105" fmla="*/ 122959 h 209550"/>
                <a:gd name="connsiteX106" fmla="*/ 404336 w 828675"/>
                <a:gd name="connsiteY106" fmla="*/ 144866 h 209550"/>
                <a:gd name="connsiteX107" fmla="*/ 420529 w 828675"/>
                <a:gd name="connsiteY107" fmla="*/ 122959 h 209550"/>
                <a:gd name="connsiteX108" fmla="*/ 427196 w 828675"/>
                <a:gd name="connsiteY108" fmla="*/ 142961 h 209550"/>
                <a:gd name="connsiteX109" fmla="*/ 427196 w 828675"/>
                <a:gd name="connsiteY109" fmla="*/ 142961 h 209550"/>
                <a:gd name="connsiteX110" fmla="*/ 430054 w 828675"/>
                <a:gd name="connsiteY110" fmla="*/ 136294 h 209550"/>
                <a:gd name="connsiteX111" fmla="*/ 430054 w 828675"/>
                <a:gd name="connsiteY111" fmla="*/ 136294 h 209550"/>
                <a:gd name="connsiteX112" fmla="*/ 430054 w 828675"/>
                <a:gd name="connsiteY112" fmla="*/ 136294 h 209550"/>
                <a:gd name="connsiteX113" fmla="*/ 362426 w 828675"/>
                <a:gd name="connsiteY113" fmla="*/ 141056 h 209550"/>
                <a:gd name="connsiteX114" fmla="*/ 362426 w 828675"/>
                <a:gd name="connsiteY114" fmla="*/ 141056 h 209550"/>
                <a:gd name="connsiteX115" fmla="*/ 370046 w 828675"/>
                <a:gd name="connsiteY115" fmla="*/ 146771 h 209550"/>
                <a:gd name="connsiteX116" fmla="*/ 370046 w 828675"/>
                <a:gd name="connsiteY116" fmla="*/ 146771 h 209550"/>
                <a:gd name="connsiteX117" fmla="*/ 394811 w 828675"/>
                <a:gd name="connsiteY117" fmla="*/ 159154 h 209550"/>
                <a:gd name="connsiteX118" fmla="*/ 394811 w 828675"/>
                <a:gd name="connsiteY118" fmla="*/ 159154 h 209550"/>
                <a:gd name="connsiteX119" fmla="*/ 757714 w 828675"/>
                <a:gd name="connsiteY119" fmla="*/ 105814 h 209550"/>
                <a:gd name="connsiteX120" fmla="*/ 757714 w 828675"/>
                <a:gd name="connsiteY120" fmla="*/ 105814 h 209550"/>
                <a:gd name="connsiteX121" fmla="*/ 701516 w 828675"/>
                <a:gd name="connsiteY121" fmla="*/ 101051 h 209550"/>
                <a:gd name="connsiteX122" fmla="*/ 687229 w 828675"/>
                <a:gd name="connsiteY122" fmla="*/ 131531 h 209550"/>
                <a:gd name="connsiteX123" fmla="*/ 682466 w 828675"/>
                <a:gd name="connsiteY123" fmla="*/ 132484 h 209550"/>
                <a:gd name="connsiteX124" fmla="*/ 696754 w 828675"/>
                <a:gd name="connsiteY124" fmla="*/ 111529 h 209550"/>
                <a:gd name="connsiteX125" fmla="*/ 730091 w 828675"/>
                <a:gd name="connsiteY125" fmla="*/ 129626 h 209550"/>
                <a:gd name="connsiteX126" fmla="*/ 701516 w 828675"/>
                <a:gd name="connsiteY126" fmla="*/ 101051 h 209550"/>
                <a:gd name="connsiteX127" fmla="*/ 519589 w 828675"/>
                <a:gd name="connsiteY127" fmla="*/ 102004 h 209550"/>
                <a:gd name="connsiteX128" fmla="*/ 558641 w 828675"/>
                <a:gd name="connsiteY128" fmla="*/ 116291 h 209550"/>
                <a:gd name="connsiteX129" fmla="*/ 562451 w 828675"/>
                <a:gd name="connsiteY129" fmla="*/ 129626 h 209550"/>
                <a:gd name="connsiteX130" fmla="*/ 543401 w 828675"/>
                <a:gd name="connsiteY130" fmla="*/ 130579 h 209550"/>
                <a:gd name="connsiteX131" fmla="*/ 557689 w 828675"/>
                <a:gd name="connsiteY131" fmla="*/ 158201 h 209550"/>
                <a:gd name="connsiteX132" fmla="*/ 571976 w 828675"/>
                <a:gd name="connsiteY132" fmla="*/ 148676 h 209550"/>
                <a:gd name="connsiteX133" fmla="*/ 558641 w 828675"/>
                <a:gd name="connsiteY133" fmla="*/ 140104 h 209550"/>
                <a:gd name="connsiteX134" fmla="*/ 598646 w 828675"/>
                <a:gd name="connsiteY134" fmla="*/ 115339 h 209550"/>
                <a:gd name="connsiteX135" fmla="*/ 599599 w 828675"/>
                <a:gd name="connsiteY135" fmla="*/ 126769 h 209550"/>
                <a:gd name="connsiteX136" fmla="*/ 598646 w 828675"/>
                <a:gd name="connsiteY136" fmla="*/ 105814 h 209550"/>
                <a:gd name="connsiteX137" fmla="*/ 670084 w 828675"/>
                <a:gd name="connsiteY137" fmla="*/ 114386 h 209550"/>
                <a:gd name="connsiteX138" fmla="*/ 671036 w 828675"/>
                <a:gd name="connsiteY138" fmla="*/ 105814 h 209550"/>
                <a:gd name="connsiteX139" fmla="*/ 583406 w 828675"/>
                <a:gd name="connsiteY139" fmla="*/ 110576 h 209550"/>
                <a:gd name="connsiteX140" fmla="*/ 579596 w 828675"/>
                <a:gd name="connsiteY140" fmla="*/ 61999 h 209550"/>
                <a:gd name="connsiteX141" fmla="*/ 519589 w 828675"/>
                <a:gd name="connsiteY141" fmla="*/ 102004 h 209550"/>
                <a:gd name="connsiteX142" fmla="*/ 471011 w 828675"/>
                <a:gd name="connsiteY142" fmla="*/ 120101 h 209550"/>
                <a:gd name="connsiteX143" fmla="*/ 435769 w 828675"/>
                <a:gd name="connsiteY143" fmla="*/ 136294 h 209550"/>
                <a:gd name="connsiteX144" fmla="*/ 431959 w 828675"/>
                <a:gd name="connsiteY144" fmla="*/ 153439 h 209550"/>
                <a:gd name="connsiteX145" fmla="*/ 471011 w 828675"/>
                <a:gd name="connsiteY145" fmla="*/ 120101 h 209550"/>
                <a:gd name="connsiteX146" fmla="*/ 373856 w 828675"/>
                <a:gd name="connsiteY146" fmla="*/ 58189 h 209550"/>
                <a:gd name="connsiteX147" fmla="*/ 373856 w 828675"/>
                <a:gd name="connsiteY147" fmla="*/ 58189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828675" h="209550">
                  <a:moveTo>
                    <a:pt x="334804" y="154391"/>
                  </a:moveTo>
                  <a:cubicBezTo>
                    <a:pt x="333851" y="155344"/>
                    <a:pt x="301466" y="166774"/>
                    <a:pt x="305276" y="162011"/>
                  </a:cubicBezTo>
                  <a:cubicBezTo>
                    <a:pt x="311944" y="160106"/>
                    <a:pt x="310991" y="162964"/>
                    <a:pt x="302419" y="172489"/>
                  </a:cubicBezTo>
                  <a:cubicBezTo>
                    <a:pt x="305276" y="175346"/>
                    <a:pt x="290989" y="152486"/>
                    <a:pt x="286226" y="153439"/>
                  </a:cubicBezTo>
                  <a:cubicBezTo>
                    <a:pt x="302419" y="178204"/>
                    <a:pt x="238601" y="165821"/>
                    <a:pt x="248126" y="163916"/>
                  </a:cubicBezTo>
                  <a:cubicBezTo>
                    <a:pt x="245269" y="183919"/>
                    <a:pt x="237649" y="166774"/>
                    <a:pt x="251936" y="179156"/>
                  </a:cubicBezTo>
                  <a:cubicBezTo>
                    <a:pt x="233839" y="166774"/>
                    <a:pt x="191929" y="167726"/>
                    <a:pt x="184309" y="180109"/>
                  </a:cubicBezTo>
                  <a:cubicBezTo>
                    <a:pt x="180499" y="170584"/>
                    <a:pt x="178594" y="169631"/>
                    <a:pt x="182404" y="160106"/>
                  </a:cubicBezTo>
                  <a:cubicBezTo>
                    <a:pt x="166211" y="148676"/>
                    <a:pt x="41434" y="180109"/>
                    <a:pt x="7144" y="158201"/>
                  </a:cubicBezTo>
                  <a:cubicBezTo>
                    <a:pt x="12859" y="150581"/>
                    <a:pt x="37624" y="132484"/>
                    <a:pt x="17621" y="135341"/>
                  </a:cubicBezTo>
                  <a:cubicBezTo>
                    <a:pt x="40481" y="111529"/>
                    <a:pt x="86201" y="142961"/>
                    <a:pt x="121444" y="127721"/>
                  </a:cubicBezTo>
                  <a:cubicBezTo>
                    <a:pt x="121444" y="129626"/>
                    <a:pt x="109061" y="142961"/>
                    <a:pt x="108109" y="144866"/>
                  </a:cubicBezTo>
                  <a:cubicBezTo>
                    <a:pt x="114776" y="136294"/>
                    <a:pt x="119539" y="136294"/>
                    <a:pt x="121444" y="142961"/>
                  </a:cubicBezTo>
                  <a:cubicBezTo>
                    <a:pt x="134779" y="136294"/>
                    <a:pt x="123349" y="132484"/>
                    <a:pt x="123349" y="127721"/>
                  </a:cubicBezTo>
                  <a:cubicBezTo>
                    <a:pt x="139541" y="129626"/>
                    <a:pt x="197644" y="125816"/>
                    <a:pt x="186214" y="133436"/>
                  </a:cubicBezTo>
                  <a:cubicBezTo>
                    <a:pt x="184309" y="133436"/>
                    <a:pt x="225266" y="114386"/>
                    <a:pt x="225266" y="114386"/>
                  </a:cubicBezTo>
                  <a:cubicBezTo>
                    <a:pt x="230029" y="120101"/>
                    <a:pt x="212884" y="137246"/>
                    <a:pt x="220504" y="136294"/>
                  </a:cubicBezTo>
                  <a:cubicBezTo>
                    <a:pt x="270034" y="107719"/>
                    <a:pt x="301466" y="93431"/>
                    <a:pt x="342424" y="58189"/>
                  </a:cubicBezTo>
                  <a:cubicBezTo>
                    <a:pt x="344329" y="68666"/>
                    <a:pt x="330041" y="41996"/>
                    <a:pt x="326231" y="42949"/>
                  </a:cubicBezTo>
                  <a:cubicBezTo>
                    <a:pt x="317659" y="54379"/>
                    <a:pt x="314801" y="56284"/>
                    <a:pt x="298609" y="71524"/>
                  </a:cubicBezTo>
                  <a:cubicBezTo>
                    <a:pt x="296704" y="57236"/>
                    <a:pt x="291941" y="56284"/>
                    <a:pt x="283369" y="70571"/>
                  </a:cubicBezTo>
                  <a:cubicBezTo>
                    <a:pt x="293846" y="65809"/>
                    <a:pt x="295751" y="61999"/>
                    <a:pt x="289084" y="58189"/>
                  </a:cubicBezTo>
                  <a:cubicBezTo>
                    <a:pt x="295751" y="52474"/>
                    <a:pt x="300514" y="53426"/>
                    <a:pt x="304324" y="60094"/>
                  </a:cubicBezTo>
                  <a:cubicBezTo>
                    <a:pt x="302419" y="14374"/>
                    <a:pt x="348139" y="61999"/>
                    <a:pt x="353854" y="33424"/>
                  </a:cubicBezTo>
                  <a:cubicBezTo>
                    <a:pt x="350044" y="39139"/>
                    <a:pt x="351949" y="41044"/>
                    <a:pt x="357664" y="39139"/>
                  </a:cubicBezTo>
                  <a:cubicBezTo>
                    <a:pt x="357664" y="41996"/>
                    <a:pt x="351949" y="60094"/>
                    <a:pt x="350996" y="63904"/>
                  </a:cubicBezTo>
                  <a:cubicBezTo>
                    <a:pt x="348139" y="59141"/>
                    <a:pt x="350996" y="68666"/>
                    <a:pt x="352901" y="70571"/>
                  </a:cubicBezTo>
                  <a:cubicBezTo>
                    <a:pt x="354806" y="69619"/>
                    <a:pt x="372904" y="48664"/>
                    <a:pt x="373856" y="47711"/>
                  </a:cubicBezTo>
                  <a:cubicBezTo>
                    <a:pt x="378619" y="47711"/>
                    <a:pt x="385286" y="69619"/>
                    <a:pt x="385286" y="70571"/>
                  </a:cubicBezTo>
                  <a:cubicBezTo>
                    <a:pt x="396716" y="53426"/>
                    <a:pt x="415766" y="64856"/>
                    <a:pt x="409099" y="35329"/>
                  </a:cubicBezTo>
                  <a:cubicBezTo>
                    <a:pt x="397669" y="41996"/>
                    <a:pt x="399574" y="53426"/>
                    <a:pt x="387191" y="48664"/>
                  </a:cubicBezTo>
                  <a:cubicBezTo>
                    <a:pt x="399574" y="28661"/>
                    <a:pt x="380524" y="45806"/>
                    <a:pt x="383381" y="46759"/>
                  </a:cubicBezTo>
                  <a:cubicBezTo>
                    <a:pt x="383381" y="43901"/>
                    <a:pt x="386239" y="31519"/>
                    <a:pt x="385286" y="30566"/>
                  </a:cubicBezTo>
                  <a:cubicBezTo>
                    <a:pt x="421481" y="32471"/>
                    <a:pt x="427196" y="23899"/>
                    <a:pt x="476726" y="28661"/>
                  </a:cubicBezTo>
                  <a:cubicBezTo>
                    <a:pt x="478631" y="26756"/>
                    <a:pt x="451009" y="45806"/>
                    <a:pt x="449104" y="44854"/>
                  </a:cubicBezTo>
                  <a:cubicBezTo>
                    <a:pt x="451961" y="39139"/>
                    <a:pt x="453866" y="33424"/>
                    <a:pt x="453866" y="27709"/>
                  </a:cubicBezTo>
                  <a:cubicBezTo>
                    <a:pt x="447199" y="41996"/>
                    <a:pt x="444341" y="29614"/>
                    <a:pt x="437674" y="29614"/>
                  </a:cubicBezTo>
                  <a:cubicBezTo>
                    <a:pt x="446246" y="41996"/>
                    <a:pt x="440531" y="44854"/>
                    <a:pt x="444341" y="69619"/>
                  </a:cubicBezTo>
                  <a:cubicBezTo>
                    <a:pt x="445294" y="67714"/>
                    <a:pt x="458629" y="58189"/>
                    <a:pt x="453866" y="54379"/>
                  </a:cubicBezTo>
                  <a:cubicBezTo>
                    <a:pt x="455771" y="55331"/>
                    <a:pt x="515779" y="77239"/>
                    <a:pt x="489109" y="37234"/>
                  </a:cubicBezTo>
                  <a:cubicBezTo>
                    <a:pt x="490061" y="46759"/>
                    <a:pt x="486251" y="53426"/>
                    <a:pt x="478631" y="57236"/>
                  </a:cubicBezTo>
                  <a:cubicBezTo>
                    <a:pt x="481489" y="51521"/>
                    <a:pt x="479584" y="49616"/>
                    <a:pt x="471964" y="50569"/>
                  </a:cubicBezTo>
                  <a:cubicBezTo>
                    <a:pt x="479584" y="46759"/>
                    <a:pt x="481489" y="43901"/>
                    <a:pt x="475774" y="41996"/>
                  </a:cubicBezTo>
                  <a:cubicBezTo>
                    <a:pt x="491014" y="15326"/>
                    <a:pt x="474821" y="70571"/>
                    <a:pt x="476726" y="31519"/>
                  </a:cubicBezTo>
                  <a:cubicBezTo>
                    <a:pt x="475774" y="33424"/>
                    <a:pt x="544354" y="11516"/>
                    <a:pt x="543401" y="12469"/>
                  </a:cubicBezTo>
                  <a:cubicBezTo>
                    <a:pt x="544354" y="7706"/>
                    <a:pt x="495776" y="40091"/>
                    <a:pt x="496729" y="38186"/>
                  </a:cubicBezTo>
                  <a:cubicBezTo>
                    <a:pt x="511016" y="18184"/>
                    <a:pt x="538639" y="21041"/>
                    <a:pt x="544354" y="20089"/>
                  </a:cubicBezTo>
                  <a:cubicBezTo>
                    <a:pt x="547211" y="24851"/>
                    <a:pt x="539591" y="35329"/>
                    <a:pt x="533876" y="34376"/>
                  </a:cubicBezTo>
                  <a:cubicBezTo>
                    <a:pt x="538639" y="27709"/>
                    <a:pt x="502444" y="40091"/>
                    <a:pt x="492919" y="49616"/>
                  </a:cubicBezTo>
                  <a:cubicBezTo>
                    <a:pt x="522446" y="54379"/>
                    <a:pt x="548164" y="-2771"/>
                    <a:pt x="564356" y="8659"/>
                  </a:cubicBezTo>
                  <a:cubicBezTo>
                    <a:pt x="564356" y="7706"/>
                    <a:pt x="569119" y="16279"/>
                    <a:pt x="576739" y="12469"/>
                  </a:cubicBezTo>
                  <a:cubicBezTo>
                    <a:pt x="577691" y="25804"/>
                    <a:pt x="552926" y="6754"/>
                    <a:pt x="552926" y="18184"/>
                  </a:cubicBezTo>
                  <a:cubicBezTo>
                    <a:pt x="551974" y="11516"/>
                    <a:pt x="571024" y="45806"/>
                    <a:pt x="556736" y="43901"/>
                  </a:cubicBezTo>
                  <a:cubicBezTo>
                    <a:pt x="550069" y="18184"/>
                    <a:pt x="584359" y="25804"/>
                    <a:pt x="583406" y="25804"/>
                  </a:cubicBezTo>
                  <a:cubicBezTo>
                    <a:pt x="584359" y="16279"/>
                    <a:pt x="575786" y="16279"/>
                    <a:pt x="584359" y="7706"/>
                  </a:cubicBezTo>
                  <a:cubicBezTo>
                    <a:pt x="591026" y="7706"/>
                    <a:pt x="601504" y="9611"/>
                    <a:pt x="611981" y="24851"/>
                  </a:cubicBezTo>
                  <a:cubicBezTo>
                    <a:pt x="599599" y="28661"/>
                    <a:pt x="598646" y="25804"/>
                    <a:pt x="608171" y="18184"/>
                  </a:cubicBezTo>
                  <a:cubicBezTo>
                    <a:pt x="605314" y="8659"/>
                    <a:pt x="582454" y="20089"/>
                    <a:pt x="582454" y="28661"/>
                  </a:cubicBezTo>
                  <a:cubicBezTo>
                    <a:pt x="582454" y="28661"/>
                    <a:pt x="615791" y="33424"/>
                    <a:pt x="618649" y="35329"/>
                  </a:cubicBezTo>
                  <a:cubicBezTo>
                    <a:pt x="618649" y="33424"/>
                    <a:pt x="621506" y="15326"/>
                    <a:pt x="619601" y="15326"/>
                  </a:cubicBezTo>
                  <a:cubicBezTo>
                    <a:pt x="614839" y="24851"/>
                    <a:pt x="673894" y="21994"/>
                    <a:pt x="673894" y="21994"/>
                  </a:cubicBezTo>
                  <a:cubicBezTo>
                    <a:pt x="671036" y="23899"/>
                    <a:pt x="661511" y="44854"/>
                    <a:pt x="663416" y="45806"/>
                  </a:cubicBezTo>
                  <a:cubicBezTo>
                    <a:pt x="671989" y="58189"/>
                    <a:pt x="697706" y="37234"/>
                    <a:pt x="703421" y="20089"/>
                  </a:cubicBezTo>
                  <a:cubicBezTo>
                    <a:pt x="705326" y="25804"/>
                    <a:pt x="764381" y="16279"/>
                    <a:pt x="763429" y="26756"/>
                  </a:cubicBezTo>
                  <a:cubicBezTo>
                    <a:pt x="749141" y="24851"/>
                    <a:pt x="756761" y="31519"/>
                    <a:pt x="743426" y="26756"/>
                  </a:cubicBezTo>
                  <a:cubicBezTo>
                    <a:pt x="750094" y="29614"/>
                    <a:pt x="750094" y="35329"/>
                    <a:pt x="743426" y="42949"/>
                  </a:cubicBezTo>
                  <a:cubicBezTo>
                    <a:pt x="750094" y="42949"/>
                    <a:pt x="762476" y="31519"/>
                    <a:pt x="752951" y="45806"/>
                  </a:cubicBezTo>
                  <a:cubicBezTo>
                    <a:pt x="758666" y="43901"/>
                    <a:pt x="776764" y="24851"/>
                    <a:pt x="763429" y="14374"/>
                  </a:cubicBezTo>
                  <a:cubicBezTo>
                    <a:pt x="782479" y="7706"/>
                    <a:pt x="755809" y="45806"/>
                    <a:pt x="770096" y="45806"/>
                  </a:cubicBezTo>
                  <a:cubicBezTo>
                    <a:pt x="770096" y="45806"/>
                    <a:pt x="802481" y="16279"/>
                    <a:pt x="775811" y="21041"/>
                  </a:cubicBezTo>
                  <a:cubicBezTo>
                    <a:pt x="774859" y="29614"/>
                    <a:pt x="777716" y="28661"/>
                    <a:pt x="775811" y="31519"/>
                  </a:cubicBezTo>
                  <a:cubicBezTo>
                    <a:pt x="769144" y="32471"/>
                    <a:pt x="821531" y="38186"/>
                    <a:pt x="818674" y="40091"/>
                  </a:cubicBezTo>
                  <a:cubicBezTo>
                    <a:pt x="816769" y="41996"/>
                    <a:pt x="818674" y="42949"/>
                    <a:pt x="821531" y="43901"/>
                  </a:cubicBezTo>
                  <a:cubicBezTo>
                    <a:pt x="813911" y="65809"/>
                    <a:pt x="797719" y="91526"/>
                    <a:pt x="770096" y="121054"/>
                  </a:cubicBezTo>
                  <a:cubicBezTo>
                    <a:pt x="772001" y="122959"/>
                    <a:pt x="821531" y="104861"/>
                    <a:pt x="820579" y="105814"/>
                  </a:cubicBezTo>
                  <a:cubicBezTo>
                    <a:pt x="812959" y="105814"/>
                    <a:pt x="816769" y="105814"/>
                    <a:pt x="830104" y="105814"/>
                  </a:cubicBezTo>
                  <a:cubicBezTo>
                    <a:pt x="828199" y="116291"/>
                    <a:pt x="810101" y="108671"/>
                    <a:pt x="824389" y="119149"/>
                  </a:cubicBezTo>
                  <a:cubicBezTo>
                    <a:pt x="814864" y="150581"/>
                    <a:pt x="766286" y="138199"/>
                    <a:pt x="762476" y="139151"/>
                  </a:cubicBezTo>
                  <a:cubicBezTo>
                    <a:pt x="751046" y="141056"/>
                    <a:pt x="757714" y="178204"/>
                    <a:pt x="724376" y="160106"/>
                  </a:cubicBezTo>
                  <a:cubicBezTo>
                    <a:pt x="735806" y="162011"/>
                    <a:pt x="721519" y="142009"/>
                    <a:pt x="718661" y="138199"/>
                  </a:cubicBezTo>
                  <a:cubicBezTo>
                    <a:pt x="718661" y="138199"/>
                    <a:pt x="681514" y="150581"/>
                    <a:pt x="676751" y="161059"/>
                  </a:cubicBezTo>
                  <a:cubicBezTo>
                    <a:pt x="672941" y="152486"/>
                    <a:pt x="674846" y="145819"/>
                    <a:pt x="682466" y="141056"/>
                  </a:cubicBezTo>
                  <a:cubicBezTo>
                    <a:pt x="685324" y="152486"/>
                    <a:pt x="686276" y="150581"/>
                    <a:pt x="684371" y="136294"/>
                  </a:cubicBezTo>
                  <a:cubicBezTo>
                    <a:pt x="659606" y="143914"/>
                    <a:pt x="552926" y="196301"/>
                    <a:pt x="538639" y="138199"/>
                  </a:cubicBezTo>
                  <a:cubicBezTo>
                    <a:pt x="538639" y="142961"/>
                    <a:pt x="536734" y="144866"/>
                    <a:pt x="532924" y="143914"/>
                  </a:cubicBezTo>
                  <a:cubicBezTo>
                    <a:pt x="542449" y="152486"/>
                    <a:pt x="539591" y="160106"/>
                    <a:pt x="525304" y="168679"/>
                  </a:cubicBezTo>
                  <a:cubicBezTo>
                    <a:pt x="523399" y="162964"/>
                    <a:pt x="524351" y="161059"/>
                    <a:pt x="531019" y="163916"/>
                  </a:cubicBezTo>
                  <a:cubicBezTo>
                    <a:pt x="526256" y="146771"/>
                    <a:pt x="521494" y="153439"/>
                    <a:pt x="517684" y="151534"/>
                  </a:cubicBezTo>
                  <a:cubicBezTo>
                    <a:pt x="517684" y="141056"/>
                    <a:pt x="520541" y="132484"/>
                    <a:pt x="527209" y="124864"/>
                  </a:cubicBezTo>
                  <a:cubicBezTo>
                    <a:pt x="520541" y="138199"/>
                    <a:pt x="515779" y="141056"/>
                    <a:pt x="513874" y="133436"/>
                  </a:cubicBezTo>
                  <a:cubicBezTo>
                    <a:pt x="510064" y="137246"/>
                    <a:pt x="483394" y="177251"/>
                    <a:pt x="518636" y="155344"/>
                  </a:cubicBezTo>
                  <a:cubicBezTo>
                    <a:pt x="509111" y="172489"/>
                    <a:pt x="422434" y="188681"/>
                    <a:pt x="413861" y="189634"/>
                  </a:cubicBezTo>
                  <a:cubicBezTo>
                    <a:pt x="401479" y="181061"/>
                    <a:pt x="411956" y="187729"/>
                    <a:pt x="416719" y="180109"/>
                  </a:cubicBezTo>
                  <a:cubicBezTo>
                    <a:pt x="411004" y="182966"/>
                    <a:pt x="394811" y="171536"/>
                    <a:pt x="395764" y="171536"/>
                  </a:cubicBezTo>
                  <a:cubicBezTo>
                    <a:pt x="407194" y="166774"/>
                    <a:pt x="383381" y="202969"/>
                    <a:pt x="386239" y="197254"/>
                  </a:cubicBezTo>
                  <a:cubicBezTo>
                    <a:pt x="387191" y="189634"/>
                    <a:pt x="386239" y="190586"/>
                    <a:pt x="382429" y="199159"/>
                  </a:cubicBezTo>
                  <a:cubicBezTo>
                    <a:pt x="388144" y="179156"/>
                    <a:pt x="388144" y="183919"/>
                    <a:pt x="389096" y="167726"/>
                  </a:cubicBezTo>
                  <a:cubicBezTo>
                    <a:pt x="382429" y="163916"/>
                    <a:pt x="365284" y="205826"/>
                    <a:pt x="368141" y="204874"/>
                  </a:cubicBezTo>
                  <a:cubicBezTo>
                    <a:pt x="375761" y="153439"/>
                    <a:pt x="354806" y="167726"/>
                    <a:pt x="348139" y="143914"/>
                  </a:cubicBezTo>
                  <a:cubicBezTo>
                    <a:pt x="354806" y="143914"/>
                    <a:pt x="354806" y="147724"/>
                    <a:pt x="348139" y="153439"/>
                  </a:cubicBezTo>
                  <a:cubicBezTo>
                    <a:pt x="396716" y="129626"/>
                    <a:pt x="340519" y="154391"/>
                    <a:pt x="355759" y="139151"/>
                  </a:cubicBezTo>
                  <a:cubicBezTo>
                    <a:pt x="337661" y="138199"/>
                    <a:pt x="341471" y="143914"/>
                    <a:pt x="334804" y="154391"/>
                  </a:cubicBezTo>
                  <a:close/>
                  <a:moveTo>
                    <a:pt x="38576" y="154391"/>
                  </a:moveTo>
                  <a:cubicBezTo>
                    <a:pt x="38576" y="153439"/>
                    <a:pt x="39529" y="153439"/>
                    <a:pt x="39529" y="152486"/>
                  </a:cubicBezTo>
                  <a:cubicBezTo>
                    <a:pt x="39529" y="153439"/>
                    <a:pt x="39529" y="154391"/>
                    <a:pt x="38576" y="154391"/>
                  </a:cubicBezTo>
                  <a:close/>
                  <a:moveTo>
                    <a:pt x="420529" y="122959"/>
                  </a:moveTo>
                  <a:cubicBezTo>
                    <a:pt x="398621" y="122006"/>
                    <a:pt x="403384" y="129626"/>
                    <a:pt x="404336" y="144866"/>
                  </a:cubicBezTo>
                  <a:cubicBezTo>
                    <a:pt x="420529" y="152486"/>
                    <a:pt x="430054" y="110576"/>
                    <a:pt x="420529" y="122959"/>
                  </a:cubicBezTo>
                  <a:close/>
                  <a:moveTo>
                    <a:pt x="427196" y="142961"/>
                  </a:moveTo>
                  <a:cubicBezTo>
                    <a:pt x="431006" y="143914"/>
                    <a:pt x="428149" y="133436"/>
                    <a:pt x="427196" y="142961"/>
                  </a:cubicBezTo>
                  <a:close/>
                  <a:moveTo>
                    <a:pt x="430054" y="136294"/>
                  </a:moveTo>
                  <a:cubicBezTo>
                    <a:pt x="429101" y="136294"/>
                    <a:pt x="429101" y="136294"/>
                    <a:pt x="430054" y="136294"/>
                  </a:cubicBezTo>
                  <a:lnTo>
                    <a:pt x="430054" y="136294"/>
                  </a:lnTo>
                  <a:close/>
                  <a:moveTo>
                    <a:pt x="362426" y="141056"/>
                  </a:moveTo>
                  <a:cubicBezTo>
                    <a:pt x="364331" y="140104"/>
                    <a:pt x="355759" y="142009"/>
                    <a:pt x="362426" y="141056"/>
                  </a:cubicBezTo>
                  <a:close/>
                  <a:moveTo>
                    <a:pt x="370046" y="146771"/>
                  </a:moveTo>
                  <a:cubicBezTo>
                    <a:pt x="368141" y="136294"/>
                    <a:pt x="369094" y="144866"/>
                    <a:pt x="370046" y="146771"/>
                  </a:cubicBezTo>
                  <a:close/>
                  <a:moveTo>
                    <a:pt x="394811" y="159154"/>
                  </a:moveTo>
                  <a:cubicBezTo>
                    <a:pt x="399574" y="122006"/>
                    <a:pt x="392906" y="162011"/>
                    <a:pt x="394811" y="159154"/>
                  </a:cubicBezTo>
                  <a:close/>
                  <a:moveTo>
                    <a:pt x="757714" y="105814"/>
                  </a:moveTo>
                  <a:cubicBezTo>
                    <a:pt x="751046" y="88669"/>
                    <a:pt x="734854" y="128674"/>
                    <a:pt x="757714" y="105814"/>
                  </a:cubicBezTo>
                  <a:close/>
                  <a:moveTo>
                    <a:pt x="701516" y="101051"/>
                  </a:moveTo>
                  <a:cubicBezTo>
                    <a:pt x="686276" y="116291"/>
                    <a:pt x="671989" y="113434"/>
                    <a:pt x="687229" y="131531"/>
                  </a:cubicBezTo>
                  <a:cubicBezTo>
                    <a:pt x="686276" y="125816"/>
                    <a:pt x="684371" y="125816"/>
                    <a:pt x="682466" y="132484"/>
                  </a:cubicBezTo>
                  <a:cubicBezTo>
                    <a:pt x="685324" y="138199"/>
                    <a:pt x="706279" y="120101"/>
                    <a:pt x="696754" y="111529"/>
                  </a:cubicBezTo>
                  <a:cubicBezTo>
                    <a:pt x="706279" y="99146"/>
                    <a:pt x="722471" y="128674"/>
                    <a:pt x="730091" y="129626"/>
                  </a:cubicBezTo>
                  <a:cubicBezTo>
                    <a:pt x="740569" y="116291"/>
                    <a:pt x="728186" y="98194"/>
                    <a:pt x="701516" y="101051"/>
                  </a:cubicBezTo>
                  <a:close/>
                  <a:moveTo>
                    <a:pt x="519589" y="102004"/>
                  </a:moveTo>
                  <a:cubicBezTo>
                    <a:pt x="537686" y="150581"/>
                    <a:pt x="539591" y="101051"/>
                    <a:pt x="558641" y="116291"/>
                  </a:cubicBezTo>
                  <a:cubicBezTo>
                    <a:pt x="548164" y="131531"/>
                    <a:pt x="551974" y="129626"/>
                    <a:pt x="562451" y="129626"/>
                  </a:cubicBezTo>
                  <a:cubicBezTo>
                    <a:pt x="548164" y="152486"/>
                    <a:pt x="563404" y="117244"/>
                    <a:pt x="543401" y="130579"/>
                  </a:cubicBezTo>
                  <a:cubicBezTo>
                    <a:pt x="544354" y="134389"/>
                    <a:pt x="557689" y="159154"/>
                    <a:pt x="557689" y="158201"/>
                  </a:cubicBezTo>
                  <a:cubicBezTo>
                    <a:pt x="557689" y="158201"/>
                    <a:pt x="571976" y="148676"/>
                    <a:pt x="571976" y="148676"/>
                  </a:cubicBezTo>
                  <a:cubicBezTo>
                    <a:pt x="571976" y="146771"/>
                    <a:pt x="557689" y="150581"/>
                    <a:pt x="558641" y="140104"/>
                  </a:cubicBezTo>
                  <a:cubicBezTo>
                    <a:pt x="573881" y="129626"/>
                    <a:pt x="591026" y="122006"/>
                    <a:pt x="598646" y="115339"/>
                  </a:cubicBezTo>
                  <a:cubicBezTo>
                    <a:pt x="593884" y="134389"/>
                    <a:pt x="597694" y="118196"/>
                    <a:pt x="599599" y="126769"/>
                  </a:cubicBezTo>
                  <a:cubicBezTo>
                    <a:pt x="639604" y="85811"/>
                    <a:pt x="670084" y="175346"/>
                    <a:pt x="598646" y="105814"/>
                  </a:cubicBezTo>
                  <a:cubicBezTo>
                    <a:pt x="609124" y="102004"/>
                    <a:pt x="664369" y="122006"/>
                    <a:pt x="670084" y="114386"/>
                  </a:cubicBezTo>
                  <a:cubicBezTo>
                    <a:pt x="671036" y="111529"/>
                    <a:pt x="671036" y="108671"/>
                    <a:pt x="671036" y="105814"/>
                  </a:cubicBezTo>
                  <a:cubicBezTo>
                    <a:pt x="629126" y="99146"/>
                    <a:pt x="611981" y="95336"/>
                    <a:pt x="583406" y="110576"/>
                  </a:cubicBezTo>
                  <a:cubicBezTo>
                    <a:pt x="584359" y="111529"/>
                    <a:pt x="581501" y="61999"/>
                    <a:pt x="579596" y="61999"/>
                  </a:cubicBezTo>
                  <a:cubicBezTo>
                    <a:pt x="580549" y="64856"/>
                    <a:pt x="523399" y="99146"/>
                    <a:pt x="519589" y="102004"/>
                  </a:cubicBezTo>
                  <a:close/>
                  <a:moveTo>
                    <a:pt x="471011" y="120101"/>
                  </a:moveTo>
                  <a:cubicBezTo>
                    <a:pt x="451009" y="128674"/>
                    <a:pt x="461486" y="150581"/>
                    <a:pt x="435769" y="136294"/>
                  </a:cubicBezTo>
                  <a:cubicBezTo>
                    <a:pt x="439579" y="141056"/>
                    <a:pt x="431959" y="152486"/>
                    <a:pt x="431959" y="153439"/>
                  </a:cubicBezTo>
                  <a:cubicBezTo>
                    <a:pt x="457676" y="160106"/>
                    <a:pt x="475774" y="143914"/>
                    <a:pt x="471011" y="120101"/>
                  </a:cubicBezTo>
                  <a:close/>
                  <a:moveTo>
                    <a:pt x="373856" y="58189"/>
                  </a:moveTo>
                  <a:cubicBezTo>
                    <a:pt x="372904" y="58189"/>
                    <a:pt x="373856" y="58189"/>
                    <a:pt x="373856" y="581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6" name="Freeform: Shape 3970">
              <a:extLst>
                <a:ext uri="{FF2B5EF4-FFF2-40B4-BE49-F238E27FC236}">
                  <a16:creationId xmlns="" xmlns:a16="http://schemas.microsoft.com/office/drawing/2014/main" id="{05FCAEA1-5306-443F-B127-CB7B9BDFE2BD}"/>
                </a:ext>
              </a:extLst>
            </p:cNvPr>
            <p:cNvSpPr/>
            <p:nvPr/>
          </p:nvSpPr>
          <p:spPr>
            <a:xfrm>
              <a:off x="7680092" y="965358"/>
              <a:ext cx="9525" cy="19050"/>
            </a:xfrm>
            <a:custGeom>
              <a:avLst/>
              <a:gdLst>
                <a:gd name="connsiteX0" fmla="*/ 7535 w 9525"/>
                <a:gd name="connsiteY0" fmla="*/ 12859 h 19050"/>
                <a:gd name="connsiteX1" fmla="*/ 10393 w 9525"/>
                <a:gd name="connsiteY1" fmla="*/ 7144 h 19050"/>
                <a:gd name="connsiteX2" fmla="*/ 7535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35" y="12859"/>
                  </a:moveTo>
                  <a:cubicBezTo>
                    <a:pt x="8488" y="10954"/>
                    <a:pt x="11345" y="10954"/>
                    <a:pt x="10393" y="7144"/>
                  </a:cubicBezTo>
                  <a:cubicBezTo>
                    <a:pt x="11345" y="10954"/>
                    <a:pt x="5630" y="8096"/>
                    <a:pt x="7535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7" name="Freeform: Shape 3971">
              <a:extLst>
                <a:ext uri="{FF2B5EF4-FFF2-40B4-BE49-F238E27FC236}">
                  <a16:creationId xmlns="" xmlns:a16="http://schemas.microsoft.com/office/drawing/2014/main" id="{D6D1CB50-55FC-440B-BC1C-5D8F85D452B5}"/>
                </a:ext>
              </a:extLst>
            </p:cNvPr>
            <p:cNvSpPr/>
            <p:nvPr/>
          </p:nvSpPr>
          <p:spPr>
            <a:xfrm>
              <a:off x="7683870" y="971982"/>
              <a:ext cx="9525" cy="9525"/>
            </a:xfrm>
            <a:custGeom>
              <a:avLst/>
              <a:gdLst>
                <a:gd name="connsiteX0" fmla="*/ 7567 w 9525"/>
                <a:gd name="connsiteY0" fmla="*/ 10045 h 9525"/>
                <a:gd name="connsiteX1" fmla="*/ 7567 w 9525"/>
                <a:gd name="connsiteY1" fmla="*/ 100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10045"/>
                  </a:moveTo>
                  <a:cubicBezTo>
                    <a:pt x="7567" y="5282"/>
                    <a:pt x="6615" y="7187"/>
                    <a:pt x="7567" y="100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8" name="Freeform: Shape 3972">
              <a:extLst>
                <a:ext uri="{FF2B5EF4-FFF2-40B4-BE49-F238E27FC236}">
                  <a16:creationId xmlns="" xmlns:a16="http://schemas.microsoft.com/office/drawing/2014/main" id="{D924628B-A2DA-4B1B-B657-9925F717159C}"/>
                </a:ext>
              </a:extLst>
            </p:cNvPr>
            <p:cNvSpPr/>
            <p:nvPr/>
          </p:nvSpPr>
          <p:spPr>
            <a:xfrm>
              <a:off x="7691914" y="1029908"/>
              <a:ext cx="9525" cy="19050"/>
            </a:xfrm>
            <a:custGeom>
              <a:avLst/>
              <a:gdLst>
                <a:gd name="connsiteX0" fmla="*/ 7144 w 9525"/>
                <a:gd name="connsiteY0" fmla="*/ 9269 h 19050"/>
                <a:gd name="connsiteX1" fmla="*/ 7144 w 9525"/>
                <a:gd name="connsiteY1" fmla="*/ 926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9269"/>
                  </a:moveTo>
                  <a:cubicBezTo>
                    <a:pt x="10001" y="697"/>
                    <a:pt x="8096" y="21652"/>
                    <a:pt x="7144" y="92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9" name="Freeform: Shape 3973">
              <a:extLst>
                <a:ext uri="{FF2B5EF4-FFF2-40B4-BE49-F238E27FC236}">
                  <a16:creationId xmlns="" xmlns:a16="http://schemas.microsoft.com/office/drawing/2014/main" id="{07D24151-ABA9-4A90-96F7-B9B77F565A88}"/>
                </a:ext>
              </a:extLst>
            </p:cNvPr>
            <p:cNvSpPr/>
            <p:nvPr/>
          </p:nvSpPr>
          <p:spPr>
            <a:xfrm>
              <a:off x="7690961" y="1042182"/>
              <a:ext cx="9525" cy="9525"/>
            </a:xfrm>
            <a:custGeom>
              <a:avLst/>
              <a:gdLst>
                <a:gd name="connsiteX0" fmla="*/ 7144 w 9525"/>
                <a:gd name="connsiteY0" fmla="*/ 10330 h 9525"/>
                <a:gd name="connsiteX1" fmla="*/ 7144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30"/>
                  </a:moveTo>
                  <a:cubicBezTo>
                    <a:pt x="12859" y="3663"/>
                    <a:pt x="8096" y="9378"/>
                    <a:pt x="7144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0" name="Freeform: Shape 3974">
              <a:extLst>
                <a:ext uri="{FF2B5EF4-FFF2-40B4-BE49-F238E27FC236}">
                  <a16:creationId xmlns="" xmlns:a16="http://schemas.microsoft.com/office/drawing/2014/main" id="{D547369D-0C83-42BA-A096-3882EEA820EF}"/>
                </a:ext>
              </a:extLst>
            </p:cNvPr>
            <p:cNvSpPr/>
            <p:nvPr/>
          </p:nvSpPr>
          <p:spPr>
            <a:xfrm>
              <a:off x="7612856" y="932688"/>
              <a:ext cx="9525" cy="9525"/>
            </a:xfrm>
            <a:custGeom>
              <a:avLst/>
              <a:gdLst>
                <a:gd name="connsiteX0" fmla="*/ 10001 w 9525"/>
                <a:gd name="connsiteY0" fmla="*/ 8381 h 9525"/>
                <a:gd name="connsiteX1" fmla="*/ 7144 w 9525"/>
                <a:gd name="connsiteY1" fmla="*/ 9334 h 9525"/>
                <a:gd name="connsiteX2" fmla="*/ 10001 w 9525"/>
                <a:gd name="connsiteY2" fmla="*/ 838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381"/>
                  </a:moveTo>
                  <a:cubicBezTo>
                    <a:pt x="9049" y="5524"/>
                    <a:pt x="8096" y="8381"/>
                    <a:pt x="7144" y="9334"/>
                  </a:cubicBezTo>
                  <a:cubicBezTo>
                    <a:pt x="7144" y="9334"/>
                    <a:pt x="9049" y="10286"/>
                    <a:pt x="10001" y="83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1" name="Freeform: Shape 3975">
              <a:extLst>
                <a:ext uri="{FF2B5EF4-FFF2-40B4-BE49-F238E27FC236}">
                  <a16:creationId xmlns="" xmlns:a16="http://schemas.microsoft.com/office/drawing/2014/main" id="{36F0363B-ADDA-4A63-80A9-E5E38900A74B}"/>
                </a:ext>
              </a:extLst>
            </p:cNvPr>
            <p:cNvSpPr/>
            <p:nvPr/>
          </p:nvSpPr>
          <p:spPr>
            <a:xfrm>
              <a:off x="6955771" y="1016793"/>
              <a:ext cx="28575" cy="9525"/>
            </a:xfrm>
            <a:custGeom>
              <a:avLst/>
              <a:gdLst>
                <a:gd name="connsiteX0" fmla="*/ 28911 w 28575"/>
                <a:gd name="connsiteY0" fmla="*/ 7144 h 9525"/>
                <a:gd name="connsiteX1" fmla="*/ 28911 w 2857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28911" y="7144"/>
                  </a:moveTo>
                  <a:cubicBezTo>
                    <a:pt x="19386" y="7144"/>
                    <a:pt x="-14903" y="10954"/>
                    <a:pt x="289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2" name="Freeform: Shape 3976">
              <a:extLst>
                <a:ext uri="{FF2B5EF4-FFF2-40B4-BE49-F238E27FC236}">
                  <a16:creationId xmlns="" xmlns:a16="http://schemas.microsoft.com/office/drawing/2014/main" id="{C745BA51-D586-403D-B935-A766B357C440}"/>
                </a:ext>
              </a:extLst>
            </p:cNvPr>
            <p:cNvSpPr/>
            <p:nvPr/>
          </p:nvSpPr>
          <p:spPr>
            <a:xfrm>
              <a:off x="7543324" y="954936"/>
              <a:ext cx="19050" cy="19050"/>
            </a:xfrm>
            <a:custGeom>
              <a:avLst/>
              <a:gdLst>
                <a:gd name="connsiteX0" fmla="*/ 7144 w 19050"/>
                <a:gd name="connsiteY0" fmla="*/ 16613 h 19050"/>
                <a:gd name="connsiteX1" fmla="*/ 7144 w 19050"/>
                <a:gd name="connsiteY1" fmla="*/ 1661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6613"/>
                  </a:moveTo>
                  <a:cubicBezTo>
                    <a:pt x="34766" y="-1484"/>
                    <a:pt x="10954" y="10898"/>
                    <a:pt x="7144" y="166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3" name="Freeform: Shape 3977">
              <a:extLst>
                <a:ext uri="{FF2B5EF4-FFF2-40B4-BE49-F238E27FC236}">
                  <a16:creationId xmlns="" xmlns:a16="http://schemas.microsoft.com/office/drawing/2014/main" id="{E6F0235C-C18B-4478-A958-B2D78ABD13CF}"/>
                </a:ext>
              </a:extLst>
            </p:cNvPr>
            <p:cNvSpPr/>
            <p:nvPr/>
          </p:nvSpPr>
          <p:spPr>
            <a:xfrm>
              <a:off x="7542242" y="938688"/>
              <a:ext cx="9525" cy="19050"/>
            </a:xfrm>
            <a:custGeom>
              <a:avLst/>
              <a:gdLst>
                <a:gd name="connsiteX0" fmla="*/ 7273 w 9525"/>
                <a:gd name="connsiteY0" fmla="*/ 7144 h 19050"/>
                <a:gd name="connsiteX1" fmla="*/ 7273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273" y="7144"/>
                  </a:moveTo>
                  <a:cubicBezTo>
                    <a:pt x="11083" y="21431"/>
                    <a:pt x="6320" y="18574"/>
                    <a:pt x="72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4" name="Freeform: Shape 3978">
              <a:extLst>
                <a:ext uri="{FF2B5EF4-FFF2-40B4-BE49-F238E27FC236}">
                  <a16:creationId xmlns="" xmlns:a16="http://schemas.microsoft.com/office/drawing/2014/main" id="{C21176F3-F4D4-4EB9-BF01-13A8476ADEA7}"/>
                </a:ext>
              </a:extLst>
            </p:cNvPr>
            <p:cNvSpPr/>
            <p:nvPr/>
          </p:nvSpPr>
          <p:spPr>
            <a:xfrm>
              <a:off x="7580867" y="1065371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14764"/>
                    <a:pt x="7701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5" name="Freeform: Shape 3979">
              <a:extLst>
                <a:ext uri="{FF2B5EF4-FFF2-40B4-BE49-F238E27FC236}">
                  <a16:creationId xmlns="" xmlns:a16="http://schemas.microsoft.com/office/drawing/2014/main" id="{89B1D115-62CB-4235-9C24-3F57CE01C0C0}"/>
                </a:ext>
              </a:extLst>
            </p:cNvPr>
            <p:cNvSpPr/>
            <p:nvPr/>
          </p:nvSpPr>
          <p:spPr>
            <a:xfrm>
              <a:off x="7476209" y="933175"/>
              <a:ext cx="9525" cy="9525"/>
            </a:xfrm>
            <a:custGeom>
              <a:avLst/>
              <a:gdLst>
                <a:gd name="connsiteX0" fmla="*/ 9488 w 9525"/>
                <a:gd name="connsiteY0" fmla="*/ 10752 h 9525"/>
                <a:gd name="connsiteX1" fmla="*/ 9488 w 9525"/>
                <a:gd name="connsiteY1" fmla="*/ 1075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10752"/>
                  </a:moveTo>
                  <a:cubicBezTo>
                    <a:pt x="8536" y="9800"/>
                    <a:pt x="4726" y="3132"/>
                    <a:pt x="9488" y="1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6" name="Freeform: Shape 3980">
              <a:extLst>
                <a:ext uri="{FF2B5EF4-FFF2-40B4-BE49-F238E27FC236}">
                  <a16:creationId xmlns="" xmlns:a16="http://schemas.microsoft.com/office/drawing/2014/main" id="{E9104767-4B4A-4564-A1D8-F9027BF3B631}"/>
                </a:ext>
              </a:extLst>
            </p:cNvPr>
            <p:cNvSpPr/>
            <p:nvPr/>
          </p:nvSpPr>
          <p:spPr>
            <a:xfrm>
              <a:off x="7478554" y="93392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lnTo>
                    <a:pt x="809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7" name="Freeform: Shape 3981">
              <a:extLst>
                <a:ext uri="{FF2B5EF4-FFF2-40B4-BE49-F238E27FC236}">
                  <a16:creationId xmlns="" xmlns:a16="http://schemas.microsoft.com/office/drawing/2014/main" id="{B5301067-04BA-4384-9105-2BB48955A1AD}"/>
                </a:ext>
              </a:extLst>
            </p:cNvPr>
            <p:cNvSpPr/>
            <p:nvPr/>
          </p:nvSpPr>
          <p:spPr>
            <a:xfrm>
              <a:off x="7581424" y="107828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001" y="7567"/>
                    <a:pt x="1476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8" name="Freeform: Shape 3982">
              <a:extLst>
                <a:ext uri="{FF2B5EF4-FFF2-40B4-BE49-F238E27FC236}">
                  <a16:creationId xmlns="" xmlns:a16="http://schemas.microsoft.com/office/drawing/2014/main" id="{30A5A1BD-9FB6-4559-AA87-D169410F3986}"/>
                </a:ext>
              </a:extLst>
            </p:cNvPr>
            <p:cNvSpPr/>
            <p:nvPr/>
          </p:nvSpPr>
          <p:spPr>
            <a:xfrm>
              <a:off x="7552315" y="1046176"/>
              <a:ext cx="9525" cy="9525"/>
            </a:xfrm>
            <a:custGeom>
              <a:avLst/>
              <a:gdLst>
                <a:gd name="connsiteX0" fmla="*/ 7677 w 9525"/>
                <a:gd name="connsiteY0" fmla="*/ 9193 h 9525"/>
                <a:gd name="connsiteX1" fmla="*/ 9582 w 9525"/>
                <a:gd name="connsiteY1" fmla="*/ 7288 h 9525"/>
                <a:gd name="connsiteX2" fmla="*/ 7677 w 9525"/>
                <a:gd name="connsiteY2" fmla="*/ 919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677" y="9193"/>
                  </a:moveTo>
                  <a:lnTo>
                    <a:pt x="9582" y="7288"/>
                  </a:lnTo>
                  <a:cubicBezTo>
                    <a:pt x="9582" y="8241"/>
                    <a:pt x="5772" y="5383"/>
                    <a:pt x="7677" y="9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9" name="Freeform: Shape 3983">
              <a:extLst>
                <a:ext uri="{FF2B5EF4-FFF2-40B4-BE49-F238E27FC236}">
                  <a16:creationId xmlns="" xmlns:a16="http://schemas.microsoft.com/office/drawing/2014/main" id="{DE9C891C-0C58-480E-BBE6-EFE1543B6EEA}"/>
                </a:ext>
              </a:extLst>
            </p:cNvPr>
            <p:cNvSpPr/>
            <p:nvPr/>
          </p:nvSpPr>
          <p:spPr>
            <a:xfrm>
              <a:off x="7456738" y="936783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4194" y="13811"/>
                    <a:pt x="8956" y="8096"/>
                    <a:pt x="99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0" name="Freeform: Shape 3984">
              <a:extLst>
                <a:ext uri="{FF2B5EF4-FFF2-40B4-BE49-F238E27FC236}">
                  <a16:creationId xmlns="" xmlns:a16="http://schemas.microsoft.com/office/drawing/2014/main" id="{49A92152-ADB0-4FAD-AAC1-96FCE683B884}"/>
                </a:ext>
              </a:extLst>
            </p:cNvPr>
            <p:cNvSpPr/>
            <p:nvPr/>
          </p:nvSpPr>
          <p:spPr>
            <a:xfrm>
              <a:off x="7533553" y="1068228"/>
              <a:ext cx="9525" cy="19050"/>
            </a:xfrm>
            <a:custGeom>
              <a:avLst/>
              <a:gdLst>
                <a:gd name="connsiteX0" fmla="*/ 9294 w 9525"/>
                <a:gd name="connsiteY0" fmla="*/ 7144 h 19050"/>
                <a:gd name="connsiteX1" fmla="*/ 8342 w 9525"/>
                <a:gd name="connsiteY1" fmla="*/ 12859 h 19050"/>
                <a:gd name="connsiteX2" fmla="*/ 9294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294" y="7144"/>
                  </a:moveTo>
                  <a:cubicBezTo>
                    <a:pt x="11199" y="11906"/>
                    <a:pt x="4532" y="9049"/>
                    <a:pt x="8342" y="12859"/>
                  </a:cubicBezTo>
                  <a:cubicBezTo>
                    <a:pt x="12152" y="11906"/>
                    <a:pt x="10247" y="9049"/>
                    <a:pt x="929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1" name="Freeform: Shape 3985">
              <a:extLst>
                <a:ext uri="{FF2B5EF4-FFF2-40B4-BE49-F238E27FC236}">
                  <a16:creationId xmlns="" xmlns:a16="http://schemas.microsoft.com/office/drawing/2014/main" id="{A0C1A2C3-5174-40F0-86D9-3B2FD0FEB18E}"/>
                </a:ext>
              </a:extLst>
            </p:cNvPr>
            <p:cNvSpPr/>
            <p:nvPr/>
          </p:nvSpPr>
          <p:spPr>
            <a:xfrm>
              <a:off x="7458551" y="103012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8096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2" name="Freeform: Shape 3986">
              <a:extLst>
                <a:ext uri="{FF2B5EF4-FFF2-40B4-BE49-F238E27FC236}">
                  <a16:creationId xmlns="" xmlns:a16="http://schemas.microsoft.com/office/drawing/2014/main" id="{2CB5337C-7C8B-4EE4-BB72-DA099F58ED5B}"/>
                </a:ext>
              </a:extLst>
            </p:cNvPr>
            <p:cNvSpPr/>
            <p:nvPr/>
          </p:nvSpPr>
          <p:spPr>
            <a:xfrm>
              <a:off x="7459504" y="1029028"/>
              <a:ext cx="9525" cy="9525"/>
            </a:xfrm>
            <a:custGeom>
              <a:avLst/>
              <a:gdLst>
                <a:gd name="connsiteX0" fmla="*/ 7144 w 9525"/>
                <a:gd name="connsiteY0" fmla="*/ 8244 h 9525"/>
                <a:gd name="connsiteX1" fmla="*/ 10954 w 9525"/>
                <a:gd name="connsiteY1" fmla="*/ 8244 h 9525"/>
                <a:gd name="connsiteX2" fmla="*/ 7144 w 9525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244"/>
                  </a:moveTo>
                  <a:cubicBezTo>
                    <a:pt x="8096" y="8244"/>
                    <a:pt x="10001" y="10149"/>
                    <a:pt x="10954" y="8244"/>
                  </a:cubicBezTo>
                  <a:cubicBezTo>
                    <a:pt x="9049" y="6339"/>
                    <a:pt x="8096" y="7291"/>
                    <a:pt x="7144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3" name="Freeform: Shape 3987">
              <a:extLst>
                <a:ext uri="{FF2B5EF4-FFF2-40B4-BE49-F238E27FC236}">
                  <a16:creationId xmlns="" xmlns:a16="http://schemas.microsoft.com/office/drawing/2014/main" id="{DE2711A6-E281-4D65-AE80-24FC2C699291}"/>
                </a:ext>
              </a:extLst>
            </p:cNvPr>
            <p:cNvSpPr/>
            <p:nvPr/>
          </p:nvSpPr>
          <p:spPr>
            <a:xfrm>
              <a:off x="7445121" y="1029686"/>
              <a:ext cx="9525" cy="9525"/>
            </a:xfrm>
            <a:custGeom>
              <a:avLst/>
              <a:gdLst>
                <a:gd name="connsiteX0" fmla="*/ 7239 w 9525"/>
                <a:gd name="connsiteY0" fmla="*/ 10443 h 9525"/>
                <a:gd name="connsiteX1" fmla="*/ 7239 w 9525"/>
                <a:gd name="connsiteY1" fmla="*/ 10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39" y="10443"/>
                  </a:moveTo>
                  <a:cubicBezTo>
                    <a:pt x="12954" y="4728"/>
                    <a:pt x="6286" y="7586"/>
                    <a:pt x="7239" y="10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4" name="Freeform: Shape 3988">
              <a:extLst>
                <a:ext uri="{FF2B5EF4-FFF2-40B4-BE49-F238E27FC236}">
                  <a16:creationId xmlns="" xmlns:a16="http://schemas.microsoft.com/office/drawing/2014/main" id="{139E9536-91D8-4E54-8069-B77AC7183DE3}"/>
                </a:ext>
              </a:extLst>
            </p:cNvPr>
            <p:cNvSpPr/>
            <p:nvPr/>
          </p:nvSpPr>
          <p:spPr>
            <a:xfrm>
              <a:off x="7347109" y="940446"/>
              <a:ext cx="19050" cy="9525"/>
            </a:xfrm>
            <a:custGeom>
              <a:avLst/>
              <a:gdLst>
                <a:gd name="connsiteX0" fmla="*/ 7144 w 19050"/>
                <a:gd name="connsiteY0" fmla="*/ 8244 h 9525"/>
                <a:gd name="connsiteX1" fmla="*/ 7144 w 19050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244"/>
                  </a:moveTo>
                  <a:cubicBezTo>
                    <a:pt x="21431" y="12054"/>
                    <a:pt x="17621" y="4434"/>
                    <a:pt x="7144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5" name="Freeform: Shape 3989">
              <a:extLst>
                <a:ext uri="{FF2B5EF4-FFF2-40B4-BE49-F238E27FC236}">
                  <a16:creationId xmlns="" xmlns:a16="http://schemas.microsoft.com/office/drawing/2014/main" id="{6316B883-B017-4B1E-8ADB-B2CF3CA46060}"/>
                </a:ext>
              </a:extLst>
            </p:cNvPr>
            <p:cNvSpPr/>
            <p:nvPr/>
          </p:nvSpPr>
          <p:spPr>
            <a:xfrm>
              <a:off x="7358539" y="93868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9049" y="7144"/>
                  </a:cubicBezTo>
                  <a:cubicBezTo>
                    <a:pt x="8096" y="8096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6" name="Freeform: Shape 3990">
              <a:extLst>
                <a:ext uri="{FF2B5EF4-FFF2-40B4-BE49-F238E27FC236}">
                  <a16:creationId xmlns="" xmlns:a16="http://schemas.microsoft.com/office/drawing/2014/main" id="{260B01DE-2310-41DF-94A1-6F2B17A42514}"/>
                </a:ext>
              </a:extLst>
            </p:cNvPr>
            <p:cNvSpPr/>
            <p:nvPr/>
          </p:nvSpPr>
          <p:spPr>
            <a:xfrm>
              <a:off x="7501625" y="1081563"/>
              <a:ext cx="9525" cy="19050"/>
            </a:xfrm>
            <a:custGeom>
              <a:avLst/>
              <a:gdLst>
                <a:gd name="connsiteX0" fmla="*/ 8837 w 9525"/>
                <a:gd name="connsiteY0" fmla="*/ 7144 h 19050"/>
                <a:gd name="connsiteX1" fmla="*/ 8837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837" y="7144"/>
                  </a:moveTo>
                  <a:cubicBezTo>
                    <a:pt x="5027" y="20479"/>
                    <a:pt x="8837" y="9049"/>
                    <a:pt x="88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7" name="Freeform: Shape 3991">
              <a:extLst>
                <a:ext uri="{FF2B5EF4-FFF2-40B4-BE49-F238E27FC236}">
                  <a16:creationId xmlns="" xmlns:a16="http://schemas.microsoft.com/office/drawing/2014/main" id="{6AE440E4-3FBA-45C6-BD67-E5C9C372C2DD}"/>
                </a:ext>
              </a:extLst>
            </p:cNvPr>
            <p:cNvSpPr/>
            <p:nvPr/>
          </p:nvSpPr>
          <p:spPr>
            <a:xfrm>
              <a:off x="7340288" y="939565"/>
              <a:ext cx="9525" cy="9525"/>
            </a:xfrm>
            <a:custGeom>
              <a:avLst/>
              <a:gdLst>
                <a:gd name="connsiteX0" fmla="*/ 7297 w 9525"/>
                <a:gd name="connsiteY0" fmla="*/ 8172 h 9525"/>
                <a:gd name="connsiteX1" fmla="*/ 10154 w 9525"/>
                <a:gd name="connsiteY1" fmla="*/ 9125 h 9525"/>
                <a:gd name="connsiteX2" fmla="*/ 7297 w 9525"/>
                <a:gd name="connsiteY2" fmla="*/ 817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297" y="8172"/>
                  </a:moveTo>
                  <a:cubicBezTo>
                    <a:pt x="8249" y="8172"/>
                    <a:pt x="9202" y="8172"/>
                    <a:pt x="10154" y="9125"/>
                  </a:cubicBezTo>
                  <a:cubicBezTo>
                    <a:pt x="10154" y="5315"/>
                    <a:pt x="6344" y="8172"/>
                    <a:pt x="7297" y="81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8" name="Freeform: Shape 3992">
              <a:extLst>
                <a:ext uri="{FF2B5EF4-FFF2-40B4-BE49-F238E27FC236}">
                  <a16:creationId xmlns="" xmlns:a16="http://schemas.microsoft.com/office/drawing/2014/main" id="{1E72A178-E7EE-428A-AEEA-8B97C240C20A}"/>
                </a:ext>
              </a:extLst>
            </p:cNvPr>
            <p:cNvSpPr/>
            <p:nvPr/>
          </p:nvSpPr>
          <p:spPr>
            <a:xfrm>
              <a:off x="7398544" y="1026861"/>
              <a:ext cx="19050" cy="9525"/>
            </a:xfrm>
            <a:custGeom>
              <a:avLst/>
              <a:gdLst>
                <a:gd name="connsiteX0" fmla="*/ 7144 w 19050"/>
                <a:gd name="connsiteY0" fmla="*/ 9458 h 9525"/>
                <a:gd name="connsiteX1" fmla="*/ 11906 w 19050"/>
                <a:gd name="connsiteY1" fmla="*/ 10411 h 9525"/>
                <a:gd name="connsiteX2" fmla="*/ 7144 w 19050"/>
                <a:gd name="connsiteY2" fmla="*/ 94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9458"/>
                  </a:moveTo>
                  <a:cubicBezTo>
                    <a:pt x="8096" y="11363"/>
                    <a:pt x="10001" y="10411"/>
                    <a:pt x="11906" y="10411"/>
                  </a:cubicBezTo>
                  <a:cubicBezTo>
                    <a:pt x="10001" y="10411"/>
                    <a:pt x="8096" y="3743"/>
                    <a:pt x="7144" y="94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9" name="Freeform: Shape 3993">
              <a:extLst>
                <a:ext uri="{FF2B5EF4-FFF2-40B4-BE49-F238E27FC236}">
                  <a16:creationId xmlns="" xmlns:a16="http://schemas.microsoft.com/office/drawing/2014/main" id="{07DD19FF-3C00-4FEF-A1C9-2D760B1D9048}"/>
                </a:ext>
              </a:extLst>
            </p:cNvPr>
            <p:cNvSpPr/>
            <p:nvPr/>
          </p:nvSpPr>
          <p:spPr>
            <a:xfrm>
              <a:off x="7329964" y="956592"/>
              <a:ext cx="9525" cy="19050"/>
            </a:xfrm>
            <a:custGeom>
              <a:avLst/>
              <a:gdLst>
                <a:gd name="connsiteX0" fmla="*/ 7144 w 9525"/>
                <a:gd name="connsiteY0" fmla="*/ 8290 h 19050"/>
                <a:gd name="connsiteX1" fmla="*/ 9049 w 9525"/>
                <a:gd name="connsiteY1" fmla="*/ 14005 h 19050"/>
                <a:gd name="connsiteX2" fmla="*/ 7144 w 9525"/>
                <a:gd name="connsiteY2" fmla="*/ 829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8290"/>
                  </a:moveTo>
                  <a:cubicBezTo>
                    <a:pt x="8096" y="8290"/>
                    <a:pt x="9049" y="11148"/>
                    <a:pt x="9049" y="14005"/>
                  </a:cubicBezTo>
                  <a:cubicBezTo>
                    <a:pt x="10001" y="11148"/>
                    <a:pt x="10954" y="4480"/>
                    <a:pt x="7144" y="82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0" name="Freeform: Shape 3994">
              <a:extLst>
                <a:ext uri="{FF2B5EF4-FFF2-40B4-BE49-F238E27FC236}">
                  <a16:creationId xmlns="" xmlns:a16="http://schemas.microsoft.com/office/drawing/2014/main" id="{D5949D4E-8277-4EC7-927B-3167A8955DB7}"/>
                </a:ext>
              </a:extLst>
            </p:cNvPr>
            <p:cNvSpPr/>
            <p:nvPr/>
          </p:nvSpPr>
          <p:spPr>
            <a:xfrm>
              <a:off x="7390924" y="1028329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15716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1" name="Freeform: Shape 3995">
              <a:extLst>
                <a:ext uri="{FF2B5EF4-FFF2-40B4-BE49-F238E27FC236}">
                  <a16:creationId xmlns="" xmlns:a16="http://schemas.microsoft.com/office/drawing/2014/main" id="{11075C14-A836-482D-999A-B13A423DFC03}"/>
                </a:ext>
              </a:extLst>
            </p:cNvPr>
            <p:cNvSpPr/>
            <p:nvPr/>
          </p:nvSpPr>
          <p:spPr>
            <a:xfrm>
              <a:off x="7407519" y="1069159"/>
              <a:ext cx="9525" cy="19050"/>
            </a:xfrm>
            <a:custGeom>
              <a:avLst/>
              <a:gdLst>
                <a:gd name="connsiteX0" fmla="*/ 7694 w 9525"/>
                <a:gd name="connsiteY0" fmla="*/ 20500 h 19050"/>
                <a:gd name="connsiteX1" fmla="*/ 7694 w 9525"/>
                <a:gd name="connsiteY1" fmla="*/ 2050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694" y="20500"/>
                  </a:moveTo>
                  <a:cubicBezTo>
                    <a:pt x="5789" y="23358"/>
                    <a:pt x="9599" y="-10932"/>
                    <a:pt x="7694" y="205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2" name="Freeform: Shape 3996">
              <a:extLst>
                <a:ext uri="{FF2B5EF4-FFF2-40B4-BE49-F238E27FC236}">
                  <a16:creationId xmlns="" xmlns:a16="http://schemas.microsoft.com/office/drawing/2014/main" id="{A9DC232D-4D2A-4D4D-9E5D-DF0542CA0B8D}"/>
                </a:ext>
              </a:extLst>
            </p:cNvPr>
            <p:cNvSpPr/>
            <p:nvPr/>
          </p:nvSpPr>
          <p:spPr>
            <a:xfrm>
              <a:off x="7400449" y="107394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9049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3" name="Freeform: Shape 3997">
              <a:extLst>
                <a:ext uri="{FF2B5EF4-FFF2-40B4-BE49-F238E27FC236}">
                  <a16:creationId xmlns="" xmlns:a16="http://schemas.microsoft.com/office/drawing/2014/main" id="{C75287F8-4425-4BE1-B79B-7F6BA2DAEBF1}"/>
                </a:ext>
              </a:extLst>
            </p:cNvPr>
            <p:cNvSpPr/>
            <p:nvPr/>
          </p:nvSpPr>
          <p:spPr>
            <a:xfrm>
              <a:off x="7319486" y="106060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8096" y="8096"/>
                    <a:pt x="8096" y="7144"/>
                  </a:cubicBez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4" name="Freeform: Shape 3998">
              <a:extLst>
                <a:ext uri="{FF2B5EF4-FFF2-40B4-BE49-F238E27FC236}">
                  <a16:creationId xmlns="" xmlns:a16="http://schemas.microsoft.com/office/drawing/2014/main" id="{68F1C769-32C0-4D0A-9AF5-90F4BAABBCD3}"/>
                </a:ext>
              </a:extLst>
            </p:cNvPr>
            <p:cNvSpPr/>
            <p:nvPr/>
          </p:nvSpPr>
          <p:spPr>
            <a:xfrm>
              <a:off x="7383867" y="1077738"/>
              <a:ext cx="9525" cy="9525"/>
            </a:xfrm>
            <a:custGeom>
              <a:avLst/>
              <a:gdLst>
                <a:gd name="connsiteX0" fmla="*/ 8485 w 9525"/>
                <a:gd name="connsiteY0" fmla="*/ 9064 h 9525"/>
                <a:gd name="connsiteX1" fmla="*/ 8485 w 9525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85" y="9064"/>
                  </a:moveTo>
                  <a:cubicBezTo>
                    <a:pt x="4675" y="4302"/>
                    <a:pt x="10390" y="10017"/>
                    <a:pt x="8485" y="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5" name="Freeform: Shape 3999">
              <a:extLst>
                <a:ext uri="{FF2B5EF4-FFF2-40B4-BE49-F238E27FC236}">
                  <a16:creationId xmlns="" xmlns:a16="http://schemas.microsoft.com/office/drawing/2014/main" id="{CE795490-B6E6-4506-9D24-A0F7DE3BF294}"/>
                </a:ext>
              </a:extLst>
            </p:cNvPr>
            <p:cNvSpPr/>
            <p:nvPr/>
          </p:nvSpPr>
          <p:spPr>
            <a:xfrm>
              <a:off x="7280434" y="946511"/>
              <a:ext cx="9525" cy="9525"/>
            </a:xfrm>
            <a:custGeom>
              <a:avLst/>
              <a:gdLst>
                <a:gd name="connsiteX0" fmla="*/ 7144 w 9525"/>
                <a:gd name="connsiteY0" fmla="*/ 10751 h 9525"/>
                <a:gd name="connsiteX1" fmla="*/ 7144 w 9525"/>
                <a:gd name="connsiteY1" fmla="*/ 10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751"/>
                  </a:moveTo>
                  <a:cubicBezTo>
                    <a:pt x="8096" y="5036"/>
                    <a:pt x="8096" y="6941"/>
                    <a:pt x="7144" y="10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6" name="Freeform: Shape 4000">
              <a:extLst>
                <a:ext uri="{FF2B5EF4-FFF2-40B4-BE49-F238E27FC236}">
                  <a16:creationId xmlns="" xmlns:a16="http://schemas.microsoft.com/office/drawing/2014/main" id="{C16AE9B4-6CB9-4243-BBDB-6C6657055F21}"/>
                </a:ext>
              </a:extLst>
            </p:cNvPr>
            <p:cNvSpPr/>
            <p:nvPr/>
          </p:nvSpPr>
          <p:spPr>
            <a:xfrm>
              <a:off x="7278529" y="9463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7" name="Freeform: Shape 4001">
              <a:extLst>
                <a:ext uri="{FF2B5EF4-FFF2-40B4-BE49-F238E27FC236}">
                  <a16:creationId xmlns="" xmlns:a16="http://schemas.microsoft.com/office/drawing/2014/main" id="{BA37DBD0-2D94-48A9-BF55-2B988FCABCEA}"/>
                </a:ext>
              </a:extLst>
            </p:cNvPr>
            <p:cNvSpPr/>
            <p:nvPr/>
          </p:nvSpPr>
          <p:spPr>
            <a:xfrm>
              <a:off x="7328059" y="1055846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954 w 9525"/>
                <a:gd name="connsiteY1" fmla="*/ 8096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9049" y="9049"/>
                    <a:pt x="10001" y="9049"/>
                    <a:pt x="10954" y="8096"/>
                  </a:cubicBezTo>
                  <a:cubicBezTo>
                    <a:pt x="10954" y="7144"/>
                    <a:pt x="7144" y="6191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8" name="Freeform: Shape 4002">
              <a:extLst>
                <a:ext uri="{FF2B5EF4-FFF2-40B4-BE49-F238E27FC236}">
                  <a16:creationId xmlns="" xmlns:a16="http://schemas.microsoft.com/office/drawing/2014/main" id="{63696091-3A8F-4F6D-8F81-CFE09E975031}"/>
                </a:ext>
              </a:extLst>
            </p:cNvPr>
            <p:cNvSpPr/>
            <p:nvPr/>
          </p:nvSpPr>
          <p:spPr>
            <a:xfrm>
              <a:off x="7266146" y="959008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15716" y="3969"/>
                    <a:pt x="7144" y="9684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9" name="Freeform: Shape 4003">
              <a:extLst>
                <a:ext uri="{FF2B5EF4-FFF2-40B4-BE49-F238E27FC236}">
                  <a16:creationId xmlns="" xmlns:a16="http://schemas.microsoft.com/office/drawing/2014/main" id="{BA7A7412-2468-4A2D-9E46-4419E9A96A40}"/>
                </a:ext>
              </a:extLst>
            </p:cNvPr>
            <p:cNvSpPr/>
            <p:nvPr/>
          </p:nvSpPr>
          <p:spPr>
            <a:xfrm>
              <a:off x="7244864" y="952023"/>
              <a:ext cx="9525" cy="9525"/>
            </a:xfrm>
            <a:custGeom>
              <a:avLst/>
              <a:gdLst>
                <a:gd name="connsiteX0" fmla="*/ 10329 w 9525"/>
                <a:gd name="connsiteY0" fmla="*/ 7144 h 9525"/>
                <a:gd name="connsiteX1" fmla="*/ 1032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329" y="7144"/>
                  </a:moveTo>
                  <a:cubicBezTo>
                    <a:pt x="11281" y="7144"/>
                    <a:pt x="2708" y="11906"/>
                    <a:pt x="1032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0" name="Freeform: Shape 4004">
              <a:extLst>
                <a:ext uri="{FF2B5EF4-FFF2-40B4-BE49-F238E27FC236}">
                  <a16:creationId xmlns="" xmlns:a16="http://schemas.microsoft.com/office/drawing/2014/main" id="{8A9DB6CF-801C-419E-B7B5-90DBD1ECD38F}"/>
                </a:ext>
              </a:extLst>
            </p:cNvPr>
            <p:cNvSpPr/>
            <p:nvPr/>
          </p:nvSpPr>
          <p:spPr>
            <a:xfrm>
              <a:off x="7286149" y="1100084"/>
              <a:ext cx="9525" cy="19050"/>
            </a:xfrm>
            <a:custGeom>
              <a:avLst/>
              <a:gdLst>
                <a:gd name="connsiteX0" fmla="*/ 7144 w 9525"/>
                <a:gd name="connsiteY0" fmla="*/ 14340 h 19050"/>
                <a:gd name="connsiteX1" fmla="*/ 7144 w 9525"/>
                <a:gd name="connsiteY1" fmla="*/ 1434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4340"/>
                  </a:moveTo>
                  <a:cubicBezTo>
                    <a:pt x="7144" y="14340"/>
                    <a:pt x="10001" y="-1852"/>
                    <a:pt x="7144" y="143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1" name="Freeform: Shape 4005">
              <a:extLst>
                <a:ext uri="{FF2B5EF4-FFF2-40B4-BE49-F238E27FC236}">
                  <a16:creationId xmlns="" xmlns:a16="http://schemas.microsoft.com/office/drawing/2014/main" id="{88FC5FAF-6FBE-47E8-A1DD-B7F2AD4416AB}"/>
                </a:ext>
              </a:extLst>
            </p:cNvPr>
            <p:cNvSpPr/>
            <p:nvPr/>
          </p:nvSpPr>
          <p:spPr>
            <a:xfrm>
              <a:off x="7064216" y="961548"/>
              <a:ext cx="95250" cy="76200"/>
            </a:xfrm>
            <a:custGeom>
              <a:avLst/>
              <a:gdLst>
                <a:gd name="connsiteX0" fmla="*/ 69056 w 95250"/>
                <a:gd name="connsiteY0" fmla="*/ 22384 h 76200"/>
                <a:gd name="connsiteX1" fmla="*/ 85249 w 95250"/>
                <a:gd name="connsiteY1" fmla="*/ 28099 h 76200"/>
                <a:gd name="connsiteX2" fmla="*/ 90964 w 95250"/>
                <a:gd name="connsiteY2" fmla="*/ 10001 h 76200"/>
                <a:gd name="connsiteX3" fmla="*/ 90011 w 95250"/>
                <a:gd name="connsiteY3" fmla="*/ 7144 h 76200"/>
                <a:gd name="connsiteX4" fmla="*/ 7144 w 95250"/>
                <a:gd name="connsiteY4" fmla="*/ 20479 h 76200"/>
                <a:gd name="connsiteX5" fmla="*/ 13811 w 95250"/>
                <a:gd name="connsiteY5" fmla="*/ 69056 h 76200"/>
                <a:gd name="connsiteX6" fmla="*/ 69056 w 95250"/>
                <a:gd name="connsiteY6" fmla="*/ 22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76200">
                  <a:moveTo>
                    <a:pt x="69056" y="22384"/>
                  </a:moveTo>
                  <a:cubicBezTo>
                    <a:pt x="69056" y="22384"/>
                    <a:pt x="77629" y="29051"/>
                    <a:pt x="85249" y="28099"/>
                  </a:cubicBezTo>
                  <a:cubicBezTo>
                    <a:pt x="78581" y="26194"/>
                    <a:pt x="88106" y="15716"/>
                    <a:pt x="90964" y="10001"/>
                  </a:cubicBezTo>
                  <a:cubicBezTo>
                    <a:pt x="90011" y="10001"/>
                    <a:pt x="89059" y="9049"/>
                    <a:pt x="90011" y="7144"/>
                  </a:cubicBezTo>
                  <a:cubicBezTo>
                    <a:pt x="73819" y="18574"/>
                    <a:pt x="34766" y="16669"/>
                    <a:pt x="7144" y="20479"/>
                  </a:cubicBezTo>
                  <a:cubicBezTo>
                    <a:pt x="20479" y="24289"/>
                    <a:pt x="13811" y="61436"/>
                    <a:pt x="13811" y="69056"/>
                  </a:cubicBezTo>
                  <a:cubicBezTo>
                    <a:pt x="25241" y="76676"/>
                    <a:pt x="71914" y="31909"/>
                    <a:pt x="69056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2" name="Freeform: Shape 4006">
              <a:extLst>
                <a:ext uri="{FF2B5EF4-FFF2-40B4-BE49-F238E27FC236}">
                  <a16:creationId xmlns="" xmlns:a16="http://schemas.microsoft.com/office/drawing/2014/main" id="{22EE906E-0F64-45AB-B599-411C889AED48}"/>
                </a:ext>
              </a:extLst>
            </p:cNvPr>
            <p:cNvSpPr/>
            <p:nvPr/>
          </p:nvSpPr>
          <p:spPr>
            <a:xfrm>
              <a:off x="7141369" y="98274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9049" y="7858"/>
                  </a:cubicBezTo>
                  <a:cubicBezTo>
                    <a:pt x="9049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3" name="Freeform: Shape 4007">
              <a:extLst>
                <a:ext uri="{FF2B5EF4-FFF2-40B4-BE49-F238E27FC236}">
                  <a16:creationId xmlns="" xmlns:a16="http://schemas.microsoft.com/office/drawing/2014/main" id="{8CD2F175-2984-4CC8-A4EF-A27D427E2B54}"/>
                </a:ext>
              </a:extLst>
            </p:cNvPr>
            <p:cNvSpPr/>
            <p:nvPr/>
          </p:nvSpPr>
          <p:spPr>
            <a:xfrm>
              <a:off x="7059454" y="97512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10001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10001" y="7858"/>
                  </a:lnTo>
                  <a:cubicBezTo>
                    <a:pt x="10001" y="6906"/>
                    <a:pt x="9049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4" name="Freeform: Shape 4008">
              <a:extLst>
                <a:ext uri="{FF2B5EF4-FFF2-40B4-BE49-F238E27FC236}">
                  <a16:creationId xmlns="" xmlns:a16="http://schemas.microsoft.com/office/drawing/2014/main" id="{44477C1B-499E-4A08-8C57-670BC7CA722A}"/>
                </a:ext>
              </a:extLst>
            </p:cNvPr>
            <p:cNvSpPr/>
            <p:nvPr/>
          </p:nvSpPr>
          <p:spPr>
            <a:xfrm>
              <a:off x="7152911" y="964882"/>
              <a:ext cx="9525" cy="9525"/>
            </a:xfrm>
            <a:custGeom>
              <a:avLst/>
              <a:gdLst>
                <a:gd name="connsiteX0" fmla="*/ 11794 w 9525"/>
                <a:gd name="connsiteY0" fmla="*/ 11430 h 9525"/>
                <a:gd name="connsiteX1" fmla="*/ 11794 w 9525"/>
                <a:gd name="connsiteY1" fmla="*/ 114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794" y="11430"/>
                  </a:moveTo>
                  <a:cubicBezTo>
                    <a:pt x="6079" y="5715"/>
                    <a:pt x="5126" y="5715"/>
                    <a:pt x="11794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5" name="Freeform: Shape 4009">
              <a:extLst>
                <a:ext uri="{FF2B5EF4-FFF2-40B4-BE49-F238E27FC236}">
                  <a16:creationId xmlns="" xmlns:a16="http://schemas.microsoft.com/office/drawing/2014/main" id="{0DA460BF-F8C3-4241-AABB-DC542A97AB23}"/>
                </a:ext>
              </a:extLst>
            </p:cNvPr>
            <p:cNvSpPr/>
            <p:nvPr/>
          </p:nvSpPr>
          <p:spPr>
            <a:xfrm>
              <a:off x="7148832" y="960596"/>
              <a:ext cx="9525" cy="9525"/>
            </a:xfrm>
            <a:custGeom>
              <a:avLst/>
              <a:gdLst>
                <a:gd name="connsiteX0" fmla="*/ 7301 w 9525"/>
                <a:gd name="connsiteY0" fmla="*/ 7144 h 9525"/>
                <a:gd name="connsiteX1" fmla="*/ 7301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7144"/>
                  </a:moveTo>
                  <a:cubicBezTo>
                    <a:pt x="6348" y="16669"/>
                    <a:pt x="10158" y="9049"/>
                    <a:pt x="73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6" name="Freeform: Shape 4010">
              <a:extLst>
                <a:ext uri="{FF2B5EF4-FFF2-40B4-BE49-F238E27FC236}">
                  <a16:creationId xmlns="" xmlns:a16="http://schemas.microsoft.com/office/drawing/2014/main" id="{881C1702-E090-4A84-97EE-B0BCAACCDD76}"/>
                </a:ext>
              </a:extLst>
            </p:cNvPr>
            <p:cNvSpPr/>
            <p:nvPr/>
          </p:nvSpPr>
          <p:spPr>
            <a:xfrm>
              <a:off x="7159425" y="1098708"/>
              <a:ext cx="9525" cy="9525"/>
            </a:xfrm>
            <a:custGeom>
              <a:avLst/>
              <a:gdLst>
                <a:gd name="connsiteX0" fmla="*/ 10995 w 9525"/>
                <a:gd name="connsiteY0" fmla="*/ 7144 h 9525"/>
                <a:gd name="connsiteX1" fmla="*/ 10995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995" y="7144"/>
                  </a:moveTo>
                  <a:cubicBezTo>
                    <a:pt x="9090" y="7144"/>
                    <a:pt x="3375" y="10954"/>
                    <a:pt x="1099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7" name="Freeform: Shape 4011">
              <a:extLst>
                <a:ext uri="{FF2B5EF4-FFF2-40B4-BE49-F238E27FC236}">
                  <a16:creationId xmlns="" xmlns:a16="http://schemas.microsoft.com/office/drawing/2014/main" id="{473BDAB8-42EC-4FBC-B184-340B602ED19F}"/>
                </a:ext>
              </a:extLst>
            </p:cNvPr>
            <p:cNvSpPr/>
            <p:nvPr/>
          </p:nvSpPr>
          <p:spPr>
            <a:xfrm>
              <a:off x="7141369" y="1091088"/>
              <a:ext cx="19050" cy="9525"/>
            </a:xfrm>
            <a:custGeom>
              <a:avLst/>
              <a:gdLst>
                <a:gd name="connsiteX0" fmla="*/ 7144 w 19050"/>
                <a:gd name="connsiteY0" fmla="*/ 8096 h 9525"/>
                <a:gd name="connsiteX1" fmla="*/ 12859 w 19050"/>
                <a:gd name="connsiteY1" fmla="*/ 7144 h 9525"/>
                <a:gd name="connsiteX2" fmla="*/ 7144 w 19050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096"/>
                  </a:moveTo>
                  <a:cubicBezTo>
                    <a:pt x="9049" y="10954"/>
                    <a:pt x="11906" y="8096"/>
                    <a:pt x="12859" y="7144"/>
                  </a:cubicBezTo>
                  <a:cubicBezTo>
                    <a:pt x="9049" y="8096"/>
                    <a:pt x="10954" y="6191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8" name="Freeform: Shape 4012">
              <a:extLst>
                <a:ext uri="{FF2B5EF4-FFF2-40B4-BE49-F238E27FC236}">
                  <a16:creationId xmlns="" xmlns:a16="http://schemas.microsoft.com/office/drawing/2014/main" id="{49989211-71B7-4AA3-BB65-CFD79F6A3D21}"/>
                </a:ext>
              </a:extLst>
            </p:cNvPr>
            <p:cNvSpPr/>
            <p:nvPr/>
          </p:nvSpPr>
          <p:spPr>
            <a:xfrm>
              <a:off x="7146717" y="1124426"/>
              <a:ext cx="9525" cy="9525"/>
            </a:xfrm>
            <a:custGeom>
              <a:avLst/>
              <a:gdLst>
                <a:gd name="connsiteX0" fmla="*/ 10368 w 9525"/>
                <a:gd name="connsiteY0" fmla="*/ 7144 h 9525"/>
                <a:gd name="connsiteX1" fmla="*/ 1036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368" y="7144"/>
                  </a:moveTo>
                  <a:cubicBezTo>
                    <a:pt x="6558" y="10001"/>
                    <a:pt x="5606" y="10954"/>
                    <a:pt x="1036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9" name="Freeform: Shape 4013">
              <a:extLst>
                <a:ext uri="{FF2B5EF4-FFF2-40B4-BE49-F238E27FC236}">
                  <a16:creationId xmlns="" xmlns:a16="http://schemas.microsoft.com/office/drawing/2014/main" id="{E123987D-A884-4BAF-B0F4-0735CF318DF6}"/>
                </a:ext>
              </a:extLst>
            </p:cNvPr>
            <p:cNvSpPr/>
            <p:nvPr/>
          </p:nvSpPr>
          <p:spPr>
            <a:xfrm>
              <a:off x="7036594" y="102631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8096" y="8096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0" name="Freeform: Shape 4014">
              <a:extLst>
                <a:ext uri="{FF2B5EF4-FFF2-40B4-BE49-F238E27FC236}">
                  <a16:creationId xmlns="" xmlns:a16="http://schemas.microsoft.com/office/drawing/2014/main" id="{2D56CC07-50F4-41A6-BDCB-833B4F7D8D80}"/>
                </a:ext>
              </a:extLst>
            </p:cNvPr>
            <p:cNvSpPr/>
            <p:nvPr/>
          </p:nvSpPr>
          <p:spPr>
            <a:xfrm>
              <a:off x="7021354" y="976980"/>
              <a:ext cx="57150" cy="57150"/>
            </a:xfrm>
            <a:custGeom>
              <a:avLst/>
              <a:gdLst>
                <a:gd name="connsiteX0" fmla="*/ 50006 w 57150"/>
                <a:gd name="connsiteY0" fmla="*/ 49814 h 57150"/>
                <a:gd name="connsiteX1" fmla="*/ 7144 w 57150"/>
                <a:gd name="connsiteY1" fmla="*/ 53624 h 57150"/>
                <a:gd name="connsiteX2" fmla="*/ 20479 w 57150"/>
                <a:gd name="connsiteY2" fmla="*/ 53624 h 57150"/>
                <a:gd name="connsiteX3" fmla="*/ 33814 w 57150"/>
                <a:gd name="connsiteY3" fmla="*/ 15524 h 57150"/>
                <a:gd name="connsiteX4" fmla="*/ 50006 w 57150"/>
                <a:gd name="connsiteY4" fmla="*/ 4981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006" y="49814"/>
                  </a:moveTo>
                  <a:cubicBezTo>
                    <a:pt x="16669" y="26002"/>
                    <a:pt x="56674" y="-34958"/>
                    <a:pt x="7144" y="53624"/>
                  </a:cubicBezTo>
                  <a:cubicBezTo>
                    <a:pt x="15716" y="46957"/>
                    <a:pt x="20479" y="46957"/>
                    <a:pt x="20479" y="53624"/>
                  </a:cubicBezTo>
                  <a:cubicBezTo>
                    <a:pt x="20479" y="53624"/>
                    <a:pt x="24289" y="-2573"/>
                    <a:pt x="33814" y="15524"/>
                  </a:cubicBezTo>
                  <a:cubicBezTo>
                    <a:pt x="14764" y="25049"/>
                    <a:pt x="25241" y="68864"/>
                    <a:pt x="50006" y="49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1" name="Freeform: Shape 4015">
              <a:extLst>
                <a:ext uri="{FF2B5EF4-FFF2-40B4-BE49-F238E27FC236}">
                  <a16:creationId xmlns="" xmlns:a16="http://schemas.microsoft.com/office/drawing/2014/main" id="{B4A2B725-6147-402D-BF85-BCB8C4C9AED0}"/>
                </a:ext>
              </a:extLst>
            </p:cNvPr>
            <p:cNvSpPr/>
            <p:nvPr/>
          </p:nvSpPr>
          <p:spPr>
            <a:xfrm>
              <a:off x="6977539" y="10225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2" name="Freeform: Shape 4016">
              <a:extLst>
                <a:ext uri="{FF2B5EF4-FFF2-40B4-BE49-F238E27FC236}">
                  <a16:creationId xmlns="" xmlns:a16="http://schemas.microsoft.com/office/drawing/2014/main" id="{E78B2937-BBA3-413F-BF46-6190C55A2586}"/>
                </a:ext>
              </a:extLst>
            </p:cNvPr>
            <p:cNvSpPr/>
            <p:nvPr/>
          </p:nvSpPr>
          <p:spPr>
            <a:xfrm>
              <a:off x="6980396" y="1017266"/>
              <a:ext cx="9525" cy="19050"/>
            </a:xfrm>
            <a:custGeom>
              <a:avLst/>
              <a:gdLst>
                <a:gd name="connsiteX0" fmla="*/ 7144 w 9525"/>
                <a:gd name="connsiteY0" fmla="*/ 13339 h 19050"/>
                <a:gd name="connsiteX1" fmla="*/ 7144 w 9525"/>
                <a:gd name="connsiteY1" fmla="*/ 1333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3339"/>
                  </a:moveTo>
                  <a:cubicBezTo>
                    <a:pt x="7144" y="956"/>
                    <a:pt x="7144" y="10481"/>
                    <a:pt x="7144" y="133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3" name="Freeform: Shape 4017">
              <a:extLst>
                <a:ext uri="{FF2B5EF4-FFF2-40B4-BE49-F238E27FC236}">
                  <a16:creationId xmlns="" xmlns:a16="http://schemas.microsoft.com/office/drawing/2014/main" id="{14EFCB4A-BBC7-4658-BE6E-3F53399B0825}"/>
                </a:ext>
              </a:extLst>
            </p:cNvPr>
            <p:cNvSpPr/>
            <p:nvPr/>
          </p:nvSpPr>
          <p:spPr>
            <a:xfrm>
              <a:off x="6986069" y="984408"/>
              <a:ext cx="19050" cy="19050"/>
            </a:xfrm>
            <a:custGeom>
              <a:avLst/>
              <a:gdLst>
                <a:gd name="connsiteX0" fmla="*/ 11948 w 19050"/>
                <a:gd name="connsiteY0" fmla="*/ 7144 h 19050"/>
                <a:gd name="connsiteX1" fmla="*/ 11948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1948" y="7144"/>
                  </a:moveTo>
                  <a:cubicBezTo>
                    <a:pt x="8138" y="9049"/>
                    <a:pt x="3375" y="34766"/>
                    <a:pt x="1194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4" name="Freeform: Shape 4018">
              <a:extLst>
                <a:ext uri="{FF2B5EF4-FFF2-40B4-BE49-F238E27FC236}">
                  <a16:creationId xmlns="" xmlns:a16="http://schemas.microsoft.com/office/drawing/2014/main" id="{6BD01BB9-9382-401C-9CB3-BE9287F2696E}"/>
                </a:ext>
              </a:extLst>
            </p:cNvPr>
            <p:cNvSpPr/>
            <p:nvPr/>
          </p:nvSpPr>
          <p:spPr>
            <a:xfrm>
              <a:off x="7013734" y="9891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001"/>
                    <a:pt x="8096" y="1285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5" name="Freeform: Shape 4019">
              <a:extLst>
                <a:ext uri="{FF2B5EF4-FFF2-40B4-BE49-F238E27FC236}">
                  <a16:creationId xmlns="" xmlns:a16="http://schemas.microsoft.com/office/drawing/2014/main" id="{1B1D279F-9ED6-4A8C-9252-051E41F0CD34}"/>
                </a:ext>
              </a:extLst>
            </p:cNvPr>
            <p:cNvSpPr/>
            <p:nvPr/>
          </p:nvSpPr>
          <p:spPr>
            <a:xfrm>
              <a:off x="7010241" y="1019651"/>
              <a:ext cx="9525" cy="9525"/>
            </a:xfrm>
            <a:custGeom>
              <a:avLst/>
              <a:gdLst>
                <a:gd name="connsiteX0" fmla="*/ 9684 w 9525"/>
                <a:gd name="connsiteY0" fmla="*/ 7144 h 9525"/>
                <a:gd name="connsiteX1" fmla="*/ 968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684" y="7144"/>
                  </a:moveTo>
                  <a:cubicBezTo>
                    <a:pt x="9684" y="7144"/>
                    <a:pt x="3969" y="14764"/>
                    <a:pt x="968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6" name="Freeform: Shape 4020">
              <a:extLst>
                <a:ext uri="{FF2B5EF4-FFF2-40B4-BE49-F238E27FC236}">
                  <a16:creationId xmlns="" xmlns:a16="http://schemas.microsoft.com/office/drawing/2014/main" id="{F839BDCE-A2A2-4684-9383-15E4EA50F344}"/>
                </a:ext>
              </a:extLst>
            </p:cNvPr>
            <p:cNvSpPr/>
            <p:nvPr/>
          </p:nvSpPr>
          <p:spPr>
            <a:xfrm>
              <a:off x="7002304" y="988218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7144"/>
                    <a:pt x="8096" y="7144"/>
                    <a:pt x="7144" y="7144"/>
                  </a:cubicBezTo>
                  <a:lnTo>
                    <a:pt x="10001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7" name="Freeform: Shape 4021">
              <a:extLst>
                <a:ext uri="{FF2B5EF4-FFF2-40B4-BE49-F238E27FC236}">
                  <a16:creationId xmlns="" xmlns:a16="http://schemas.microsoft.com/office/drawing/2014/main" id="{7AC3A33B-63E4-4CD1-ABC2-A6226735131D}"/>
                </a:ext>
              </a:extLst>
            </p:cNvPr>
            <p:cNvSpPr/>
            <p:nvPr/>
          </p:nvSpPr>
          <p:spPr>
            <a:xfrm>
              <a:off x="7005253" y="1017005"/>
              <a:ext cx="9525" cy="9525"/>
            </a:xfrm>
            <a:custGeom>
              <a:avLst/>
              <a:gdLst>
                <a:gd name="connsiteX0" fmla="*/ 9909 w 9525"/>
                <a:gd name="connsiteY0" fmla="*/ 8837 h 9525"/>
                <a:gd name="connsiteX1" fmla="*/ 9909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8837"/>
                  </a:moveTo>
                  <a:cubicBezTo>
                    <a:pt x="8956" y="8837"/>
                    <a:pt x="4194" y="5027"/>
                    <a:pt x="9909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8" name="Freeform: Shape 4022">
              <a:extLst>
                <a:ext uri="{FF2B5EF4-FFF2-40B4-BE49-F238E27FC236}">
                  <a16:creationId xmlns="" xmlns:a16="http://schemas.microsoft.com/office/drawing/2014/main" id="{EB900610-9D5A-4C91-B3E8-668C4D894653}"/>
                </a:ext>
              </a:extLst>
            </p:cNvPr>
            <p:cNvSpPr/>
            <p:nvPr/>
          </p:nvSpPr>
          <p:spPr>
            <a:xfrm>
              <a:off x="7008532" y="978375"/>
              <a:ext cx="9525" cy="47625"/>
            </a:xfrm>
            <a:custGeom>
              <a:avLst/>
              <a:gdLst>
                <a:gd name="connsiteX0" fmla="*/ 9488 w 9525"/>
                <a:gd name="connsiteY0" fmla="*/ 48420 h 47625"/>
                <a:gd name="connsiteX1" fmla="*/ 9488 w 9525"/>
                <a:gd name="connsiteY1" fmla="*/ 4842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7625">
                  <a:moveTo>
                    <a:pt x="9488" y="48420"/>
                  </a:moveTo>
                  <a:cubicBezTo>
                    <a:pt x="4726" y="-43973"/>
                    <a:pt x="8536" y="47467"/>
                    <a:pt x="9488" y="484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9" name="Freeform: Shape 4023">
              <a:extLst>
                <a:ext uri="{FF2B5EF4-FFF2-40B4-BE49-F238E27FC236}">
                  <a16:creationId xmlns="" xmlns:a16="http://schemas.microsoft.com/office/drawing/2014/main" id="{9186237C-7D8D-49C2-88BB-80BDC0C79BAD}"/>
                </a:ext>
              </a:extLst>
            </p:cNvPr>
            <p:cNvSpPr/>
            <p:nvPr/>
          </p:nvSpPr>
          <p:spPr>
            <a:xfrm>
              <a:off x="7122411" y="1121568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4194" y="13811"/>
                    <a:pt x="8957" y="8096"/>
                    <a:pt x="99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0" name="Freeform: Shape 4024">
              <a:extLst>
                <a:ext uri="{FF2B5EF4-FFF2-40B4-BE49-F238E27FC236}">
                  <a16:creationId xmlns="" xmlns:a16="http://schemas.microsoft.com/office/drawing/2014/main" id="{9D879402-4908-4C0F-9174-A67398F95828}"/>
                </a:ext>
              </a:extLst>
            </p:cNvPr>
            <p:cNvSpPr/>
            <p:nvPr/>
          </p:nvSpPr>
          <p:spPr>
            <a:xfrm>
              <a:off x="7105174" y="111966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10001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8096"/>
                    <a:pt x="8096" y="9049"/>
                    <a:pt x="7144" y="10001"/>
                  </a:cubicBezTo>
                  <a:cubicBezTo>
                    <a:pt x="8096" y="9049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1" name="Freeform: Shape 4025">
              <a:extLst>
                <a:ext uri="{FF2B5EF4-FFF2-40B4-BE49-F238E27FC236}">
                  <a16:creationId xmlns="" xmlns:a16="http://schemas.microsoft.com/office/drawing/2014/main" id="{01E867E4-8C59-493F-A093-B094E2FF4B19}"/>
                </a:ext>
              </a:extLst>
            </p:cNvPr>
            <p:cNvSpPr/>
            <p:nvPr/>
          </p:nvSpPr>
          <p:spPr>
            <a:xfrm>
              <a:off x="7089099" y="1121568"/>
              <a:ext cx="28575" cy="38100"/>
            </a:xfrm>
            <a:custGeom>
              <a:avLst/>
              <a:gdLst>
                <a:gd name="connsiteX0" fmla="*/ 14645 w 28575"/>
                <a:gd name="connsiteY0" fmla="*/ 34766 h 38100"/>
                <a:gd name="connsiteX1" fmla="*/ 23218 w 28575"/>
                <a:gd name="connsiteY1" fmla="*/ 7144 h 38100"/>
                <a:gd name="connsiteX2" fmla="*/ 14645 w 28575"/>
                <a:gd name="connsiteY2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38100">
                  <a:moveTo>
                    <a:pt x="14645" y="34766"/>
                  </a:moveTo>
                  <a:cubicBezTo>
                    <a:pt x="9883" y="30004"/>
                    <a:pt x="17503" y="17621"/>
                    <a:pt x="23218" y="7144"/>
                  </a:cubicBezTo>
                  <a:cubicBezTo>
                    <a:pt x="-6309" y="29051"/>
                    <a:pt x="13693" y="25241"/>
                    <a:pt x="14645" y="347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2" name="Freeform: Shape 4026">
              <a:extLst>
                <a:ext uri="{FF2B5EF4-FFF2-40B4-BE49-F238E27FC236}">
                  <a16:creationId xmlns="" xmlns:a16="http://schemas.microsoft.com/office/drawing/2014/main" id="{A99A2648-DCAC-4D8C-97F9-8E31779A6F3C}"/>
                </a:ext>
              </a:extLst>
            </p:cNvPr>
            <p:cNvSpPr/>
            <p:nvPr/>
          </p:nvSpPr>
          <p:spPr>
            <a:xfrm>
              <a:off x="7103269" y="1156103"/>
              <a:ext cx="9525" cy="9525"/>
            </a:xfrm>
            <a:custGeom>
              <a:avLst/>
              <a:gdLst>
                <a:gd name="connsiteX0" fmla="*/ 7144 w 9525"/>
                <a:gd name="connsiteY0" fmla="*/ 9756 h 9525"/>
                <a:gd name="connsiteX1" fmla="*/ 10001 w 9525"/>
                <a:gd name="connsiteY1" fmla="*/ 8804 h 9525"/>
                <a:gd name="connsiteX2" fmla="*/ 7144 w 9525"/>
                <a:gd name="connsiteY2" fmla="*/ 975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756"/>
                  </a:moveTo>
                  <a:cubicBezTo>
                    <a:pt x="9049" y="9756"/>
                    <a:pt x="9049" y="9756"/>
                    <a:pt x="10001" y="8804"/>
                  </a:cubicBezTo>
                  <a:cubicBezTo>
                    <a:pt x="10001" y="4994"/>
                    <a:pt x="9049" y="8804"/>
                    <a:pt x="7144" y="97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3" name="Freeform: Shape 4027">
              <a:extLst>
                <a:ext uri="{FF2B5EF4-FFF2-40B4-BE49-F238E27FC236}">
                  <a16:creationId xmlns="" xmlns:a16="http://schemas.microsoft.com/office/drawing/2014/main" id="{2EE49C59-36A7-4172-9D0D-FAB76616AFE8}"/>
                </a:ext>
              </a:extLst>
            </p:cNvPr>
            <p:cNvSpPr/>
            <p:nvPr/>
          </p:nvSpPr>
          <p:spPr>
            <a:xfrm>
              <a:off x="7057830" y="1089183"/>
              <a:ext cx="9525" cy="19050"/>
            </a:xfrm>
            <a:custGeom>
              <a:avLst/>
              <a:gdLst>
                <a:gd name="connsiteX0" fmla="*/ 7814 w 9525"/>
                <a:gd name="connsiteY0" fmla="*/ 7144 h 19050"/>
                <a:gd name="connsiteX1" fmla="*/ 781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814" y="7144"/>
                  </a:moveTo>
                  <a:cubicBezTo>
                    <a:pt x="5910" y="17621"/>
                    <a:pt x="8767" y="10954"/>
                    <a:pt x="78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4" name="Freeform: Shape 4028">
              <a:extLst>
                <a:ext uri="{FF2B5EF4-FFF2-40B4-BE49-F238E27FC236}">
                  <a16:creationId xmlns="" xmlns:a16="http://schemas.microsoft.com/office/drawing/2014/main" id="{2F7D6740-AE8C-4E68-B48F-958C314CE1EA}"/>
                </a:ext>
              </a:extLst>
            </p:cNvPr>
            <p:cNvSpPr/>
            <p:nvPr/>
          </p:nvSpPr>
          <p:spPr>
            <a:xfrm>
              <a:off x="7060406" y="109204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5" name="Freeform: Shape 4029">
              <a:extLst>
                <a:ext uri="{FF2B5EF4-FFF2-40B4-BE49-F238E27FC236}">
                  <a16:creationId xmlns="" xmlns:a16="http://schemas.microsoft.com/office/drawing/2014/main" id="{FAD6E212-78A9-4FA7-8206-643A268912AF}"/>
                </a:ext>
              </a:extLst>
            </p:cNvPr>
            <p:cNvSpPr/>
            <p:nvPr/>
          </p:nvSpPr>
          <p:spPr>
            <a:xfrm>
              <a:off x="7057549" y="10882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6" name="Freeform: Shape 4030">
              <a:extLst>
                <a:ext uri="{FF2B5EF4-FFF2-40B4-BE49-F238E27FC236}">
                  <a16:creationId xmlns="" xmlns:a16="http://schemas.microsoft.com/office/drawing/2014/main" id="{05D93695-3D87-49F3-B69C-D3416FE26CB1}"/>
                </a:ext>
              </a:extLst>
            </p:cNvPr>
            <p:cNvSpPr/>
            <p:nvPr/>
          </p:nvSpPr>
          <p:spPr>
            <a:xfrm>
              <a:off x="6993731" y="984739"/>
              <a:ext cx="9525" cy="9525"/>
            </a:xfrm>
            <a:custGeom>
              <a:avLst/>
              <a:gdLst>
                <a:gd name="connsiteX0" fmla="*/ 10001 w 9525"/>
                <a:gd name="connsiteY0" fmla="*/ 8718 h 9525"/>
                <a:gd name="connsiteX1" fmla="*/ 7144 w 9525"/>
                <a:gd name="connsiteY1" fmla="*/ 7766 h 9525"/>
                <a:gd name="connsiteX2" fmla="*/ 10001 w 9525"/>
                <a:gd name="connsiteY2" fmla="*/ 87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718"/>
                  </a:moveTo>
                  <a:cubicBezTo>
                    <a:pt x="10001" y="5861"/>
                    <a:pt x="8096" y="7766"/>
                    <a:pt x="7144" y="7766"/>
                  </a:cubicBezTo>
                  <a:cubicBezTo>
                    <a:pt x="8096" y="7766"/>
                    <a:pt x="9049" y="8718"/>
                    <a:pt x="10001" y="8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7" name="Freeform: Shape 4031">
              <a:extLst>
                <a:ext uri="{FF2B5EF4-FFF2-40B4-BE49-F238E27FC236}">
                  <a16:creationId xmlns="" xmlns:a16="http://schemas.microsoft.com/office/drawing/2014/main" id="{7121B1AB-1B88-4D2E-AE03-D90560C4A226}"/>
                </a:ext>
              </a:extLst>
            </p:cNvPr>
            <p:cNvSpPr/>
            <p:nvPr/>
          </p:nvSpPr>
          <p:spPr>
            <a:xfrm>
              <a:off x="6928009" y="1012031"/>
              <a:ext cx="9525" cy="9525"/>
            </a:xfrm>
            <a:custGeom>
              <a:avLst/>
              <a:gdLst>
                <a:gd name="connsiteX0" fmla="*/ 8096 w 9525"/>
                <a:gd name="connsiteY0" fmla="*/ 10001 h 9525"/>
                <a:gd name="connsiteX1" fmla="*/ 7144 w 9525"/>
                <a:gd name="connsiteY1" fmla="*/ 7144 h 9525"/>
                <a:gd name="connsiteX2" fmla="*/ 8096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001"/>
                  </a:moveTo>
                  <a:lnTo>
                    <a:pt x="7144" y="7144"/>
                  </a:lnTo>
                  <a:cubicBezTo>
                    <a:pt x="7144" y="9049"/>
                    <a:pt x="7144" y="10001"/>
                    <a:pt x="8096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8" name="Freeform: Shape 4032">
              <a:extLst>
                <a:ext uri="{FF2B5EF4-FFF2-40B4-BE49-F238E27FC236}">
                  <a16:creationId xmlns="" xmlns:a16="http://schemas.microsoft.com/office/drawing/2014/main" id="{346ACBF8-6CD6-4822-8AEE-41D78ACDEA5E}"/>
                </a:ext>
              </a:extLst>
            </p:cNvPr>
            <p:cNvSpPr/>
            <p:nvPr/>
          </p:nvSpPr>
          <p:spPr>
            <a:xfrm>
              <a:off x="6886099" y="107965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8096"/>
                  </a:cubicBez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9" name="Freeform: Shape 4033">
              <a:extLst>
                <a:ext uri="{FF2B5EF4-FFF2-40B4-BE49-F238E27FC236}">
                  <a16:creationId xmlns="" xmlns:a16="http://schemas.microsoft.com/office/drawing/2014/main" id="{C2867723-37C7-4FFA-B9BC-C997454CFF56}"/>
                </a:ext>
              </a:extLst>
            </p:cNvPr>
            <p:cNvSpPr/>
            <p:nvPr/>
          </p:nvSpPr>
          <p:spPr>
            <a:xfrm>
              <a:off x="6882490" y="1080611"/>
              <a:ext cx="9525" cy="9525"/>
            </a:xfrm>
            <a:custGeom>
              <a:avLst/>
              <a:gdLst>
                <a:gd name="connsiteX0" fmla="*/ 10752 w 9525"/>
                <a:gd name="connsiteY0" fmla="*/ 7144 h 9525"/>
                <a:gd name="connsiteX1" fmla="*/ 10752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2" y="7144"/>
                  </a:moveTo>
                  <a:cubicBezTo>
                    <a:pt x="3132" y="15716"/>
                    <a:pt x="9800" y="9049"/>
                    <a:pt x="1075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0" name="Freeform: Shape 4034">
              <a:extLst>
                <a:ext uri="{FF2B5EF4-FFF2-40B4-BE49-F238E27FC236}">
                  <a16:creationId xmlns="" xmlns:a16="http://schemas.microsoft.com/office/drawing/2014/main" id="{DF012441-8B42-48C4-A38A-EA0BF0B6A931}"/>
                </a:ext>
              </a:extLst>
            </p:cNvPr>
            <p:cNvSpPr/>
            <p:nvPr/>
          </p:nvSpPr>
          <p:spPr>
            <a:xfrm>
              <a:off x="6890374" y="1037748"/>
              <a:ext cx="19050" cy="38100"/>
            </a:xfrm>
            <a:custGeom>
              <a:avLst/>
              <a:gdLst>
                <a:gd name="connsiteX0" fmla="*/ 19061 w 19050"/>
                <a:gd name="connsiteY0" fmla="*/ 31909 h 38100"/>
                <a:gd name="connsiteX1" fmla="*/ 7631 w 19050"/>
                <a:gd name="connsiteY1" fmla="*/ 7144 h 38100"/>
                <a:gd name="connsiteX2" fmla="*/ 19061 w 19050"/>
                <a:gd name="connsiteY2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19061" y="31909"/>
                  </a:moveTo>
                  <a:cubicBezTo>
                    <a:pt x="16204" y="24289"/>
                    <a:pt x="20014" y="9049"/>
                    <a:pt x="7631" y="7144"/>
                  </a:cubicBezTo>
                  <a:cubicBezTo>
                    <a:pt x="4774" y="15716"/>
                    <a:pt x="15251" y="40481"/>
                    <a:pt x="19061" y="31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1" name="Freeform: Shape 4035">
              <a:extLst>
                <a:ext uri="{FF2B5EF4-FFF2-40B4-BE49-F238E27FC236}">
                  <a16:creationId xmlns="" xmlns:a16="http://schemas.microsoft.com/office/drawing/2014/main" id="{77719327-F3FE-4CF7-8ACD-AD19C46BB8CC}"/>
                </a:ext>
              </a:extLst>
            </p:cNvPr>
            <p:cNvSpPr/>
            <p:nvPr/>
          </p:nvSpPr>
          <p:spPr>
            <a:xfrm>
              <a:off x="6884822" y="1062738"/>
              <a:ext cx="38100" cy="28575"/>
            </a:xfrm>
            <a:custGeom>
              <a:avLst/>
              <a:gdLst>
                <a:gd name="connsiteX0" fmla="*/ 11278 w 38100"/>
                <a:gd name="connsiteY0" fmla="*/ 18349 h 28575"/>
                <a:gd name="connsiteX1" fmla="*/ 24613 w 38100"/>
                <a:gd name="connsiteY1" fmla="*/ 8824 h 28575"/>
                <a:gd name="connsiteX2" fmla="*/ 11278 w 38100"/>
                <a:gd name="connsiteY2" fmla="*/ 1834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28575">
                  <a:moveTo>
                    <a:pt x="11278" y="18349"/>
                  </a:moveTo>
                  <a:cubicBezTo>
                    <a:pt x="20803" y="17397"/>
                    <a:pt x="44615" y="48829"/>
                    <a:pt x="24613" y="8824"/>
                  </a:cubicBezTo>
                  <a:cubicBezTo>
                    <a:pt x="20803" y="-1653"/>
                    <a:pt x="-2057" y="41209"/>
                    <a:pt x="11278" y="183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2" name="Freeform: Shape 4036">
              <a:extLst>
                <a:ext uri="{FF2B5EF4-FFF2-40B4-BE49-F238E27FC236}">
                  <a16:creationId xmlns="" xmlns:a16="http://schemas.microsoft.com/office/drawing/2014/main" id="{B2ACF876-32A8-412E-8006-4266A134FD44}"/>
                </a:ext>
              </a:extLst>
            </p:cNvPr>
            <p:cNvSpPr/>
            <p:nvPr/>
          </p:nvSpPr>
          <p:spPr>
            <a:xfrm>
              <a:off x="6902291" y="10653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3" name="Freeform: Shape 4037">
              <a:extLst>
                <a:ext uri="{FF2B5EF4-FFF2-40B4-BE49-F238E27FC236}">
                  <a16:creationId xmlns="" xmlns:a16="http://schemas.microsoft.com/office/drawing/2014/main" id="{01FE6427-A25D-4D15-8403-C3D0A34B06A1}"/>
                </a:ext>
              </a:extLst>
            </p:cNvPr>
            <p:cNvSpPr/>
            <p:nvPr/>
          </p:nvSpPr>
          <p:spPr>
            <a:xfrm>
              <a:off x="7413964" y="1218257"/>
              <a:ext cx="28575" cy="19050"/>
            </a:xfrm>
            <a:custGeom>
              <a:avLst/>
              <a:gdLst>
                <a:gd name="connsiteX0" fmla="*/ 7916 w 28575"/>
                <a:gd name="connsiteY0" fmla="*/ 13325 h 19050"/>
                <a:gd name="connsiteX1" fmla="*/ 7916 w 28575"/>
                <a:gd name="connsiteY1" fmla="*/ 133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7916" y="13325"/>
                  </a:moveTo>
                  <a:cubicBezTo>
                    <a:pt x="296" y="16183"/>
                    <a:pt x="52683" y="-1915"/>
                    <a:pt x="7916" y="133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4" name="Freeform: Shape 4038">
              <a:extLst>
                <a:ext uri="{FF2B5EF4-FFF2-40B4-BE49-F238E27FC236}">
                  <a16:creationId xmlns="" xmlns:a16="http://schemas.microsoft.com/office/drawing/2014/main" id="{FA009DA6-9ED4-45FE-A639-3C37B18CF059}"/>
                </a:ext>
              </a:extLst>
            </p:cNvPr>
            <p:cNvSpPr/>
            <p:nvPr/>
          </p:nvSpPr>
          <p:spPr>
            <a:xfrm>
              <a:off x="7701439" y="9663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10001"/>
                    <a:pt x="8096" y="10001"/>
                  </a:cubicBezTo>
                  <a:cubicBezTo>
                    <a:pt x="8096" y="10001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5" name="Freeform: Shape 4039">
              <a:extLst>
                <a:ext uri="{FF2B5EF4-FFF2-40B4-BE49-F238E27FC236}">
                  <a16:creationId xmlns="" xmlns:a16="http://schemas.microsoft.com/office/drawing/2014/main" id="{20D4E9C0-46AD-4C16-A2AD-5E12E827C200}"/>
                </a:ext>
              </a:extLst>
            </p:cNvPr>
            <p:cNvSpPr/>
            <p:nvPr/>
          </p:nvSpPr>
          <p:spPr>
            <a:xfrm>
              <a:off x="7458551" y="1216818"/>
              <a:ext cx="9525" cy="19050"/>
            </a:xfrm>
            <a:custGeom>
              <a:avLst/>
              <a:gdLst>
                <a:gd name="connsiteX0" fmla="*/ 7144 w 9525"/>
                <a:gd name="connsiteY0" fmla="*/ 12859 h 19050"/>
                <a:gd name="connsiteX1" fmla="*/ 9049 w 9525"/>
                <a:gd name="connsiteY1" fmla="*/ 7144 h 19050"/>
                <a:gd name="connsiteX2" fmla="*/ 7144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2859"/>
                  </a:moveTo>
                  <a:lnTo>
                    <a:pt x="9049" y="7144"/>
                  </a:lnTo>
                  <a:cubicBezTo>
                    <a:pt x="8096" y="8096"/>
                    <a:pt x="7144" y="10001"/>
                    <a:pt x="7144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6" name="Freeform: Shape 4040">
              <a:extLst>
                <a:ext uri="{FF2B5EF4-FFF2-40B4-BE49-F238E27FC236}">
                  <a16:creationId xmlns="" xmlns:a16="http://schemas.microsoft.com/office/drawing/2014/main" id="{526284E1-3353-40CD-9B39-2A6F8BFFE88A}"/>
                </a:ext>
              </a:extLst>
            </p:cNvPr>
            <p:cNvSpPr/>
            <p:nvPr/>
          </p:nvSpPr>
          <p:spPr>
            <a:xfrm>
              <a:off x="7455694" y="1305293"/>
              <a:ext cx="9525" cy="9525"/>
            </a:xfrm>
            <a:custGeom>
              <a:avLst/>
              <a:gdLst>
                <a:gd name="connsiteX0" fmla="*/ 7144 w 9525"/>
                <a:gd name="connsiteY0" fmla="*/ 9156 h 9525"/>
                <a:gd name="connsiteX1" fmla="*/ 7144 w 9525"/>
                <a:gd name="connsiteY1" fmla="*/ 915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156"/>
                  </a:moveTo>
                  <a:cubicBezTo>
                    <a:pt x="7144" y="12014"/>
                    <a:pt x="10001" y="3441"/>
                    <a:pt x="7144" y="9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7" name="Freeform: Shape 4041">
              <a:extLst>
                <a:ext uri="{FF2B5EF4-FFF2-40B4-BE49-F238E27FC236}">
                  <a16:creationId xmlns="" xmlns:a16="http://schemas.microsoft.com/office/drawing/2014/main" id="{4C120F4E-6908-473D-B621-65FE512FAA51}"/>
                </a:ext>
              </a:extLst>
            </p:cNvPr>
            <p:cNvSpPr/>
            <p:nvPr/>
          </p:nvSpPr>
          <p:spPr>
            <a:xfrm>
              <a:off x="7515701" y="117419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8" name="Freeform: Shape 4042">
              <a:extLst>
                <a:ext uri="{FF2B5EF4-FFF2-40B4-BE49-F238E27FC236}">
                  <a16:creationId xmlns="" xmlns:a16="http://schemas.microsoft.com/office/drawing/2014/main" id="{44408F75-E092-4B28-AB78-60F5AF37B1C4}"/>
                </a:ext>
              </a:extLst>
            </p:cNvPr>
            <p:cNvSpPr/>
            <p:nvPr/>
          </p:nvSpPr>
          <p:spPr>
            <a:xfrm>
              <a:off x="7369016" y="1322132"/>
              <a:ext cx="28575" cy="28575"/>
            </a:xfrm>
            <a:custGeom>
              <a:avLst/>
              <a:gdLst>
                <a:gd name="connsiteX0" fmla="*/ 7144 w 28575"/>
                <a:gd name="connsiteY0" fmla="*/ 21845 h 28575"/>
                <a:gd name="connsiteX1" fmla="*/ 7144 w 28575"/>
                <a:gd name="connsiteY1" fmla="*/ 2184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28575">
                  <a:moveTo>
                    <a:pt x="7144" y="21845"/>
                  </a:moveTo>
                  <a:cubicBezTo>
                    <a:pt x="19526" y="9463"/>
                    <a:pt x="33814" y="-3872"/>
                    <a:pt x="7144" y="218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9" name="Freeform: Shape 4043">
              <a:extLst>
                <a:ext uri="{FF2B5EF4-FFF2-40B4-BE49-F238E27FC236}">
                  <a16:creationId xmlns="" xmlns:a16="http://schemas.microsoft.com/office/drawing/2014/main" id="{EF627EB5-9683-4C86-B5E5-ADD77192FDB4}"/>
                </a:ext>
              </a:extLst>
            </p:cNvPr>
            <p:cNvSpPr/>
            <p:nvPr/>
          </p:nvSpPr>
          <p:spPr>
            <a:xfrm>
              <a:off x="7681436" y="11149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0" name="Freeform: Shape 4044">
              <a:extLst>
                <a:ext uri="{FF2B5EF4-FFF2-40B4-BE49-F238E27FC236}">
                  <a16:creationId xmlns="" xmlns:a16="http://schemas.microsoft.com/office/drawing/2014/main" id="{98BD638C-63D4-4297-9E0C-F6E9C7A2C2FB}"/>
                </a:ext>
              </a:extLst>
            </p:cNvPr>
            <p:cNvSpPr/>
            <p:nvPr/>
          </p:nvSpPr>
          <p:spPr>
            <a:xfrm>
              <a:off x="7681436" y="1114901"/>
              <a:ext cx="9525" cy="9525"/>
            </a:xfrm>
            <a:custGeom>
              <a:avLst/>
              <a:gdLst>
                <a:gd name="connsiteX0" fmla="*/ 9049 w 9525"/>
                <a:gd name="connsiteY0" fmla="*/ 9049 h 9525"/>
                <a:gd name="connsiteX1" fmla="*/ 7144 w 9525"/>
                <a:gd name="connsiteY1" fmla="*/ 7144 h 9525"/>
                <a:gd name="connsiteX2" fmla="*/ 9049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049"/>
                  </a:moveTo>
                  <a:lnTo>
                    <a:pt x="7144" y="7144"/>
                  </a:lnTo>
                  <a:cubicBezTo>
                    <a:pt x="8096" y="9049"/>
                    <a:pt x="8096" y="10954"/>
                    <a:pt x="9049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1" name="Freeform: Shape 4045">
              <a:extLst>
                <a:ext uri="{FF2B5EF4-FFF2-40B4-BE49-F238E27FC236}">
                  <a16:creationId xmlns="" xmlns:a16="http://schemas.microsoft.com/office/drawing/2014/main" id="{3F3B13DD-BAD1-4DA0-BC0C-9847C0AD2BE5}"/>
                </a:ext>
              </a:extLst>
            </p:cNvPr>
            <p:cNvSpPr/>
            <p:nvPr/>
          </p:nvSpPr>
          <p:spPr>
            <a:xfrm>
              <a:off x="7457705" y="1222216"/>
              <a:ext cx="9525" cy="19050"/>
            </a:xfrm>
            <a:custGeom>
              <a:avLst/>
              <a:gdLst>
                <a:gd name="connsiteX0" fmla="*/ 7990 w 9525"/>
                <a:gd name="connsiteY0" fmla="*/ 12224 h 19050"/>
                <a:gd name="connsiteX1" fmla="*/ 7990 w 9525"/>
                <a:gd name="connsiteY1" fmla="*/ 1222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990" y="12224"/>
                  </a:moveTo>
                  <a:cubicBezTo>
                    <a:pt x="6086" y="794"/>
                    <a:pt x="7990" y="12224"/>
                    <a:pt x="7990" y="122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2" name="Freeform: Shape 4046">
              <a:extLst>
                <a:ext uri="{FF2B5EF4-FFF2-40B4-BE49-F238E27FC236}">
                  <a16:creationId xmlns="" xmlns:a16="http://schemas.microsoft.com/office/drawing/2014/main" id="{4FDA1F6D-57E6-4444-BB10-706AA4736642}"/>
                </a:ext>
              </a:extLst>
            </p:cNvPr>
            <p:cNvSpPr/>
            <p:nvPr/>
          </p:nvSpPr>
          <p:spPr>
            <a:xfrm>
              <a:off x="7450770" y="1243488"/>
              <a:ext cx="19050" cy="19050"/>
            </a:xfrm>
            <a:custGeom>
              <a:avLst/>
              <a:gdLst>
                <a:gd name="connsiteX0" fmla="*/ 13972 w 19050"/>
                <a:gd name="connsiteY0" fmla="*/ 7144 h 19050"/>
                <a:gd name="connsiteX1" fmla="*/ 13972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972" y="7144"/>
                  </a:moveTo>
                  <a:cubicBezTo>
                    <a:pt x="6352" y="12859"/>
                    <a:pt x="3495" y="19526"/>
                    <a:pt x="1397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3" name="Freeform: Shape 4047">
              <a:extLst>
                <a:ext uri="{FF2B5EF4-FFF2-40B4-BE49-F238E27FC236}">
                  <a16:creationId xmlns="" xmlns:a16="http://schemas.microsoft.com/office/drawing/2014/main" id="{9EF617C6-E570-47F5-8A5A-DB67DECB64B4}"/>
                </a:ext>
              </a:extLst>
            </p:cNvPr>
            <p:cNvSpPr/>
            <p:nvPr/>
          </p:nvSpPr>
          <p:spPr>
            <a:xfrm>
              <a:off x="7459504" y="1142507"/>
              <a:ext cx="76200" cy="95250"/>
            </a:xfrm>
            <a:custGeom>
              <a:avLst/>
              <a:gdLst>
                <a:gd name="connsiteX0" fmla="*/ 53816 w 76200"/>
                <a:gd name="connsiteY0" fmla="*/ 40498 h 95250"/>
                <a:gd name="connsiteX1" fmla="*/ 55721 w 76200"/>
                <a:gd name="connsiteY1" fmla="*/ 24305 h 95250"/>
                <a:gd name="connsiteX2" fmla="*/ 60484 w 76200"/>
                <a:gd name="connsiteY2" fmla="*/ 7160 h 95250"/>
                <a:gd name="connsiteX3" fmla="*/ 7144 w 76200"/>
                <a:gd name="connsiteY3" fmla="*/ 80503 h 95250"/>
                <a:gd name="connsiteX4" fmla="*/ 11906 w 76200"/>
                <a:gd name="connsiteY4" fmla="*/ 89075 h 95250"/>
                <a:gd name="connsiteX5" fmla="*/ 22384 w 76200"/>
                <a:gd name="connsiteY5" fmla="*/ 88123 h 95250"/>
                <a:gd name="connsiteX6" fmla="*/ 53816 w 76200"/>
                <a:gd name="connsiteY6" fmla="*/ 4049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95250">
                  <a:moveTo>
                    <a:pt x="53816" y="40498"/>
                  </a:moveTo>
                  <a:cubicBezTo>
                    <a:pt x="47149" y="45260"/>
                    <a:pt x="70961" y="24305"/>
                    <a:pt x="55721" y="24305"/>
                  </a:cubicBezTo>
                  <a:cubicBezTo>
                    <a:pt x="64294" y="30020"/>
                    <a:pt x="79534" y="23353"/>
                    <a:pt x="60484" y="7160"/>
                  </a:cubicBezTo>
                  <a:cubicBezTo>
                    <a:pt x="59531" y="6208"/>
                    <a:pt x="20479" y="47165"/>
                    <a:pt x="7144" y="80503"/>
                  </a:cubicBezTo>
                  <a:cubicBezTo>
                    <a:pt x="10001" y="74788"/>
                    <a:pt x="11906" y="77645"/>
                    <a:pt x="11906" y="89075"/>
                  </a:cubicBezTo>
                  <a:cubicBezTo>
                    <a:pt x="13811" y="74788"/>
                    <a:pt x="17621" y="74788"/>
                    <a:pt x="22384" y="88123"/>
                  </a:cubicBezTo>
                  <a:cubicBezTo>
                    <a:pt x="51911" y="60500"/>
                    <a:pt x="50006" y="47165"/>
                    <a:pt x="53816" y="404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4" name="Freeform: Shape 4048">
              <a:extLst>
                <a:ext uri="{FF2B5EF4-FFF2-40B4-BE49-F238E27FC236}">
                  <a16:creationId xmlns="" xmlns:a16="http://schemas.microsoft.com/office/drawing/2014/main" id="{E55B2D91-73D7-48E7-BB26-018C02FA7C5D}"/>
                </a:ext>
              </a:extLst>
            </p:cNvPr>
            <p:cNvSpPr/>
            <p:nvPr/>
          </p:nvSpPr>
          <p:spPr>
            <a:xfrm>
              <a:off x="7488079" y="12025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5" name="Freeform: Shape 4049">
              <a:extLst>
                <a:ext uri="{FF2B5EF4-FFF2-40B4-BE49-F238E27FC236}">
                  <a16:creationId xmlns="" xmlns:a16="http://schemas.microsoft.com/office/drawing/2014/main" id="{716A7394-A231-4689-BE93-3F958665E160}"/>
                </a:ext>
              </a:extLst>
            </p:cNvPr>
            <p:cNvSpPr/>
            <p:nvPr/>
          </p:nvSpPr>
          <p:spPr>
            <a:xfrm>
              <a:off x="7501414" y="118877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10001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6" name="Freeform: Shape 4050">
              <a:extLst>
                <a:ext uri="{FF2B5EF4-FFF2-40B4-BE49-F238E27FC236}">
                  <a16:creationId xmlns="" xmlns:a16="http://schemas.microsoft.com/office/drawing/2014/main" id="{CE081E5C-822B-4CBC-B478-EFC60862E01B}"/>
                </a:ext>
              </a:extLst>
            </p:cNvPr>
            <p:cNvSpPr/>
            <p:nvPr/>
          </p:nvSpPr>
          <p:spPr>
            <a:xfrm>
              <a:off x="7463949" y="1236821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5556" y="16669"/>
                    <a:pt x="8414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7" name="Freeform: Shape 4051">
              <a:extLst>
                <a:ext uri="{FF2B5EF4-FFF2-40B4-BE49-F238E27FC236}">
                  <a16:creationId xmlns="" xmlns:a16="http://schemas.microsoft.com/office/drawing/2014/main" id="{9CDB3FE7-4E04-432E-97F8-A3185CC94523}"/>
                </a:ext>
              </a:extLst>
            </p:cNvPr>
            <p:cNvSpPr/>
            <p:nvPr/>
          </p:nvSpPr>
          <p:spPr>
            <a:xfrm>
              <a:off x="7459080" y="1227084"/>
              <a:ext cx="9525" cy="9525"/>
            </a:xfrm>
            <a:custGeom>
              <a:avLst/>
              <a:gdLst>
                <a:gd name="connsiteX0" fmla="*/ 7567 w 9525"/>
                <a:gd name="connsiteY0" fmla="*/ 9260 h 9525"/>
                <a:gd name="connsiteX1" fmla="*/ 7567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260"/>
                  </a:moveTo>
                  <a:cubicBezTo>
                    <a:pt x="6615" y="4498"/>
                    <a:pt x="7567" y="9260"/>
                    <a:pt x="7567" y="9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8" name="Freeform: Shape 4052">
              <a:extLst>
                <a:ext uri="{FF2B5EF4-FFF2-40B4-BE49-F238E27FC236}">
                  <a16:creationId xmlns="" xmlns:a16="http://schemas.microsoft.com/office/drawing/2014/main" id="{FDE63037-75C4-40E0-81A2-810729F25B5F}"/>
                </a:ext>
              </a:extLst>
            </p:cNvPr>
            <p:cNvSpPr/>
            <p:nvPr/>
          </p:nvSpPr>
          <p:spPr>
            <a:xfrm>
              <a:off x="7570946" y="118348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9" name="Freeform: Shape 4053">
              <a:extLst>
                <a:ext uri="{FF2B5EF4-FFF2-40B4-BE49-F238E27FC236}">
                  <a16:creationId xmlns="" xmlns:a16="http://schemas.microsoft.com/office/drawing/2014/main" id="{3860D1E2-A0CC-46B7-A0A4-5760483CEA00}"/>
                </a:ext>
              </a:extLst>
            </p:cNvPr>
            <p:cNvSpPr/>
            <p:nvPr/>
          </p:nvSpPr>
          <p:spPr>
            <a:xfrm>
              <a:off x="7489031" y="1174843"/>
              <a:ext cx="47625" cy="47625"/>
            </a:xfrm>
            <a:custGeom>
              <a:avLst/>
              <a:gdLst>
                <a:gd name="connsiteX0" fmla="*/ 39529 w 47625"/>
                <a:gd name="connsiteY0" fmla="*/ 8162 h 47625"/>
                <a:gd name="connsiteX1" fmla="*/ 7144 w 47625"/>
                <a:gd name="connsiteY1" fmla="*/ 35784 h 47625"/>
                <a:gd name="connsiteX2" fmla="*/ 11906 w 47625"/>
                <a:gd name="connsiteY2" fmla="*/ 41499 h 47625"/>
                <a:gd name="connsiteX3" fmla="*/ 39529 w 47625"/>
                <a:gd name="connsiteY3" fmla="*/ 816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39529" y="8162"/>
                  </a:moveTo>
                  <a:cubicBezTo>
                    <a:pt x="34766" y="11972"/>
                    <a:pt x="19526" y="37689"/>
                    <a:pt x="7144" y="35784"/>
                  </a:cubicBezTo>
                  <a:cubicBezTo>
                    <a:pt x="10954" y="36737"/>
                    <a:pt x="12859" y="38642"/>
                    <a:pt x="11906" y="41499"/>
                  </a:cubicBezTo>
                  <a:cubicBezTo>
                    <a:pt x="35719" y="48167"/>
                    <a:pt x="46196" y="-411"/>
                    <a:pt x="39529" y="81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0" name="Freeform: Shape 4054">
              <a:extLst>
                <a:ext uri="{FF2B5EF4-FFF2-40B4-BE49-F238E27FC236}">
                  <a16:creationId xmlns="" xmlns:a16="http://schemas.microsoft.com/office/drawing/2014/main" id="{95F4A916-8CDA-44B5-B9A2-4FC597DB9D22}"/>
                </a:ext>
              </a:extLst>
            </p:cNvPr>
            <p:cNvSpPr/>
            <p:nvPr/>
          </p:nvSpPr>
          <p:spPr>
            <a:xfrm>
              <a:off x="7471886" y="123354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6615"/>
                    <a:pt x="7144" y="7567"/>
                  </a:cubicBezTo>
                  <a:cubicBezTo>
                    <a:pt x="8096" y="6615"/>
                    <a:pt x="8096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1" name="Freeform: Shape 4055">
              <a:extLst>
                <a:ext uri="{FF2B5EF4-FFF2-40B4-BE49-F238E27FC236}">
                  <a16:creationId xmlns="" xmlns:a16="http://schemas.microsoft.com/office/drawing/2014/main" id="{CD575C46-902B-4D95-88BF-E6A8D4D83B0C}"/>
                </a:ext>
              </a:extLst>
            </p:cNvPr>
            <p:cNvSpPr/>
            <p:nvPr/>
          </p:nvSpPr>
          <p:spPr>
            <a:xfrm>
              <a:off x="7370921" y="1179671"/>
              <a:ext cx="57150" cy="47625"/>
            </a:xfrm>
            <a:custGeom>
              <a:avLst/>
              <a:gdLst>
                <a:gd name="connsiteX0" fmla="*/ 7144 w 57150"/>
                <a:gd name="connsiteY0" fmla="*/ 25241 h 47625"/>
                <a:gd name="connsiteX1" fmla="*/ 55721 w 57150"/>
                <a:gd name="connsiteY1" fmla="*/ 7144 h 47625"/>
                <a:gd name="connsiteX2" fmla="*/ 53816 w 57150"/>
                <a:gd name="connsiteY2" fmla="*/ 22384 h 47625"/>
                <a:gd name="connsiteX3" fmla="*/ 29051 w 57150"/>
                <a:gd name="connsiteY3" fmla="*/ 43339 h 47625"/>
                <a:gd name="connsiteX4" fmla="*/ 7144 w 57150"/>
                <a:gd name="connsiteY4" fmla="*/ 25241 h 47625"/>
                <a:gd name="connsiteX5" fmla="*/ 11906 w 57150"/>
                <a:gd name="connsiteY5" fmla="*/ 22384 h 47625"/>
                <a:gd name="connsiteX6" fmla="*/ 15716 w 57150"/>
                <a:gd name="connsiteY6" fmla="*/ 22384 h 47625"/>
                <a:gd name="connsiteX7" fmla="*/ 11906 w 57150"/>
                <a:gd name="connsiteY7" fmla="*/ 2238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47625">
                  <a:moveTo>
                    <a:pt x="7144" y="25241"/>
                  </a:moveTo>
                  <a:cubicBezTo>
                    <a:pt x="20479" y="19526"/>
                    <a:pt x="34766" y="10001"/>
                    <a:pt x="55721" y="7144"/>
                  </a:cubicBezTo>
                  <a:cubicBezTo>
                    <a:pt x="56674" y="9049"/>
                    <a:pt x="51911" y="23336"/>
                    <a:pt x="53816" y="22384"/>
                  </a:cubicBezTo>
                  <a:cubicBezTo>
                    <a:pt x="37624" y="-476"/>
                    <a:pt x="47149" y="29051"/>
                    <a:pt x="29051" y="43339"/>
                  </a:cubicBezTo>
                  <a:cubicBezTo>
                    <a:pt x="30956" y="9049"/>
                    <a:pt x="8096" y="29051"/>
                    <a:pt x="7144" y="25241"/>
                  </a:cubicBezTo>
                  <a:close/>
                  <a:moveTo>
                    <a:pt x="11906" y="22384"/>
                  </a:moveTo>
                  <a:lnTo>
                    <a:pt x="15716" y="22384"/>
                  </a:lnTo>
                  <a:cubicBezTo>
                    <a:pt x="14764" y="21431"/>
                    <a:pt x="12859" y="21431"/>
                    <a:pt x="11906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2" name="Freeform: Shape 4056">
              <a:extLst>
                <a:ext uri="{FF2B5EF4-FFF2-40B4-BE49-F238E27FC236}">
                  <a16:creationId xmlns="" xmlns:a16="http://schemas.microsoft.com/office/drawing/2014/main" id="{5C80B444-FC54-4B2A-9C98-E09383991240}"/>
                </a:ext>
              </a:extLst>
            </p:cNvPr>
            <p:cNvSpPr/>
            <p:nvPr/>
          </p:nvSpPr>
          <p:spPr>
            <a:xfrm>
              <a:off x="6901339" y="113014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3" name="Freeform: Shape 4057">
              <a:extLst>
                <a:ext uri="{FF2B5EF4-FFF2-40B4-BE49-F238E27FC236}">
                  <a16:creationId xmlns="" xmlns:a16="http://schemas.microsoft.com/office/drawing/2014/main" id="{09A3286F-491E-41C0-985A-1D6E61E3EBA1}"/>
                </a:ext>
              </a:extLst>
            </p:cNvPr>
            <p:cNvSpPr/>
            <p:nvPr/>
          </p:nvSpPr>
          <p:spPr>
            <a:xfrm>
              <a:off x="7207091" y="131587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7144" y="7144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4" name="Freeform: Shape 4058">
              <a:extLst>
                <a:ext uri="{FF2B5EF4-FFF2-40B4-BE49-F238E27FC236}">
                  <a16:creationId xmlns="" xmlns:a16="http://schemas.microsoft.com/office/drawing/2014/main" id="{A1C2B639-70C3-4FC5-8602-0C293908F479}"/>
                </a:ext>
              </a:extLst>
            </p:cNvPr>
            <p:cNvSpPr/>
            <p:nvPr/>
          </p:nvSpPr>
          <p:spPr>
            <a:xfrm>
              <a:off x="7149941" y="133873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9049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lnTo>
                    <a:pt x="7144" y="9049"/>
                  </a:lnTo>
                  <a:cubicBezTo>
                    <a:pt x="8096" y="9049"/>
                    <a:pt x="10001" y="8096"/>
                    <a:pt x="1095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5" name="Freeform: Shape 4059">
              <a:extLst>
                <a:ext uri="{FF2B5EF4-FFF2-40B4-BE49-F238E27FC236}">
                  <a16:creationId xmlns="" xmlns:a16="http://schemas.microsoft.com/office/drawing/2014/main" id="{0E7D7323-F5AE-45A4-8388-17E5E5CA8DFA}"/>
                </a:ext>
              </a:extLst>
            </p:cNvPr>
            <p:cNvSpPr/>
            <p:nvPr/>
          </p:nvSpPr>
          <p:spPr>
            <a:xfrm>
              <a:off x="6911816" y="11615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6" name="Freeform: Shape 4060">
              <a:extLst>
                <a:ext uri="{FF2B5EF4-FFF2-40B4-BE49-F238E27FC236}">
                  <a16:creationId xmlns="" xmlns:a16="http://schemas.microsoft.com/office/drawing/2014/main" id="{59E3636C-A5FA-4328-A399-88B6E496678D}"/>
                </a:ext>
              </a:extLst>
            </p:cNvPr>
            <p:cNvSpPr/>
            <p:nvPr/>
          </p:nvSpPr>
          <p:spPr>
            <a:xfrm>
              <a:off x="7048976" y="1291113"/>
              <a:ext cx="9525" cy="9525"/>
            </a:xfrm>
            <a:custGeom>
              <a:avLst/>
              <a:gdLst>
                <a:gd name="connsiteX0" fmla="*/ 8096 w 9525"/>
                <a:gd name="connsiteY0" fmla="*/ 10001 h 9525"/>
                <a:gd name="connsiteX1" fmla="*/ 7144 w 9525"/>
                <a:gd name="connsiteY1" fmla="*/ 7144 h 9525"/>
                <a:gd name="connsiteX2" fmla="*/ 8096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001"/>
                  </a:moveTo>
                  <a:cubicBezTo>
                    <a:pt x="8096" y="9049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8096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7" name="Freeform: Shape 4061">
              <a:extLst>
                <a:ext uri="{FF2B5EF4-FFF2-40B4-BE49-F238E27FC236}">
                  <a16:creationId xmlns="" xmlns:a16="http://schemas.microsoft.com/office/drawing/2014/main" id="{15DCF668-8579-4F8E-825F-F85BEF97072D}"/>
                </a:ext>
              </a:extLst>
            </p:cNvPr>
            <p:cNvSpPr/>
            <p:nvPr/>
          </p:nvSpPr>
          <p:spPr>
            <a:xfrm>
              <a:off x="7153604" y="133873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8" name="Freeform: Shape 4062">
              <a:extLst>
                <a:ext uri="{FF2B5EF4-FFF2-40B4-BE49-F238E27FC236}">
                  <a16:creationId xmlns="" xmlns:a16="http://schemas.microsoft.com/office/drawing/2014/main" id="{D49CB554-15E2-40C4-88AA-E67C7BE85288}"/>
                </a:ext>
              </a:extLst>
            </p:cNvPr>
            <p:cNvSpPr/>
            <p:nvPr/>
          </p:nvSpPr>
          <p:spPr>
            <a:xfrm>
              <a:off x="7230904" y="134159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9049" y="7144"/>
                  </a:cubicBezTo>
                  <a:cubicBezTo>
                    <a:pt x="8096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9" name="Freeform: Shape 4063">
              <a:extLst>
                <a:ext uri="{FF2B5EF4-FFF2-40B4-BE49-F238E27FC236}">
                  <a16:creationId xmlns="" xmlns:a16="http://schemas.microsoft.com/office/drawing/2014/main" id="{548366AA-1F37-4FB2-980C-4B8322D0191A}"/>
                </a:ext>
              </a:extLst>
            </p:cNvPr>
            <p:cNvSpPr/>
            <p:nvPr/>
          </p:nvSpPr>
          <p:spPr>
            <a:xfrm>
              <a:off x="7228046" y="131683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9049" y="7144"/>
                  </a:cubicBezTo>
                  <a:lnTo>
                    <a:pt x="7144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0" name="Freeform: Shape 4064">
              <a:extLst>
                <a:ext uri="{FF2B5EF4-FFF2-40B4-BE49-F238E27FC236}">
                  <a16:creationId xmlns="" xmlns:a16="http://schemas.microsoft.com/office/drawing/2014/main" id="{93A5608C-F2FA-4C54-8026-14023E9ED0BD}"/>
                </a:ext>
              </a:extLst>
            </p:cNvPr>
            <p:cNvSpPr/>
            <p:nvPr/>
          </p:nvSpPr>
          <p:spPr>
            <a:xfrm>
              <a:off x="7343299" y="132064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001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10001" y="7144"/>
                  </a:lnTo>
                  <a:cubicBezTo>
                    <a:pt x="9049" y="8096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1" name="Freeform: Shape 4065">
              <a:extLst>
                <a:ext uri="{FF2B5EF4-FFF2-40B4-BE49-F238E27FC236}">
                  <a16:creationId xmlns="" xmlns:a16="http://schemas.microsoft.com/office/drawing/2014/main" id="{A2242043-FEEC-49B8-8FA4-6BD11421E971}"/>
                </a:ext>
              </a:extLst>
            </p:cNvPr>
            <p:cNvSpPr/>
            <p:nvPr/>
          </p:nvSpPr>
          <p:spPr>
            <a:xfrm>
              <a:off x="7236619" y="132254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8096" y="7144"/>
                  </a:cubicBez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2" name="Freeform: Shape 4066">
              <a:extLst>
                <a:ext uri="{FF2B5EF4-FFF2-40B4-BE49-F238E27FC236}">
                  <a16:creationId xmlns="" xmlns:a16="http://schemas.microsoft.com/office/drawing/2014/main" id="{A0D675EC-AD46-496C-98DE-E554E4F1B59A}"/>
                </a:ext>
              </a:extLst>
            </p:cNvPr>
            <p:cNvSpPr/>
            <p:nvPr/>
          </p:nvSpPr>
          <p:spPr>
            <a:xfrm>
              <a:off x="6921341" y="11063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3" name="Freeform: Shape 4067">
              <a:extLst>
                <a:ext uri="{FF2B5EF4-FFF2-40B4-BE49-F238E27FC236}">
                  <a16:creationId xmlns="" xmlns:a16="http://schemas.microsoft.com/office/drawing/2014/main" id="{DED9F2BF-CB35-462A-8E8F-7FCED805BF1B}"/>
                </a:ext>
              </a:extLst>
            </p:cNvPr>
            <p:cNvSpPr/>
            <p:nvPr/>
          </p:nvSpPr>
          <p:spPr>
            <a:xfrm>
              <a:off x="6906101" y="1098708"/>
              <a:ext cx="9525" cy="9525"/>
            </a:xfrm>
            <a:custGeom>
              <a:avLst/>
              <a:gdLst>
                <a:gd name="connsiteX0" fmla="*/ 8096 w 9525"/>
                <a:gd name="connsiteY0" fmla="*/ 10001 h 9525"/>
                <a:gd name="connsiteX1" fmla="*/ 7144 w 9525"/>
                <a:gd name="connsiteY1" fmla="*/ 7144 h 9525"/>
                <a:gd name="connsiteX2" fmla="*/ 8096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001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8096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4" name="Freeform: Shape 4068">
              <a:extLst>
                <a:ext uri="{FF2B5EF4-FFF2-40B4-BE49-F238E27FC236}">
                  <a16:creationId xmlns="" xmlns:a16="http://schemas.microsoft.com/office/drawing/2014/main" id="{D7E52F05-0AC1-4220-B42B-A494C24F7139}"/>
                </a:ext>
              </a:extLst>
            </p:cNvPr>
            <p:cNvSpPr/>
            <p:nvPr/>
          </p:nvSpPr>
          <p:spPr>
            <a:xfrm>
              <a:off x="7008677" y="1256823"/>
              <a:ext cx="9525" cy="19050"/>
            </a:xfrm>
            <a:custGeom>
              <a:avLst/>
              <a:gdLst>
                <a:gd name="connsiteX0" fmla="*/ 9343 w 9525"/>
                <a:gd name="connsiteY0" fmla="*/ 11906 h 19050"/>
                <a:gd name="connsiteX1" fmla="*/ 9343 w 9525"/>
                <a:gd name="connsiteY1" fmla="*/ 7144 h 19050"/>
                <a:gd name="connsiteX2" fmla="*/ 9343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343" y="11906"/>
                  </a:moveTo>
                  <a:cubicBezTo>
                    <a:pt x="9343" y="10001"/>
                    <a:pt x="8391" y="8096"/>
                    <a:pt x="9343" y="7144"/>
                  </a:cubicBezTo>
                  <a:cubicBezTo>
                    <a:pt x="7439" y="8096"/>
                    <a:pt x="5533" y="11906"/>
                    <a:pt x="9343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5" name="Freeform: Shape 4069">
              <a:extLst>
                <a:ext uri="{FF2B5EF4-FFF2-40B4-BE49-F238E27FC236}">
                  <a16:creationId xmlns="" xmlns:a16="http://schemas.microsoft.com/office/drawing/2014/main" id="{66C9EC53-1AAA-471F-B46C-460A32B7201E}"/>
                </a:ext>
              </a:extLst>
            </p:cNvPr>
            <p:cNvSpPr/>
            <p:nvPr/>
          </p:nvSpPr>
          <p:spPr>
            <a:xfrm>
              <a:off x="6973729" y="110537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8096" y="8096"/>
                    <a:pt x="7144" y="7144"/>
                  </a:cubicBezTo>
                  <a:cubicBezTo>
                    <a:pt x="8096" y="8096"/>
                    <a:pt x="9049" y="8096"/>
                    <a:pt x="1000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6" name="Freeform: Shape 4070">
              <a:extLst>
                <a:ext uri="{FF2B5EF4-FFF2-40B4-BE49-F238E27FC236}">
                  <a16:creationId xmlns="" xmlns:a16="http://schemas.microsoft.com/office/drawing/2014/main" id="{CD79155E-D4DF-451C-8911-A852D88950E7}"/>
                </a:ext>
              </a:extLst>
            </p:cNvPr>
            <p:cNvSpPr/>
            <p:nvPr/>
          </p:nvSpPr>
          <p:spPr>
            <a:xfrm>
              <a:off x="6970871" y="1104423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lnTo>
                    <a:pt x="7144" y="7144"/>
                  </a:lnTo>
                  <a:cubicBezTo>
                    <a:pt x="8096" y="8096"/>
                    <a:pt x="9049" y="8096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7" name="Freeform: Shape 4071">
              <a:extLst>
                <a:ext uri="{FF2B5EF4-FFF2-40B4-BE49-F238E27FC236}">
                  <a16:creationId xmlns="" xmlns:a16="http://schemas.microsoft.com/office/drawing/2014/main" id="{29EE187B-39EA-4F3D-B38A-3FED51E1F41B}"/>
                </a:ext>
              </a:extLst>
            </p:cNvPr>
            <p:cNvSpPr/>
            <p:nvPr/>
          </p:nvSpPr>
          <p:spPr>
            <a:xfrm>
              <a:off x="7060406" y="12063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8" name="Freeform: Shape 4072">
              <a:extLst>
                <a:ext uri="{FF2B5EF4-FFF2-40B4-BE49-F238E27FC236}">
                  <a16:creationId xmlns="" xmlns:a16="http://schemas.microsoft.com/office/drawing/2014/main" id="{9FEC7920-254E-4973-9D8C-E89B35888910}"/>
                </a:ext>
              </a:extLst>
            </p:cNvPr>
            <p:cNvSpPr/>
            <p:nvPr/>
          </p:nvSpPr>
          <p:spPr>
            <a:xfrm>
              <a:off x="6877526" y="1085792"/>
              <a:ext cx="38100" cy="28575"/>
            </a:xfrm>
            <a:custGeom>
              <a:avLst/>
              <a:gdLst>
                <a:gd name="connsiteX0" fmla="*/ 36671 w 38100"/>
                <a:gd name="connsiteY0" fmla="*/ 17203 h 28575"/>
                <a:gd name="connsiteX1" fmla="*/ 7144 w 38100"/>
                <a:gd name="connsiteY1" fmla="*/ 10535 h 28575"/>
                <a:gd name="connsiteX2" fmla="*/ 36671 w 38100"/>
                <a:gd name="connsiteY2" fmla="*/ 1720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28575">
                  <a:moveTo>
                    <a:pt x="36671" y="17203"/>
                  </a:moveTo>
                  <a:cubicBezTo>
                    <a:pt x="29051" y="17203"/>
                    <a:pt x="10954" y="58"/>
                    <a:pt x="7144" y="10535"/>
                  </a:cubicBezTo>
                  <a:cubicBezTo>
                    <a:pt x="17621" y="37205"/>
                    <a:pt x="28099" y="21013"/>
                    <a:pt x="36671" y="172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9" name="Freeform: Shape 4073">
              <a:extLst>
                <a:ext uri="{FF2B5EF4-FFF2-40B4-BE49-F238E27FC236}">
                  <a16:creationId xmlns="" xmlns:a16="http://schemas.microsoft.com/office/drawing/2014/main" id="{0B8CFF7D-19F3-4F18-ACC5-EC85B52394EF}"/>
                </a:ext>
              </a:extLst>
            </p:cNvPr>
            <p:cNvSpPr/>
            <p:nvPr/>
          </p:nvSpPr>
          <p:spPr>
            <a:xfrm>
              <a:off x="6955208" y="109352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0" name="Freeform: Shape 4074">
              <a:extLst>
                <a:ext uri="{FF2B5EF4-FFF2-40B4-BE49-F238E27FC236}">
                  <a16:creationId xmlns="" xmlns:a16="http://schemas.microsoft.com/office/drawing/2014/main" id="{F9E9A9E4-A8D5-4109-B38D-C69378F0A3A0}"/>
                </a:ext>
              </a:extLst>
            </p:cNvPr>
            <p:cNvSpPr/>
            <p:nvPr/>
          </p:nvSpPr>
          <p:spPr>
            <a:xfrm>
              <a:off x="7332821" y="120919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1" name="Freeform: Shape 4075">
              <a:extLst>
                <a:ext uri="{FF2B5EF4-FFF2-40B4-BE49-F238E27FC236}">
                  <a16:creationId xmlns="" xmlns:a16="http://schemas.microsoft.com/office/drawing/2014/main" id="{7836CEB5-0D8F-4CBB-8012-C15BC1DCE98F}"/>
                </a:ext>
              </a:extLst>
            </p:cNvPr>
            <p:cNvSpPr/>
            <p:nvPr/>
          </p:nvSpPr>
          <p:spPr>
            <a:xfrm>
              <a:off x="6930866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2" name="Freeform: Shape 4076">
              <a:extLst>
                <a:ext uri="{FF2B5EF4-FFF2-40B4-BE49-F238E27FC236}">
                  <a16:creationId xmlns="" xmlns:a16="http://schemas.microsoft.com/office/drawing/2014/main" id="{DC57F8E2-7240-4755-901C-19B8D911355D}"/>
                </a:ext>
              </a:extLst>
            </p:cNvPr>
            <p:cNvSpPr/>
            <p:nvPr/>
          </p:nvSpPr>
          <p:spPr>
            <a:xfrm>
              <a:off x="7280434" y="12225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3" name="Freeform: Shape 4077">
              <a:extLst>
                <a:ext uri="{FF2B5EF4-FFF2-40B4-BE49-F238E27FC236}">
                  <a16:creationId xmlns="" xmlns:a16="http://schemas.microsoft.com/office/drawing/2014/main" id="{98D9891D-53F3-49AB-BB32-C5BF69DF09AC}"/>
                </a:ext>
              </a:extLst>
            </p:cNvPr>
            <p:cNvSpPr/>
            <p:nvPr/>
          </p:nvSpPr>
          <p:spPr>
            <a:xfrm>
              <a:off x="7310914" y="1331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4" name="Freeform: Shape 4078">
              <a:extLst>
                <a:ext uri="{FF2B5EF4-FFF2-40B4-BE49-F238E27FC236}">
                  <a16:creationId xmlns="" xmlns:a16="http://schemas.microsoft.com/office/drawing/2014/main" id="{898A8ED6-89AA-4EBE-A03B-82508D3BFD4B}"/>
                </a:ext>
              </a:extLst>
            </p:cNvPr>
            <p:cNvSpPr/>
            <p:nvPr/>
          </p:nvSpPr>
          <p:spPr>
            <a:xfrm>
              <a:off x="7280434" y="122277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5" name="Freeform: Shape 4079">
              <a:extLst>
                <a:ext uri="{FF2B5EF4-FFF2-40B4-BE49-F238E27FC236}">
                  <a16:creationId xmlns="" xmlns:a16="http://schemas.microsoft.com/office/drawing/2014/main" id="{2EF6B9B5-F9EB-482A-885B-F0F0DDBD93D2}"/>
                </a:ext>
              </a:extLst>
            </p:cNvPr>
            <p:cNvSpPr/>
            <p:nvPr/>
          </p:nvSpPr>
          <p:spPr>
            <a:xfrm>
              <a:off x="7175659" y="12387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8096" y="9049"/>
                  </a:cubicBezTo>
                  <a:cubicBezTo>
                    <a:pt x="8096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6" name="Freeform: Shape 4080">
              <a:extLst>
                <a:ext uri="{FF2B5EF4-FFF2-40B4-BE49-F238E27FC236}">
                  <a16:creationId xmlns="" xmlns:a16="http://schemas.microsoft.com/office/drawing/2014/main" id="{32F5F335-2355-44A5-9E7D-DCDDE0FA9CAA}"/>
                </a:ext>
              </a:extLst>
            </p:cNvPr>
            <p:cNvSpPr/>
            <p:nvPr/>
          </p:nvSpPr>
          <p:spPr>
            <a:xfrm>
              <a:off x="7195661" y="12492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7" name="Freeform: Shape 4081">
              <a:extLst>
                <a:ext uri="{FF2B5EF4-FFF2-40B4-BE49-F238E27FC236}">
                  <a16:creationId xmlns="" xmlns:a16="http://schemas.microsoft.com/office/drawing/2014/main" id="{E0CBDB2D-704B-4FDC-9792-E694E81BCA1C}"/>
                </a:ext>
              </a:extLst>
            </p:cNvPr>
            <p:cNvSpPr/>
            <p:nvPr/>
          </p:nvSpPr>
          <p:spPr>
            <a:xfrm>
              <a:off x="7005161" y="12863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10001" y="8096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8" name="Freeform: Shape 4082">
              <a:extLst>
                <a:ext uri="{FF2B5EF4-FFF2-40B4-BE49-F238E27FC236}">
                  <a16:creationId xmlns="" xmlns:a16="http://schemas.microsoft.com/office/drawing/2014/main" id="{395371F4-5503-4DFA-AC2C-763049B233DD}"/>
                </a:ext>
              </a:extLst>
            </p:cNvPr>
            <p:cNvSpPr/>
            <p:nvPr/>
          </p:nvSpPr>
          <p:spPr>
            <a:xfrm>
              <a:off x="7280434" y="122062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8096" y="7144"/>
                  </a:cubicBezTo>
                  <a:cubicBezTo>
                    <a:pt x="7144" y="7144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9" name="Freeform: Shape 4083">
              <a:extLst>
                <a:ext uri="{FF2B5EF4-FFF2-40B4-BE49-F238E27FC236}">
                  <a16:creationId xmlns="" xmlns:a16="http://schemas.microsoft.com/office/drawing/2014/main" id="{A1D2F582-F7A6-4985-A6B9-F9E5866F9BF6}"/>
                </a:ext>
              </a:extLst>
            </p:cNvPr>
            <p:cNvSpPr/>
            <p:nvPr/>
          </p:nvSpPr>
          <p:spPr>
            <a:xfrm>
              <a:off x="7139464" y="126087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0" name="Freeform: Shape 4084">
              <a:extLst>
                <a:ext uri="{FF2B5EF4-FFF2-40B4-BE49-F238E27FC236}">
                  <a16:creationId xmlns="" xmlns:a16="http://schemas.microsoft.com/office/drawing/2014/main" id="{D3AE000D-9793-406F-98DE-10BE96E3D683}"/>
                </a:ext>
              </a:extLst>
            </p:cNvPr>
            <p:cNvSpPr/>
            <p:nvPr/>
          </p:nvSpPr>
          <p:spPr>
            <a:xfrm>
              <a:off x="7122528" y="1255231"/>
              <a:ext cx="28575" cy="19050"/>
            </a:xfrm>
            <a:custGeom>
              <a:avLst/>
              <a:gdLst>
                <a:gd name="connsiteX0" fmla="*/ 14554 w 28575"/>
                <a:gd name="connsiteY0" fmla="*/ 7784 h 19050"/>
                <a:gd name="connsiteX1" fmla="*/ 14554 w 28575"/>
                <a:gd name="connsiteY1" fmla="*/ 778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14554" y="7784"/>
                  </a:moveTo>
                  <a:cubicBezTo>
                    <a:pt x="-13069" y="37311"/>
                    <a:pt x="47891" y="2069"/>
                    <a:pt x="14554" y="77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1" name="Freeform: Shape 4085">
              <a:extLst>
                <a:ext uri="{FF2B5EF4-FFF2-40B4-BE49-F238E27FC236}">
                  <a16:creationId xmlns="" xmlns:a16="http://schemas.microsoft.com/office/drawing/2014/main" id="{F1BF85CA-42AA-445B-9C3B-4A327A70B2F1}"/>
                </a:ext>
              </a:extLst>
            </p:cNvPr>
            <p:cNvSpPr/>
            <p:nvPr/>
          </p:nvSpPr>
          <p:spPr>
            <a:xfrm>
              <a:off x="7130891" y="125301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7144"/>
                    <a:pt x="9049" y="7144"/>
                  </a:cubicBezTo>
                  <a:cubicBezTo>
                    <a:pt x="8096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2" name="Freeform: Shape 4086">
              <a:extLst>
                <a:ext uri="{FF2B5EF4-FFF2-40B4-BE49-F238E27FC236}">
                  <a16:creationId xmlns="" xmlns:a16="http://schemas.microsoft.com/office/drawing/2014/main" id="{198680E8-B629-44E7-A793-AABF0D33ECBA}"/>
                </a:ext>
              </a:extLst>
            </p:cNvPr>
            <p:cNvSpPr/>
            <p:nvPr/>
          </p:nvSpPr>
          <p:spPr>
            <a:xfrm>
              <a:off x="7093744" y="123586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3" name="Freeform: Shape 4087">
              <a:extLst>
                <a:ext uri="{FF2B5EF4-FFF2-40B4-BE49-F238E27FC236}">
                  <a16:creationId xmlns="" xmlns:a16="http://schemas.microsoft.com/office/drawing/2014/main" id="{7CEBC590-82F8-4125-9066-DF3A7F82F580}"/>
                </a:ext>
              </a:extLst>
            </p:cNvPr>
            <p:cNvSpPr/>
            <p:nvPr/>
          </p:nvSpPr>
          <p:spPr>
            <a:xfrm>
              <a:off x="7404259" y="1240356"/>
              <a:ext cx="9525" cy="9525"/>
            </a:xfrm>
            <a:custGeom>
              <a:avLst/>
              <a:gdLst>
                <a:gd name="connsiteX0" fmla="*/ 10954 w 9525"/>
                <a:gd name="connsiteY0" fmla="*/ 7419 h 9525"/>
                <a:gd name="connsiteX1" fmla="*/ 10954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954" y="7419"/>
                  </a:moveTo>
                  <a:cubicBezTo>
                    <a:pt x="10954" y="6466"/>
                    <a:pt x="2381" y="8371"/>
                    <a:pt x="10954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4" name="Freeform: Shape 4088">
              <a:extLst>
                <a:ext uri="{FF2B5EF4-FFF2-40B4-BE49-F238E27FC236}">
                  <a16:creationId xmlns="" xmlns:a16="http://schemas.microsoft.com/office/drawing/2014/main" id="{1BAC7704-4475-4B2B-AF85-4F48A484DAFD}"/>
                </a:ext>
              </a:extLst>
            </p:cNvPr>
            <p:cNvSpPr/>
            <p:nvPr/>
          </p:nvSpPr>
          <p:spPr>
            <a:xfrm>
              <a:off x="6989921" y="12101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10001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5" name="Freeform: Shape 4089">
              <a:extLst>
                <a:ext uri="{FF2B5EF4-FFF2-40B4-BE49-F238E27FC236}">
                  <a16:creationId xmlns="" xmlns:a16="http://schemas.microsoft.com/office/drawing/2014/main" id="{CC81E232-0AA2-4AD8-B611-8F41C1D02DF4}"/>
                </a:ext>
              </a:extLst>
            </p:cNvPr>
            <p:cNvSpPr/>
            <p:nvPr/>
          </p:nvSpPr>
          <p:spPr>
            <a:xfrm>
              <a:off x="7121366" y="126444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9049" y="8096"/>
                    <a:pt x="9049" y="7144"/>
                  </a:cubicBezTo>
                  <a:cubicBezTo>
                    <a:pt x="8096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6" name="Freeform: Shape 4090">
              <a:extLst>
                <a:ext uri="{FF2B5EF4-FFF2-40B4-BE49-F238E27FC236}">
                  <a16:creationId xmlns="" xmlns:a16="http://schemas.microsoft.com/office/drawing/2014/main" id="{8B5E6DC6-F4A3-4BFE-9730-224B2DCC2293}"/>
                </a:ext>
              </a:extLst>
            </p:cNvPr>
            <p:cNvSpPr/>
            <p:nvPr/>
          </p:nvSpPr>
          <p:spPr>
            <a:xfrm>
              <a:off x="6995319" y="1196220"/>
              <a:ext cx="9525" cy="19050"/>
            </a:xfrm>
            <a:custGeom>
              <a:avLst/>
              <a:gdLst>
                <a:gd name="connsiteX0" fmla="*/ 8414 w 9525"/>
                <a:gd name="connsiteY0" fmla="*/ 13455 h 19050"/>
                <a:gd name="connsiteX1" fmla="*/ 8414 w 9525"/>
                <a:gd name="connsiteY1" fmla="*/ 1345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14" y="13455"/>
                  </a:moveTo>
                  <a:cubicBezTo>
                    <a:pt x="8414" y="8692"/>
                    <a:pt x="5556" y="2025"/>
                    <a:pt x="8414" y="134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7" name="Freeform: Shape 4091">
              <a:extLst>
                <a:ext uri="{FF2B5EF4-FFF2-40B4-BE49-F238E27FC236}">
                  <a16:creationId xmlns="" xmlns:a16="http://schemas.microsoft.com/office/drawing/2014/main" id="{D260B2CC-C19F-4028-A95C-B984D10FBBAD}"/>
                </a:ext>
              </a:extLst>
            </p:cNvPr>
            <p:cNvSpPr/>
            <p:nvPr/>
          </p:nvSpPr>
          <p:spPr>
            <a:xfrm>
              <a:off x="6992779" y="11968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8" name="Freeform: Shape 4092">
              <a:extLst>
                <a:ext uri="{FF2B5EF4-FFF2-40B4-BE49-F238E27FC236}">
                  <a16:creationId xmlns="" xmlns:a16="http://schemas.microsoft.com/office/drawing/2014/main" id="{37A609A8-85BF-4E15-836B-5F8F07587425}"/>
                </a:ext>
              </a:extLst>
            </p:cNvPr>
            <p:cNvSpPr/>
            <p:nvPr/>
          </p:nvSpPr>
          <p:spPr>
            <a:xfrm>
              <a:off x="6894395" y="959638"/>
              <a:ext cx="847725" cy="400050"/>
            </a:xfrm>
            <a:custGeom>
              <a:avLst/>
              <a:gdLst>
                <a:gd name="connsiteX0" fmla="*/ 561775 w 847725"/>
                <a:gd name="connsiteY0" fmla="*/ 299566 h 400050"/>
                <a:gd name="connsiteX1" fmla="*/ 596065 w 847725"/>
                <a:gd name="connsiteY1" fmla="*/ 285279 h 400050"/>
                <a:gd name="connsiteX2" fmla="*/ 597017 w 847725"/>
                <a:gd name="connsiteY2" fmla="*/ 274801 h 400050"/>
                <a:gd name="connsiteX3" fmla="*/ 620830 w 847725"/>
                <a:gd name="connsiteY3" fmla="*/ 287184 h 400050"/>
                <a:gd name="connsiteX4" fmla="*/ 660835 w 847725"/>
                <a:gd name="connsiteY4" fmla="*/ 259561 h 400050"/>
                <a:gd name="connsiteX5" fmla="*/ 650357 w 847725"/>
                <a:gd name="connsiteY5" fmla="*/ 248131 h 400050"/>
                <a:gd name="connsiteX6" fmla="*/ 729415 w 847725"/>
                <a:gd name="connsiteY6" fmla="*/ 214794 h 400050"/>
                <a:gd name="connsiteX7" fmla="*/ 824665 w 847725"/>
                <a:gd name="connsiteY7" fmla="*/ 19531 h 400050"/>
                <a:gd name="connsiteX8" fmla="*/ 844667 w 847725"/>
                <a:gd name="connsiteY8" fmla="*/ 35724 h 400050"/>
                <a:gd name="connsiteX9" fmla="*/ 804662 w 847725"/>
                <a:gd name="connsiteY9" fmla="*/ 166216 h 400050"/>
                <a:gd name="connsiteX10" fmla="*/ 797042 w 847725"/>
                <a:gd name="connsiteY10" fmla="*/ 143356 h 400050"/>
                <a:gd name="connsiteX11" fmla="*/ 789422 w 847725"/>
                <a:gd name="connsiteY11" fmla="*/ 174789 h 400050"/>
                <a:gd name="connsiteX12" fmla="*/ 802757 w 847725"/>
                <a:gd name="connsiteY12" fmla="*/ 169074 h 400050"/>
                <a:gd name="connsiteX13" fmla="*/ 751322 w 847725"/>
                <a:gd name="connsiteY13" fmla="*/ 248131 h 400050"/>
                <a:gd name="connsiteX14" fmla="*/ 742750 w 847725"/>
                <a:gd name="connsiteY14" fmla="*/ 237654 h 400050"/>
                <a:gd name="connsiteX15" fmla="*/ 709412 w 847725"/>
                <a:gd name="connsiteY15" fmla="*/ 289089 h 400050"/>
                <a:gd name="connsiteX16" fmla="*/ 703697 w 847725"/>
                <a:gd name="connsiteY16" fmla="*/ 265276 h 400050"/>
                <a:gd name="connsiteX17" fmla="*/ 702745 w 847725"/>
                <a:gd name="connsiteY17" fmla="*/ 270991 h 400050"/>
                <a:gd name="connsiteX18" fmla="*/ 565585 w 847725"/>
                <a:gd name="connsiteY18" fmla="*/ 369099 h 400050"/>
                <a:gd name="connsiteX19" fmla="*/ 552250 w 847725"/>
                <a:gd name="connsiteY19" fmla="*/ 380529 h 400050"/>
                <a:gd name="connsiteX20" fmla="*/ 574157 w 847725"/>
                <a:gd name="connsiteY20" fmla="*/ 379576 h 400050"/>
                <a:gd name="connsiteX21" fmla="*/ 614162 w 847725"/>
                <a:gd name="connsiteY21" fmla="*/ 344334 h 400050"/>
                <a:gd name="connsiteX22" fmla="*/ 635117 w 847725"/>
                <a:gd name="connsiteY22" fmla="*/ 339571 h 400050"/>
                <a:gd name="connsiteX23" fmla="*/ 629402 w 847725"/>
                <a:gd name="connsiteY23" fmla="*/ 354811 h 400050"/>
                <a:gd name="connsiteX24" fmla="*/ 607495 w 847725"/>
                <a:gd name="connsiteY24" fmla="*/ 358621 h 400050"/>
                <a:gd name="connsiteX25" fmla="*/ 620830 w 847725"/>
                <a:gd name="connsiteY25" fmla="*/ 363384 h 400050"/>
                <a:gd name="connsiteX26" fmla="*/ 500815 w 847725"/>
                <a:gd name="connsiteY26" fmla="*/ 386244 h 400050"/>
                <a:gd name="connsiteX27" fmla="*/ 495100 w 847725"/>
                <a:gd name="connsiteY27" fmla="*/ 380529 h 400050"/>
                <a:gd name="connsiteX28" fmla="*/ 540820 w 847725"/>
                <a:gd name="connsiteY28" fmla="*/ 364336 h 400050"/>
                <a:gd name="connsiteX29" fmla="*/ 544630 w 847725"/>
                <a:gd name="connsiteY29" fmla="*/ 362431 h 400050"/>
                <a:gd name="connsiteX30" fmla="*/ 463667 w 847725"/>
                <a:gd name="connsiteY30" fmla="*/ 363384 h 400050"/>
                <a:gd name="connsiteX31" fmla="*/ 457952 w 847725"/>
                <a:gd name="connsiteY31" fmla="*/ 348144 h 400050"/>
                <a:gd name="connsiteX32" fmla="*/ 418900 w 847725"/>
                <a:gd name="connsiteY32" fmla="*/ 379576 h 400050"/>
                <a:gd name="connsiteX33" fmla="*/ 457952 w 847725"/>
                <a:gd name="connsiteY33" fmla="*/ 371956 h 400050"/>
                <a:gd name="connsiteX34" fmla="*/ 454142 w 847725"/>
                <a:gd name="connsiteY34" fmla="*/ 388149 h 400050"/>
                <a:gd name="connsiteX35" fmla="*/ 293170 w 847725"/>
                <a:gd name="connsiteY35" fmla="*/ 388149 h 400050"/>
                <a:gd name="connsiteX36" fmla="*/ 335080 w 847725"/>
                <a:gd name="connsiteY36" fmla="*/ 377671 h 400050"/>
                <a:gd name="connsiteX37" fmla="*/ 324602 w 847725"/>
                <a:gd name="connsiteY37" fmla="*/ 393864 h 400050"/>
                <a:gd name="connsiteX38" fmla="*/ 347462 w 847725"/>
                <a:gd name="connsiteY38" fmla="*/ 394816 h 400050"/>
                <a:gd name="connsiteX39" fmla="*/ 346510 w 847725"/>
                <a:gd name="connsiteY39" fmla="*/ 354811 h 400050"/>
                <a:gd name="connsiteX40" fmla="*/ 280787 w 847725"/>
                <a:gd name="connsiteY40" fmla="*/ 376719 h 400050"/>
                <a:gd name="connsiteX41" fmla="*/ 299837 w 847725"/>
                <a:gd name="connsiteY41" fmla="*/ 359574 h 400050"/>
                <a:gd name="connsiteX42" fmla="*/ 306505 w 847725"/>
                <a:gd name="connsiteY42" fmla="*/ 367194 h 400050"/>
                <a:gd name="connsiteX43" fmla="*/ 295075 w 847725"/>
                <a:gd name="connsiteY43" fmla="*/ 384339 h 400050"/>
                <a:gd name="connsiteX44" fmla="*/ 252212 w 847725"/>
                <a:gd name="connsiteY44" fmla="*/ 385291 h 400050"/>
                <a:gd name="connsiteX45" fmla="*/ 247449 w 847725"/>
                <a:gd name="connsiteY45" fmla="*/ 383386 h 400050"/>
                <a:gd name="connsiteX46" fmla="*/ 271262 w 847725"/>
                <a:gd name="connsiteY46" fmla="*/ 373861 h 400050"/>
                <a:gd name="connsiteX47" fmla="*/ 248402 w 847725"/>
                <a:gd name="connsiteY47" fmla="*/ 375766 h 400050"/>
                <a:gd name="connsiteX48" fmla="*/ 266500 w 847725"/>
                <a:gd name="connsiteY48" fmla="*/ 365289 h 400050"/>
                <a:gd name="connsiteX49" fmla="*/ 278882 w 847725"/>
                <a:gd name="connsiteY49" fmla="*/ 363384 h 400050"/>
                <a:gd name="connsiteX50" fmla="*/ 202682 w 847725"/>
                <a:gd name="connsiteY50" fmla="*/ 371004 h 400050"/>
                <a:gd name="connsiteX51" fmla="*/ 236972 w 847725"/>
                <a:gd name="connsiteY51" fmla="*/ 375766 h 400050"/>
                <a:gd name="connsiteX52" fmla="*/ 223637 w 847725"/>
                <a:gd name="connsiteY52" fmla="*/ 367194 h 400050"/>
                <a:gd name="connsiteX53" fmla="*/ 240782 w 847725"/>
                <a:gd name="connsiteY53" fmla="*/ 350049 h 400050"/>
                <a:gd name="connsiteX54" fmla="*/ 235067 w 847725"/>
                <a:gd name="connsiteY54" fmla="*/ 359574 h 400050"/>
                <a:gd name="connsiteX55" fmla="*/ 190299 w 847725"/>
                <a:gd name="connsiteY55" fmla="*/ 372909 h 400050"/>
                <a:gd name="connsiteX56" fmla="*/ 160772 w 847725"/>
                <a:gd name="connsiteY56" fmla="*/ 342429 h 400050"/>
                <a:gd name="connsiteX57" fmla="*/ 199824 w 847725"/>
                <a:gd name="connsiteY57" fmla="*/ 354811 h 400050"/>
                <a:gd name="connsiteX58" fmla="*/ 144580 w 847725"/>
                <a:gd name="connsiteY58" fmla="*/ 345286 h 400050"/>
                <a:gd name="connsiteX59" fmla="*/ 117910 w 847725"/>
                <a:gd name="connsiteY59" fmla="*/ 335761 h 400050"/>
                <a:gd name="connsiteX60" fmla="*/ 145532 w 847725"/>
                <a:gd name="connsiteY60" fmla="*/ 331951 h 400050"/>
                <a:gd name="connsiteX61" fmla="*/ 78857 w 847725"/>
                <a:gd name="connsiteY61" fmla="*/ 310044 h 400050"/>
                <a:gd name="connsiteX62" fmla="*/ 24565 w 847725"/>
                <a:gd name="connsiteY62" fmla="*/ 230034 h 400050"/>
                <a:gd name="connsiteX63" fmla="*/ 40757 w 847725"/>
                <a:gd name="connsiteY63" fmla="*/ 258609 h 400050"/>
                <a:gd name="connsiteX64" fmla="*/ 55045 w 847725"/>
                <a:gd name="connsiteY64" fmla="*/ 250989 h 400050"/>
                <a:gd name="connsiteX65" fmla="*/ 37899 w 847725"/>
                <a:gd name="connsiteY65" fmla="*/ 239559 h 400050"/>
                <a:gd name="connsiteX66" fmla="*/ 12182 w 847725"/>
                <a:gd name="connsiteY66" fmla="*/ 234796 h 400050"/>
                <a:gd name="connsiteX67" fmla="*/ 38852 w 847725"/>
                <a:gd name="connsiteY67" fmla="*/ 215746 h 400050"/>
                <a:gd name="connsiteX68" fmla="*/ 13135 w 847725"/>
                <a:gd name="connsiteY68" fmla="*/ 194791 h 400050"/>
                <a:gd name="connsiteX69" fmla="*/ 20755 w 847725"/>
                <a:gd name="connsiteY69" fmla="*/ 214794 h 400050"/>
                <a:gd name="connsiteX70" fmla="*/ 21707 w 847725"/>
                <a:gd name="connsiteY70" fmla="*/ 211936 h 400050"/>
                <a:gd name="connsiteX71" fmla="*/ 16945 w 847725"/>
                <a:gd name="connsiteY71" fmla="*/ 150976 h 400050"/>
                <a:gd name="connsiteX72" fmla="*/ 20755 w 847725"/>
                <a:gd name="connsiteY72" fmla="*/ 146214 h 400050"/>
                <a:gd name="connsiteX73" fmla="*/ 40757 w 847725"/>
                <a:gd name="connsiteY73" fmla="*/ 154786 h 400050"/>
                <a:gd name="connsiteX74" fmla="*/ 72190 w 847725"/>
                <a:gd name="connsiteY74" fmla="*/ 194791 h 400050"/>
                <a:gd name="connsiteX75" fmla="*/ 82667 w 847725"/>
                <a:gd name="connsiteY75" fmla="*/ 199554 h 400050"/>
                <a:gd name="connsiteX76" fmla="*/ 62665 w 847725"/>
                <a:gd name="connsiteY76" fmla="*/ 159549 h 400050"/>
                <a:gd name="connsiteX77" fmla="*/ 54092 w 847725"/>
                <a:gd name="connsiteY77" fmla="*/ 146214 h 400050"/>
                <a:gd name="connsiteX78" fmla="*/ 53140 w 847725"/>
                <a:gd name="connsiteY78" fmla="*/ 134784 h 400050"/>
                <a:gd name="connsiteX79" fmla="*/ 67427 w 847725"/>
                <a:gd name="connsiteY79" fmla="*/ 141451 h 400050"/>
                <a:gd name="connsiteX80" fmla="*/ 103622 w 847725"/>
                <a:gd name="connsiteY80" fmla="*/ 199554 h 400050"/>
                <a:gd name="connsiteX81" fmla="*/ 141722 w 847725"/>
                <a:gd name="connsiteY81" fmla="*/ 215746 h 400050"/>
                <a:gd name="connsiteX82" fmla="*/ 130292 w 847725"/>
                <a:gd name="connsiteY82" fmla="*/ 234796 h 400050"/>
                <a:gd name="connsiteX83" fmla="*/ 178870 w 847725"/>
                <a:gd name="connsiteY83" fmla="*/ 243369 h 400050"/>
                <a:gd name="connsiteX84" fmla="*/ 162677 w 847725"/>
                <a:gd name="connsiteY84" fmla="*/ 257656 h 400050"/>
                <a:gd name="connsiteX85" fmla="*/ 157915 w 847725"/>
                <a:gd name="connsiteY85" fmla="*/ 259561 h 400050"/>
                <a:gd name="connsiteX86" fmla="*/ 282692 w 847725"/>
                <a:gd name="connsiteY86" fmla="*/ 294804 h 400050"/>
                <a:gd name="connsiteX87" fmla="*/ 291265 w 847725"/>
                <a:gd name="connsiteY87" fmla="*/ 290994 h 400050"/>
                <a:gd name="connsiteX88" fmla="*/ 306505 w 847725"/>
                <a:gd name="connsiteY88" fmla="*/ 269086 h 400050"/>
                <a:gd name="connsiteX89" fmla="*/ 299837 w 847725"/>
                <a:gd name="connsiteY89" fmla="*/ 271944 h 400050"/>
                <a:gd name="connsiteX90" fmla="*/ 312220 w 847725"/>
                <a:gd name="connsiteY90" fmla="*/ 287184 h 400050"/>
                <a:gd name="connsiteX91" fmla="*/ 294122 w 847725"/>
                <a:gd name="connsiteY91" fmla="*/ 310996 h 400050"/>
                <a:gd name="connsiteX92" fmla="*/ 312220 w 847725"/>
                <a:gd name="connsiteY92" fmla="*/ 306234 h 400050"/>
                <a:gd name="connsiteX93" fmla="*/ 335080 w 847725"/>
                <a:gd name="connsiteY93" fmla="*/ 286231 h 400050"/>
                <a:gd name="connsiteX94" fmla="*/ 312220 w 847725"/>
                <a:gd name="connsiteY94" fmla="*/ 284326 h 400050"/>
                <a:gd name="connsiteX95" fmla="*/ 398897 w 847725"/>
                <a:gd name="connsiteY95" fmla="*/ 270991 h 400050"/>
                <a:gd name="connsiteX96" fmla="*/ 395087 w 847725"/>
                <a:gd name="connsiteY96" fmla="*/ 280516 h 400050"/>
                <a:gd name="connsiteX97" fmla="*/ 452237 w 847725"/>
                <a:gd name="connsiteY97" fmla="*/ 279564 h 400050"/>
                <a:gd name="connsiteX98" fmla="*/ 464620 w 847725"/>
                <a:gd name="connsiteY98" fmla="*/ 253846 h 400050"/>
                <a:gd name="connsiteX99" fmla="*/ 468430 w 847725"/>
                <a:gd name="connsiteY99" fmla="*/ 251941 h 400050"/>
                <a:gd name="connsiteX100" fmla="*/ 457952 w 847725"/>
                <a:gd name="connsiteY100" fmla="*/ 270991 h 400050"/>
                <a:gd name="connsiteX101" fmla="*/ 459857 w 847725"/>
                <a:gd name="connsiteY101" fmla="*/ 283374 h 400050"/>
                <a:gd name="connsiteX102" fmla="*/ 483670 w 847725"/>
                <a:gd name="connsiteY102" fmla="*/ 245274 h 400050"/>
                <a:gd name="connsiteX103" fmla="*/ 510340 w 847725"/>
                <a:gd name="connsiteY103" fmla="*/ 304329 h 400050"/>
                <a:gd name="connsiteX104" fmla="*/ 509387 w 847725"/>
                <a:gd name="connsiteY104" fmla="*/ 294804 h 400050"/>
                <a:gd name="connsiteX105" fmla="*/ 500815 w 847725"/>
                <a:gd name="connsiteY105" fmla="*/ 310044 h 400050"/>
                <a:gd name="connsiteX106" fmla="*/ 561775 w 847725"/>
                <a:gd name="connsiteY106" fmla="*/ 299566 h 400050"/>
                <a:gd name="connsiteX107" fmla="*/ 816092 w 847725"/>
                <a:gd name="connsiteY107" fmla="*/ 28104 h 400050"/>
                <a:gd name="connsiteX108" fmla="*/ 817997 w 847725"/>
                <a:gd name="connsiteY108" fmla="*/ 30009 h 400050"/>
                <a:gd name="connsiteX109" fmla="*/ 816092 w 847725"/>
                <a:gd name="connsiteY109" fmla="*/ 28104 h 400050"/>
                <a:gd name="connsiteX110" fmla="*/ 383657 w 847725"/>
                <a:gd name="connsiteY110" fmla="*/ 334809 h 400050"/>
                <a:gd name="connsiteX111" fmla="*/ 438902 w 847725"/>
                <a:gd name="connsiteY111" fmla="*/ 304329 h 400050"/>
                <a:gd name="connsiteX112" fmla="*/ 383657 w 847725"/>
                <a:gd name="connsiteY112" fmla="*/ 334809 h 400050"/>
                <a:gd name="connsiteX113" fmla="*/ 377942 w 847725"/>
                <a:gd name="connsiteY113" fmla="*/ 313854 h 400050"/>
                <a:gd name="connsiteX114" fmla="*/ 377942 w 847725"/>
                <a:gd name="connsiteY114" fmla="*/ 313854 h 400050"/>
                <a:gd name="connsiteX115" fmla="*/ 374132 w 847725"/>
                <a:gd name="connsiteY115" fmla="*/ 320521 h 400050"/>
                <a:gd name="connsiteX116" fmla="*/ 375085 w 847725"/>
                <a:gd name="connsiteY116" fmla="*/ 321474 h 400050"/>
                <a:gd name="connsiteX117" fmla="*/ 374132 w 847725"/>
                <a:gd name="connsiteY117" fmla="*/ 320521 h 400050"/>
                <a:gd name="connsiteX118" fmla="*/ 491290 w 847725"/>
                <a:gd name="connsiteY118" fmla="*/ 306234 h 400050"/>
                <a:gd name="connsiteX119" fmla="*/ 491290 w 847725"/>
                <a:gd name="connsiteY119" fmla="*/ 306234 h 400050"/>
                <a:gd name="connsiteX120" fmla="*/ 481765 w 847725"/>
                <a:gd name="connsiteY120" fmla="*/ 301471 h 400050"/>
                <a:gd name="connsiteX121" fmla="*/ 481765 w 847725"/>
                <a:gd name="connsiteY121" fmla="*/ 301471 h 400050"/>
                <a:gd name="connsiteX122" fmla="*/ 452237 w 847725"/>
                <a:gd name="connsiteY122" fmla="*/ 290041 h 400050"/>
                <a:gd name="connsiteX123" fmla="*/ 452237 w 847725"/>
                <a:gd name="connsiteY123" fmla="*/ 290041 h 400050"/>
                <a:gd name="connsiteX124" fmla="*/ 77905 w 847725"/>
                <a:gd name="connsiteY124" fmla="*/ 215746 h 400050"/>
                <a:gd name="connsiteX125" fmla="*/ 77905 w 847725"/>
                <a:gd name="connsiteY125" fmla="*/ 215746 h 400050"/>
                <a:gd name="connsiteX126" fmla="*/ 121720 w 847725"/>
                <a:gd name="connsiteY126" fmla="*/ 272896 h 400050"/>
                <a:gd name="connsiteX127" fmla="*/ 156010 w 847725"/>
                <a:gd name="connsiteY127" fmla="*/ 259561 h 400050"/>
                <a:gd name="connsiteX128" fmla="*/ 161724 w 847725"/>
                <a:gd name="connsiteY128" fmla="*/ 261466 h 400050"/>
                <a:gd name="connsiteX129" fmla="*/ 135055 w 847725"/>
                <a:gd name="connsiteY129" fmla="*/ 268134 h 400050"/>
                <a:gd name="connsiteX130" fmla="*/ 119815 w 847725"/>
                <a:gd name="connsiteY130" fmla="*/ 229081 h 400050"/>
                <a:gd name="connsiteX131" fmla="*/ 96002 w 847725"/>
                <a:gd name="connsiteY131" fmla="*/ 244321 h 400050"/>
                <a:gd name="connsiteX132" fmla="*/ 121720 w 847725"/>
                <a:gd name="connsiteY132" fmla="*/ 272896 h 400050"/>
                <a:gd name="connsiteX133" fmla="*/ 296980 w 847725"/>
                <a:gd name="connsiteY133" fmla="*/ 333856 h 400050"/>
                <a:gd name="connsiteX134" fmla="*/ 253165 w 847725"/>
                <a:gd name="connsiteY134" fmla="*/ 309091 h 400050"/>
                <a:gd name="connsiteX135" fmla="*/ 253165 w 847725"/>
                <a:gd name="connsiteY135" fmla="*/ 294804 h 400050"/>
                <a:gd name="connsiteX136" fmla="*/ 275072 w 847725"/>
                <a:gd name="connsiteY136" fmla="*/ 299566 h 400050"/>
                <a:gd name="connsiteX137" fmla="*/ 267452 w 847725"/>
                <a:gd name="connsiteY137" fmla="*/ 269086 h 400050"/>
                <a:gd name="connsiteX138" fmla="*/ 249355 w 847725"/>
                <a:gd name="connsiteY138" fmla="*/ 273849 h 400050"/>
                <a:gd name="connsiteX139" fmla="*/ 261737 w 847725"/>
                <a:gd name="connsiteY139" fmla="*/ 286231 h 400050"/>
                <a:gd name="connsiteX140" fmla="*/ 206492 w 847725"/>
                <a:gd name="connsiteY140" fmla="*/ 294804 h 400050"/>
                <a:gd name="connsiteX141" fmla="*/ 210302 w 847725"/>
                <a:gd name="connsiteY141" fmla="*/ 283374 h 400050"/>
                <a:gd name="connsiteX142" fmla="*/ 156010 w 847725"/>
                <a:gd name="connsiteY142" fmla="*/ 292899 h 400050"/>
                <a:gd name="connsiteX143" fmla="*/ 221732 w 847725"/>
                <a:gd name="connsiteY143" fmla="*/ 306234 h 400050"/>
                <a:gd name="connsiteX144" fmla="*/ 218874 w 847725"/>
                <a:gd name="connsiteY144" fmla="*/ 326236 h 400050"/>
                <a:gd name="connsiteX145" fmla="*/ 252212 w 847725"/>
                <a:gd name="connsiteY145" fmla="*/ 335761 h 400050"/>
                <a:gd name="connsiteX146" fmla="*/ 296980 w 847725"/>
                <a:gd name="connsiteY146" fmla="*/ 333856 h 400050"/>
                <a:gd name="connsiteX147" fmla="*/ 319840 w 847725"/>
                <a:gd name="connsiteY147" fmla="*/ 329094 h 400050"/>
                <a:gd name="connsiteX148" fmla="*/ 367465 w 847725"/>
                <a:gd name="connsiteY148" fmla="*/ 319569 h 400050"/>
                <a:gd name="connsiteX149" fmla="*/ 373180 w 847725"/>
                <a:gd name="connsiteY149" fmla="*/ 310044 h 400050"/>
                <a:gd name="connsiteX150" fmla="*/ 375085 w 847725"/>
                <a:gd name="connsiteY150" fmla="*/ 302424 h 400050"/>
                <a:gd name="connsiteX151" fmla="*/ 319840 w 847725"/>
                <a:gd name="connsiteY151" fmla="*/ 329094 h 400050"/>
                <a:gd name="connsiteX152" fmla="*/ 475097 w 847725"/>
                <a:gd name="connsiteY152" fmla="*/ 361479 h 400050"/>
                <a:gd name="connsiteX153" fmla="*/ 475097 w 847725"/>
                <a:gd name="connsiteY153" fmla="*/ 361479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</a:cxnLst>
              <a:rect l="l" t="t" r="r" b="b"/>
              <a:pathLst>
                <a:path w="847725" h="400050">
                  <a:moveTo>
                    <a:pt x="561775" y="299566"/>
                  </a:moveTo>
                  <a:cubicBezTo>
                    <a:pt x="565585" y="298614"/>
                    <a:pt x="597970" y="282421"/>
                    <a:pt x="596065" y="285279"/>
                  </a:cubicBezTo>
                  <a:cubicBezTo>
                    <a:pt x="588445" y="289089"/>
                    <a:pt x="589397" y="285279"/>
                    <a:pt x="597017" y="274801"/>
                  </a:cubicBezTo>
                  <a:cubicBezTo>
                    <a:pt x="591302" y="271944"/>
                    <a:pt x="614162" y="290994"/>
                    <a:pt x="620830" y="287184"/>
                  </a:cubicBezTo>
                  <a:cubicBezTo>
                    <a:pt x="597017" y="270991"/>
                    <a:pt x="668455" y="253846"/>
                    <a:pt x="660835" y="259561"/>
                  </a:cubicBezTo>
                  <a:cubicBezTo>
                    <a:pt x="656072" y="238606"/>
                    <a:pt x="669407" y="251941"/>
                    <a:pt x="650357" y="248131"/>
                  </a:cubicBezTo>
                  <a:cubicBezTo>
                    <a:pt x="694172" y="254799"/>
                    <a:pt x="717032" y="182409"/>
                    <a:pt x="729415" y="214794"/>
                  </a:cubicBezTo>
                  <a:cubicBezTo>
                    <a:pt x="677980" y="230034"/>
                    <a:pt x="888482" y="-54764"/>
                    <a:pt x="824665" y="19531"/>
                  </a:cubicBezTo>
                  <a:cubicBezTo>
                    <a:pt x="832285" y="27151"/>
                    <a:pt x="840857" y="60489"/>
                    <a:pt x="844667" y="35724"/>
                  </a:cubicBezTo>
                  <a:cubicBezTo>
                    <a:pt x="860860" y="67156"/>
                    <a:pt x="813235" y="126211"/>
                    <a:pt x="804662" y="166216"/>
                  </a:cubicBezTo>
                  <a:cubicBezTo>
                    <a:pt x="804662" y="166216"/>
                    <a:pt x="797995" y="144309"/>
                    <a:pt x="797042" y="143356"/>
                  </a:cubicBezTo>
                  <a:cubicBezTo>
                    <a:pt x="789422" y="150976"/>
                    <a:pt x="794185" y="164311"/>
                    <a:pt x="789422" y="174789"/>
                  </a:cubicBezTo>
                  <a:cubicBezTo>
                    <a:pt x="794185" y="173836"/>
                    <a:pt x="799900" y="167169"/>
                    <a:pt x="802757" y="169074"/>
                  </a:cubicBezTo>
                  <a:cubicBezTo>
                    <a:pt x="790375" y="187171"/>
                    <a:pt x="748465" y="220509"/>
                    <a:pt x="751322" y="248131"/>
                  </a:cubicBezTo>
                  <a:cubicBezTo>
                    <a:pt x="756085" y="249084"/>
                    <a:pt x="741797" y="240511"/>
                    <a:pt x="742750" y="237654"/>
                  </a:cubicBezTo>
                  <a:cubicBezTo>
                    <a:pt x="744655" y="235749"/>
                    <a:pt x="709412" y="289089"/>
                    <a:pt x="709412" y="289089"/>
                  </a:cubicBezTo>
                  <a:cubicBezTo>
                    <a:pt x="698935" y="288136"/>
                    <a:pt x="717032" y="255751"/>
                    <a:pt x="703697" y="265276"/>
                  </a:cubicBezTo>
                  <a:cubicBezTo>
                    <a:pt x="700840" y="270991"/>
                    <a:pt x="700840" y="272896"/>
                    <a:pt x="702745" y="270991"/>
                  </a:cubicBezTo>
                  <a:cubicBezTo>
                    <a:pt x="686552" y="321474"/>
                    <a:pt x="582730" y="353859"/>
                    <a:pt x="565585" y="369099"/>
                  </a:cubicBezTo>
                  <a:cubicBezTo>
                    <a:pt x="566537" y="366241"/>
                    <a:pt x="603685" y="331951"/>
                    <a:pt x="552250" y="380529"/>
                  </a:cubicBezTo>
                  <a:cubicBezTo>
                    <a:pt x="579872" y="384339"/>
                    <a:pt x="587492" y="384339"/>
                    <a:pt x="574157" y="379576"/>
                  </a:cubicBezTo>
                  <a:cubicBezTo>
                    <a:pt x="584635" y="370051"/>
                    <a:pt x="597017" y="360526"/>
                    <a:pt x="614162" y="344334"/>
                  </a:cubicBezTo>
                  <a:cubicBezTo>
                    <a:pt x="635117" y="353859"/>
                    <a:pt x="597017" y="359574"/>
                    <a:pt x="635117" y="339571"/>
                  </a:cubicBezTo>
                  <a:cubicBezTo>
                    <a:pt x="621782" y="349096"/>
                    <a:pt x="619877" y="353859"/>
                    <a:pt x="629402" y="354811"/>
                  </a:cubicBezTo>
                  <a:cubicBezTo>
                    <a:pt x="622735" y="362431"/>
                    <a:pt x="615115" y="364336"/>
                    <a:pt x="607495" y="358621"/>
                  </a:cubicBezTo>
                  <a:cubicBezTo>
                    <a:pt x="606542" y="369099"/>
                    <a:pt x="610352" y="370051"/>
                    <a:pt x="620830" y="363384"/>
                  </a:cubicBezTo>
                  <a:cubicBezTo>
                    <a:pt x="597970" y="368146"/>
                    <a:pt x="500815" y="385291"/>
                    <a:pt x="500815" y="386244"/>
                  </a:cubicBezTo>
                  <a:cubicBezTo>
                    <a:pt x="505577" y="379576"/>
                    <a:pt x="503672" y="377671"/>
                    <a:pt x="495100" y="380529"/>
                  </a:cubicBezTo>
                  <a:cubicBezTo>
                    <a:pt x="495100" y="379576"/>
                    <a:pt x="540820" y="368146"/>
                    <a:pt x="540820" y="364336"/>
                  </a:cubicBezTo>
                  <a:cubicBezTo>
                    <a:pt x="540820" y="367194"/>
                    <a:pt x="542725" y="367194"/>
                    <a:pt x="544630" y="362431"/>
                  </a:cubicBezTo>
                  <a:cubicBezTo>
                    <a:pt x="545582" y="357669"/>
                    <a:pt x="457000" y="380529"/>
                    <a:pt x="463667" y="363384"/>
                  </a:cubicBezTo>
                  <a:cubicBezTo>
                    <a:pt x="463667" y="362431"/>
                    <a:pt x="456047" y="374814"/>
                    <a:pt x="457952" y="348144"/>
                  </a:cubicBezTo>
                  <a:cubicBezTo>
                    <a:pt x="436997" y="360526"/>
                    <a:pt x="424615" y="353859"/>
                    <a:pt x="418900" y="379576"/>
                  </a:cubicBezTo>
                  <a:cubicBezTo>
                    <a:pt x="426520" y="367194"/>
                    <a:pt x="457000" y="371956"/>
                    <a:pt x="457952" y="371956"/>
                  </a:cubicBezTo>
                  <a:cubicBezTo>
                    <a:pt x="457000" y="375766"/>
                    <a:pt x="452237" y="388149"/>
                    <a:pt x="454142" y="388149"/>
                  </a:cubicBezTo>
                  <a:cubicBezTo>
                    <a:pt x="408422" y="378624"/>
                    <a:pt x="357940" y="393864"/>
                    <a:pt x="293170" y="388149"/>
                  </a:cubicBezTo>
                  <a:cubicBezTo>
                    <a:pt x="293170" y="388149"/>
                    <a:pt x="329365" y="376719"/>
                    <a:pt x="335080" y="377671"/>
                  </a:cubicBezTo>
                  <a:cubicBezTo>
                    <a:pt x="330317" y="382434"/>
                    <a:pt x="326507" y="387196"/>
                    <a:pt x="324602" y="393864"/>
                  </a:cubicBezTo>
                  <a:cubicBezTo>
                    <a:pt x="334127" y="383386"/>
                    <a:pt x="339842" y="391959"/>
                    <a:pt x="347462" y="394816"/>
                  </a:cubicBezTo>
                  <a:cubicBezTo>
                    <a:pt x="338890" y="381481"/>
                    <a:pt x="345557" y="383386"/>
                    <a:pt x="346510" y="354811"/>
                  </a:cubicBezTo>
                  <a:cubicBezTo>
                    <a:pt x="340795" y="361479"/>
                    <a:pt x="265547" y="349096"/>
                    <a:pt x="280787" y="376719"/>
                  </a:cubicBezTo>
                  <a:cubicBezTo>
                    <a:pt x="283645" y="367194"/>
                    <a:pt x="290312" y="361479"/>
                    <a:pt x="299837" y="359574"/>
                  </a:cubicBezTo>
                  <a:cubicBezTo>
                    <a:pt x="294122" y="365289"/>
                    <a:pt x="296980" y="367194"/>
                    <a:pt x="306505" y="367194"/>
                  </a:cubicBezTo>
                  <a:cubicBezTo>
                    <a:pt x="289360" y="389101"/>
                    <a:pt x="301742" y="364336"/>
                    <a:pt x="295075" y="384339"/>
                  </a:cubicBezTo>
                  <a:cubicBezTo>
                    <a:pt x="298885" y="381481"/>
                    <a:pt x="250307" y="385291"/>
                    <a:pt x="252212" y="385291"/>
                  </a:cubicBezTo>
                  <a:cubicBezTo>
                    <a:pt x="254117" y="381481"/>
                    <a:pt x="252212" y="380529"/>
                    <a:pt x="247449" y="383386"/>
                  </a:cubicBezTo>
                  <a:cubicBezTo>
                    <a:pt x="243640" y="389101"/>
                    <a:pt x="274120" y="371004"/>
                    <a:pt x="271262" y="373861"/>
                  </a:cubicBezTo>
                  <a:cubicBezTo>
                    <a:pt x="261737" y="379576"/>
                    <a:pt x="251260" y="380529"/>
                    <a:pt x="248402" y="375766"/>
                  </a:cubicBezTo>
                  <a:cubicBezTo>
                    <a:pt x="244592" y="368146"/>
                    <a:pt x="263642" y="364336"/>
                    <a:pt x="266500" y="365289"/>
                  </a:cubicBezTo>
                  <a:cubicBezTo>
                    <a:pt x="258880" y="370051"/>
                    <a:pt x="262690" y="369099"/>
                    <a:pt x="278882" y="363384"/>
                  </a:cubicBezTo>
                  <a:cubicBezTo>
                    <a:pt x="261737" y="357669"/>
                    <a:pt x="216970" y="370051"/>
                    <a:pt x="202682" y="371004"/>
                  </a:cubicBezTo>
                  <a:cubicBezTo>
                    <a:pt x="207445" y="357669"/>
                    <a:pt x="232210" y="386244"/>
                    <a:pt x="236972" y="375766"/>
                  </a:cubicBezTo>
                  <a:cubicBezTo>
                    <a:pt x="236020" y="368146"/>
                    <a:pt x="231257" y="365289"/>
                    <a:pt x="223637" y="367194"/>
                  </a:cubicBezTo>
                  <a:cubicBezTo>
                    <a:pt x="236020" y="371004"/>
                    <a:pt x="241735" y="365289"/>
                    <a:pt x="240782" y="350049"/>
                  </a:cubicBezTo>
                  <a:cubicBezTo>
                    <a:pt x="235067" y="351001"/>
                    <a:pt x="233162" y="353859"/>
                    <a:pt x="235067" y="359574"/>
                  </a:cubicBezTo>
                  <a:cubicBezTo>
                    <a:pt x="211255" y="378624"/>
                    <a:pt x="208397" y="359574"/>
                    <a:pt x="190299" y="372909"/>
                  </a:cubicBezTo>
                  <a:cubicBezTo>
                    <a:pt x="180774" y="370051"/>
                    <a:pt x="165535" y="360526"/>
                    <a:pt x="160772" y="342429"/>
                  </a:cubicBezTo>
                  <a:cubicBezTo>
                    <a:pt x="150295" y="332904"/>
                    <a:pt x="188395" y="384339"/>
                    <a:pt x="199824" y="354811"/>
                  </a:cubicBezTo>
                  <a:cubicBezTo>
                    <a:pt x="196967" y="325284"/>
                    <a:pt x="125530" y="341476"/>
                    <a:pt x="144580" y="345286"/>
                  </a:cubicBezTo>
                  <a:cubicBezTo>
                    <a:pt x="148390" y="343381"/>
                    <a:pt x="123624" y="339571"/>
                    <a:pt x="117910" y="335761"/>
                  </a:cubicBezTo>
                  <a:cubicBezTo>
                    <a:pt x="113147" y="334809"/>
                    <a:pt x="148390" y="330999"/>
                    <a:pt x="145532" y="331951"/>
                  </a:cubicBezTo>
                  <a:cubicBezTo>
                    <a:pt x="151247" y="303376"/>
                    <a:pt x="92192" y="306234"/>
                    <a:pt x="78857" y="310044"/>
                  </a:cubicBezTo>
                  <a:cubicBezTo>
                    <a:pt x="75047" y="322426"/>
                    <a:pt x="16945" y="231939"/>
                    <a:pt x="24565" y="230034"/>
                  </a:cubicBezTo>
                  <a:cubicBezTo>
                    <a:pt x="32185" y="253846"/>
                    <a:pt x="32185" y="236701"/>
                    <a:pt x="40757" y="258609"/>
                  </a:cubicBezTo>
                  <a:cubicBezTo>
                    <a:pt x="32185" y="262419"/>
                    <a:pt x="55997" y="245274"/>
                    <a:pt x="55045" y="250989"/>
                  </a:cubicBezTo>
                  <a:cubicBezTo>
                    <a:pt x="47424" y="250036"/>
                    <a:pt x="41710" y="246226"/>
                    <a:pt x="37899" y="239559"/>
                  </a:cubicBezTo>
                  <a:cubicBezTo>
                    <a:pt x="77905" y="241464"/>
                    <a:pt x="13135" y="220509"/>
                    <a:pt x="12182" y="234796"/>
                  </a:cubicBezTo>
                  <a:cubicBezTo>
                    <a:pt x="-9726" y="204316"/>
                    <a:pt x="47424" y="237654"/>
                    <a:pt x="38852" y="215746"/>
                  </a:cubicBezTo>
                  <a:cubicBezTo>
                    <a:pt x="28374" y="210031"/>
                    <a:pt x="26470" y="199554"/>
                    <a:pt x="13135" y="194791"/>
                  </a:cubicBezTo>
                  <a:cubicBezTo>
                    <a:pt x="5515" y="210031"/>
                    <a:pt x="7420" y="216699"/>
                    <a:pt x="20755" y="214794"/>
                  </a:cubicBezTo>
                  <a:cubicBezTo>
                    <a:pt x="15992" y="209079"/>
                    <a:pt x="16945" y="208126"/>
                    <a:pt x="21707" y="211936"/>
                  </a:cubicBezTo>
                  <a:cubicBezTo>
                    <a:pt x="17897" y="204316"/>
                    <a:pt x="23612" y="163359"/>
                    <a:pt x="16945" y="150976"/>
                  </a:cubicBezTo>
                  <a:cubicBezTo>
                    <a:pt x="18849" y="152881"/>
                    <a:pt x="19802" y="151929"/>
                    <a:pt x="20755" y="146214"/>
                  </a:cubicBezTo>
                  <a:cubicBezTo>
                    <a:pt x="29327" y="150024"/>
                    <a:pt x="46472" y="158596"/>
                    <a:pt x="40757" y="154786"/>
                  </a:cubicBezTo>
                  <a:cubicBezTo>
                    <a:pt x="37899" y="150024"/>
                    <a:pt x="71237" y="209079"/>
                    <a:pt x="72190" y="194791"/>
                  </a:cubicBezTo>
                  <a:cubicBezTo>
                    <a:pt x="68380" y="195744"/>
                    <a:pt x="72190" y="197649"/>
                    <a:pt x="82667" y="199554"/>
                  </a:cubicBezTo>
                  <a:cubicBezTo>
                    <a:pt x="79810" y="204316"/>
                    <a:pt x="50282" y="141451"/>
                    <a:pt x="62665" y="159549"/>
                  </a:cubicBezTo>
                  <a:cubicBezTo>
                    <a:pt x="75047" y="156691"/>
                    <a:pt x="53140" y="145261"/>
                    <a:pt x="54092" y="146214"/>
                  </a:cubicBezTo>
                  <a:cubicBezTo>
                    <a:pt x="55045" y="154786"/>
                    <a:pt x="55045" y="150976"/>
                    <a:pt x="53140" y="134784"/>
                  </a:cubicBezTo>
                  <a:cubicBezTo>
                    <a:pt x="75047" y="139546"/>
                    <a:pt x="51235" y="147166"/>
                    <a:pt x="67427" y="141451"/>
                  </a:cubicBezTo>
                  <a:cubicBezTo>
                    <a:pt x="97907" y="150024"/>
                    <a:pt x="96955" y="192886"/>
                    <a:pt x="103622" y="199554"/>
                  </a:cubicBezTo>
                  <a:cubicBezTo>
                    <a:pt x="110290" y="209079"/>
                    <a:pt x="133149" y="184314"/>
                    <a:pt x="141722" y="215746"/>
                  </a:cubicBezTo>
                  <a:cubicBezTo>
                    <a:pt x="136007" y="206221"/>
                    <a:pt x="130292" y="230986"/>
                    <a:pt x="130292" y="234796"/>
                  </a:cubicBezTo>
                  <a:cubicBezTo>
                    <a:pt x="130292" y="234796"/>
                    <a:pt x="167440" y="250989"/>
                    <a:pt x="178870" y="243369"/>
                  </a:cubicBezTo>
                  <a:cubicBezTo>
                    <a:pt x="176965" y="252894"/>
                    <a:pt x="172202" y="257656"/>
                    <a:pt x="162677" y="257656"/>
                  </a:cubicBezTo>
                  <a:cubicBezTo>
                    <a:pt x="166487" y="247179"/>
                    <a:pt x="164582" y="247179"/>
                    <a:pt x="157915" y="259561"/>
                  </a:cubicBezTo>
                  <a:cubicBezTo>
                    <a:pt x="188395" y="270039"/>
                    <a:pt x="280787" y="238606"/>
                    <a:pt x="282692" y="294804"/>
                  </a:cubicBezTo>
                  <a:cubicBezTo>
                    <a:pt x="284597" y="290041"/>
                    <a:pt x="287455" y="289089"/>
                    <a:pt x="291265" y="290994"/>
                  </a:cubicBezTo>
                  <a:cubicBezTo>
                    <a:pt x="281740" y="283374"/>
                    <a:pt x="296980" y="268134"/>
                    <a:pt x="306505" y="269086"/>
                  </a:cubicBezTo>
                  <a:cubicBezTo>
                    <a:pt x="307457" y="275754"/>
                    <a:pt x="305552" y="276706"/>
                    <a:pt x="299837" y="271944"/>
                  </a:cubicBezTo>
                  <a:cubicBezTo>
                    <a:pt x="300790" y="288136"/>
                    <a:pt x="302695" y="286231"/>
                    <a:pt x="312220" y="287184"/>
                  </a:cubicBezTo>
                  <a:cubicBezTo>
                    <a:pt x="310315" y="297661"/>
                    <a:pt x="303647" y="305281"/>
                    <a:pt x="294122" y="310996"/>
                  </a:cubicBezTo>
                  <a:cubicBezTo>
                    <a:pt x="305552" y="298614"/>
                    <a:pt x="311267" y="297661"/>
                    <a:pt x="312220" y="306234"/>
                  </a:cubicBezTo>
                  <a:cubicBezTo>
                    <a:pt x="315077" y="304329"/>
                    <a:pt x="333175" y="288136"/>
                    <a:pt x="335080" y="286231"/>
                  </a:cubicBezTo>
                  <a:cubicBezTo>
                    <a:pt x="327460" y="286231"/>
                    <a:pt x="319840" y="285279"/>
                    <a:pt x="312220" y="284326"/>
                  </a:cubicBezTo>
                  <a:cubicBezTo>
                    <a:pt x="328412" y="269086"/>
                    <a:pt x="387467" y="271944"/>
                    <a:pt x="398897" y="270991"/>
                  </a:cubicBezTo>
                  <a:cubicBezTo>
                    <a:pt x="412232" y="280516"/>
                    <a:pt x="401755" y="272896"/>
                    <a:pt x="395087" y="280516"/>
                  </a:cubicBezTo>
                  <a:cubicBezTo>
                    <a:pt x="400802" y="277659"/>
                    <a:pt x="452237" y="279564"/>
                    <a:pt x="452237" y="279564"/>
                  </a:cubicBezTo>
                  <a:cubicBezTo>
                    <a:pt x="438902" y="284326"/>
                    <a:pt x="467477" y="248131"/>
                    <a:pt x="464620" y="253846"/>
                  </a:cubicBezTo>
                  <a:cubicBezTo>
                    <a:pt x="463667" y="261466"/>
                    <a:pt x="464620" y="260514"/>
                    <a:pt x="468430" y="251941"/>
                  </a:cubicBezTo>
                  <a:cubicBezTo>
                    <a:pt x="471287" y="263371"/>
                    <a:pt x="467477" y="270039"/>
                    <a:pt x="457952" y="270991"/>
                  </a:cubicBezTo>
                  <a:cubicBezTo>
                    <a:pt x="464620" y="272896"/>
                    <a:pt x="465572" y="277659"/>
                    <a:pt x="459857" y="283374"/>
                  </a:cubicBezTo>
                  <a:cubicBezTo>
                    <a:pt x="473192" y="289089"/>
                    <a:pt x="479860" y="246226"/>
                    <a:pt x="483670" y="245274"/>
                  </a:cubicBezTo>
                  <a:cubicBezTo>
                    <a:pt x="477955" y="303376"/>
                    <a:pt x="499862" y="279564"/>
                    <a:pt x="510340" y="304329"/>
                  </a:cubicBezTo>
                  <a:cubicBezTo>
                    <a:pt x="502720" y="305281"/>
                    <a:pt x="501767" y="302424"/>
                    <a:pt x="509387" y="294804"/>
                  </a:cubicBezTo>
                  <a:cubicBezTo>
                    <a:pt x="448427" y="326236"/>
                    <a:pt x="520817" y="291946"/>
                    <a:pt x="500815" y="310044"/>
                  </a:cubicBezTo>
                  <a:cubicBezTo>
                    <a:pt x="523675" y="307186"/>
                    <a:pt x="552250" y="313854"/>
                    <a:pt x="561775" y="299566"/>
                  </a:cubicBezTo>
                  <a:close/>
                  <a:moveTo>
                    <a:pt x="816092" y="28104"/>
                  </a:moveTo>
                  <a:cubicBezTo>
                    <a:pt x="816092" y="29056"/>
                    <a:pt x="817045" y="29056"/>
                    <a:pt x="817997" y="30009"/>
                  </a:cubicBezTo>
                  <a:cubicBezTo>
                    <a:pt x="817045" y="30009"/>
                    <a:pt x="816092" y="30009"/>
                    <a:pt x="816092" y="28104"/>
                  </a:cubicBezTo>
                  <a:close/>
                  <a:moveTo>
                    <a:pt x="383657" y="334809"/>
                  </a:moveTo>
                  <a:cubicBezTo>
                    <a:pt x="409375" y="337666"/>
                    <a:pt x="437950" y="319569"/>
                    <a:pt x="438902" y="304329"/>
                  </a:cubicBezTo>
                  <a:cubicBezTo>
                    <a:pt x="420805" y="295756"/>
                    <a:pt x="371275" y="346239"/>
                    <a:pt x="383657" y="334809"/>
                  </a:cubicBezTo>
                  <a:close/>
                  <a:moveTo>
                    <a:pt x="377942" y="313854"/>
                  </a:moveTo>
                  <a:cubicBezTo>
                    <a:pt x="373180" y="312901"/>
                    <a:pt x="376037" y="323379"/>
                    <a:pt x="377942" y="313854"/>
                  </a:cubicBezTo>
                  <a:close/>
                  <a:moveTo>
                    <a:pt x="374132" y="320521"/>
                  </a:moveTo>
                  <a:cubicBezTo>
                    <a:pt x="375085" y="320521"/>
                    <a:pt x="375085" y="320521"/>
                    <a:pt x="375085" y="321474"/>
                  </a:cubicBezTo>
                  <a:lnTo>
                    <a:pt x="374132" y="320521"/>
                  </a:lnTo>
                  <a:close/>
                  <a:moveTo>
                    <a:pt x="491290" y="306234"/>
                  </a:moveTo>
                  <a:cubicBezTo>
                    <a:pt x="488432" y="307186"/>
                    <a:pt x="498910" y="304329"/>
                    <a:pt x="491290" y="306234"/>
                  </a:cubicBezTo>
                  <a:close/>
                  <a:moveTo>
                    <a:pt x="481765" y="301471"/>
                  </a:moveTo>
                  <a:cubicBezTo>
                    <a:pt x="483670" y="311949"/>
                    <a:pt x="483670" y="303376"/>
                    <a:pt x="481765" y="301471"/>
                  </a:cubicBezTo>
                  <a:close/>
                  <a:moveTo>
                    <a:pt x="452237" y="290041"/>
                  </a:moveTo>
                  <a:cubicBezTo>
                    <a:pt x="443665" y="329094"/>
                    <a:pt x="456047" y="283374"/>
                    <a:pt x="452237" y="290041"/>
                  </a:cubicBezTo>
                  <a:close/>
                  <a:moveTo>
                    <a:pt x="77905" y="215746"/>
                  </a:moveTo>
                  <a:cubicBezTo>
                    <a:pt x="65522" y="231939"/>
                    <a:pt x="118862" y="231939"/>
                    <a:pt x="77905" y="215746"/>
                  </a:cubicBezTo>
                  <a:close/>
                  <a:moveTo>
                    <a:pt x="121720" y="272896"/>
                  </a:moveTo>
                  <a:cubicBezTo>
                    <a:pt x="148390" y="273849"/>
                    <a:pt x="158867" y="285279"/>
                    <a:pt x="156010" y="259561"/>
                  </a:cubicBezTo>
                  <a:cubicBezTo>
                    <a:pt x="154105" y="265276"/>
                    <a:pt x="156010" y="266229"/>
                    <a:pt x="161724" y="261466"/>
                  </a:cubicBezTo>
                  <a:cubicBezTo>
                    <a:pt x="162677" y="254799"/>
                    <a:pt x="131245" y="255751"/>
                    <a:pt x="135055" y="268134"/>
                  </a:cubicBezTo>
                  <a:cubicBezTo>
                    <a:pt x="114099" y="270991"/>
                    <a:pt x="123624" y="235749"/>
                    <a:pt x="119815" y="229081"/>
                  </a:cubicBezTo>
                  <a:cubicBezTo>
                    <a:pt x="101717" y="229081"/>
                    <a:pt x="120767" y="240511"/>
                    <a:pt x="96002" y="244321"/>
                  </a:cubicBezTo>
                  <a:cubicBezTo>
                    <a:pt x="106480" y="255751"/>
                    <a:pt x="107432" y="264324"/>
                    <a:pt x="121720" y="272896"/>
                  </a:cubicBezTo>
                  <a:close/>
                  <a:moveTo>
                    <a:pt x="296980" y="333856"/>
                  </a:moveTo>
                  <a:cubicBezTo>
                    <a:pt x="287455" y="284326"/>
                    <a:pt x="270310" y="329094"/>
                    <a:pt x="253165" y="309091"/>
                  </a:cubicBezTo>
                  <a:cubicBezTo>
                    <a:pt x="271262" y="297661"/>
                    <a:pt x="264595" y="297661"/>
                    <a:pt x="253165" y="294804"/>
                  </a:cubicBezTo>
                  <a:cubicBezTo>
                    <a:pt x="268405" y="275754"/>
                    <a:pt x="256974" y="305281"/>
                    <a:pt x="275072" y="299566"/>
                  </a:cubicBezTo>
                  <a:cubicBezTo>
                    <a:pt x="275072" y="296709"/>
                    <a:pt x="265547" y="266229"/>
                    <a:pt x="267452" y="269086"/>
                  </a:cubicBezTo>
                  <a:cubicBezTo>
                    <a:pt x="267452" y="269086"/>
                    <a:pt x="249355" y="273849"/>
                    <a:pt x="249355" y="273849"/>
                  </a:cubicBezTo>
                  <a:cubicBezTo>
                    <a:pt x="249355" y="274801"/>
                    <a:pt x="265547" y="277659"/>
                    <a:pt x="261737" y="286231"/>
                  </a:cubicBezTo>
                  <a:cubicBezTo>
                    <a:pt x="240782" y="290041"/>
                    <a:pt x="217922" y="290994"/>
                    <a:pt x="206492" y="294804"/>
                  </a:cubicBezTo>
                  <a:cubicBezTo>
                    <a:pt x="220780" y="279564"/>
                    <a:pt x="208397" y="293851"/>
                    <a:pt x="210302" y="283374"/>
                  </a:cubicBezTo>
                  <a:cubicBezTo>
                    <a:pt x="223637" y="293851"/>
                    <a:pt x="158867" y="291946"/>
                    <a:pt x="156010" y="292899"/>
                  </a:cubicBezTo>
                  <a:cubicBezTo>
                    <a:pt x="200777" y="324331"/>
                    <a:pt x="184585" y="303376"/>
                    <a:pt x="221732" y="306234"/>
                  </a:cubicBezTo>
                  <a:cubicBezTo>
                    <a:pt x="221732" y="305281"/>
                    <a:pt x="216970" y="326236"/>
                    <a:pt x="218874" y="326236"/>
                  </a:cubicBezTo>
                  <a:cubicBezTo>
                    <a:pt x="228399" y="307186"/>
                    <a:pt x="267452" y="335761"/>
                    <a:pt x="252212" y="335761"/>
                  </a:cubicBezTo>
                  <a:cubicBezTo>
                    <a:pt x="251260" y="333856"/>
                    <a:pt x="288407" y="334809"/>
                    <a:pt x="296980" y="333856"/>
                  </a:cubicBezTo>
                  <a:close/>
                  <a:moveTo>
                    <a:pt x="319840" y="329094"/>
                  </a:moveTo>
                  <a:cubicBezTo>
                    <a:pt x="345557" y="324331"/>
                    <a:pt x="338890" y="302424"/>
                    <a:pt x="367465" y="319569"/>
                  </a:cubicBezTo>
                  <a:cubicBezTo>
                    <a:pt x="364607" y="315759"/>
                    <a:pt x="370322" y="310044"/>
                    <a:pt x="373180" y="310044"/>
                  </a:cubicBezTo>
                  <a:cubicBezTo>
                    <a:pt x="367465" y="305281"/>
                    <a:pt x="368417" y="303376"/>
                    <a:pt x="375085" y="302424"/>
                  </a:cubicBezTo>
                  <a:cubicBezTo>
                    <a:pt x="344605" y="293851"/>
                    <a:pt x="317935" y="303376"/>
                    <a:pt x="319840" y="329094"/>
                  </a:cubicBezTo>
                  <a:close/>
                  <a:moveTo>
                    <a:pt x="475097" y="361479"/>
                  </a:moveTo>
                  <a:cubicBezTo>
                    <a:pt x="476050" y="361479"/>
                    <a:pt x="475097" y="361479"/>
                    <a:pt x="475097" y="361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9" name="Freeform: Shape 4093">
              <a:extLst>
                <a:ext uri="{FF2B5EF4-FFF2-40B4-BE49-F238E27FC236}">
                  <a16:creationId xmlns="" xmlns:a16="http://schemas.microsoft.com/office/drawing/2014/main" id="{3D51BE14-1510-4999-A298-20AEC503649E}"/>
                </a:ext>
              </a:extLst>
            </p:cNvPr>
            <p:cNvSpPr/>
            <p:nvPr/>
          </p:nvSpPr>
          <p:spPr>
            <a:xfrm>
              <a:off x="6914674" y="1098557"/>
              <a:ext cx="19050" cy="19050"/>
            </a:xfrm>
            <a:custGeom>
              <a:avLst/>
              <a:gdLst>
                <a:gd name="connsiteX0" fmla="*/ 13811 w 19050"/>
                <a:gd name="connsiteY0" fmla="*/ 11105 h 19050"/>
                <a:gd name="connsiteX1" fmla="*/ 7144 w 19050"/>
                <a:gd name="connsiteY1" fmla="*/ 7295 h 19050"/>
                <a:gd name="connsiteX2" fmla="*/ 13811 w 19050"/>
                <a:gd name="connsiteY2" fmla="*/ 1110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3811" y="11105"/>
                  </a:moveTo>
                  <a:cubicBezTo>
                    <a:pt x="11906" y="10153"/>
                    <a:pt x="10954" y="6343"/>
                    <a:pt x="7144" y="7295"/>
                  </a:cubicBezTo>
                  <a:cubicBezTo>
                    <a:pt x="10954" y="7295"/>
                    <a:pt x="9049" y="14915"/>
                    <a:pt x="13811" y="111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0" name="Freeform: Shape 4094">
              <a:extLst>
                <a:ext uri="{FF2B5EF4-FFF2-40B4-BE49-F238E27FC236}">
                  <a16:creationId xmlns="" xmlns:a16="http://schemas.microsoft.com/office/drawing/2014/main" id="{ECDF787B-02D5-470B-AD3B-D11D7C7C5F7C}"/>
                </a:ext>
              </a:extLst>
            </p:cNvPr>
            <p:cNvSpPr/>
            <p:nvPr/>
          </p:nvSpPr>
          <p:spPr>
            <a:xfrm>
              <a:off x="6921341" y="1097481"/>
              <a:ext cx="9525" cy="9525"/>
            </a:xfrm>
            <a:custGeom>
              <a:avLst/>
              <a:gdLst>
                <a:gd name="connsiteX0" fmla="*/ 10001 w 9525"/>
                <a:gd name="connsiteY0" fmla="*/ 7419 h 9525"/>
                <a:gd name="connsiteX1" fmla="*/ 10001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001" y="7419"/>
                  </a:moveTo>
                  <a:cubicBezTo>
                    <a:pt x="6191" y="6466"/>
                    <a:pt x="6191" y="8371"/>
                    <a:pt x="10001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1" name="Freeform: Shape 4095">
              <a:extLst>
                <a:ext uri="{FF2B5EF4-FFF2-40B4-BE49-F238E27FC236}">
                  <a16:creationId xmlns="" xmlns:a16="http://schemas.microsoft.com/office/drawing/2014/main" id="{59737DB2-F372-4EED-85D2-E11EB401DB9B}"/>
                </a:ext>
              </a:extLst>
            </p:cNvPr>
            <p:cNvSpPr/>
            <p:nvPr/>
          </p:nvSpPr>
          <p:spPr>
            <a:xfrm>
              <a:off x="6949665" y="1084672"/>
              <a:ext cx="19050" cy="9525"/>
            </a:xfrm>
            <a:custGeom>
              <a:avLst/>
              <a:gdLst>
                <a:gd name="connsiteX0" fmla="*/ 10253 w 19050"/>
                <a:gd name="connsiteY0" fmla="*/ 9750 h 9525"/>
                <a:gd name="connsiteX1" fmla="*/ 10253 w 19050"/>
                <a:gd name="connsiteY1" fmla="*/ 97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0253" y="9750"/>
                  </a:moveTo>
                  <a:cubicBezTo>
                    <a:pt x="-1177" y="4988"/>
                    <a:pt x="23588" y="7845"/>
                    <a:pt x="10253" y="97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2" name="Freeform: Shape 4096">
              <a:extLst>
                <a:ext uri="{FF2B5EF4-FFF2-40B4-BE49-F238E27FC236}">
                  <a16:creationId xmlns="" xmlns:a16="http://schemas.microsoft.com/office/drawing/2014/main" id="{FC19AC4E-B6ED-4855-A5E5-87652B3506AC}"/>
                </a:ext>
              </a:extLst>
            </p:cNvPr>
            <p:cNvSpPr/>
            <p:nvPr/>
          </p:nvSpPr>
          <p:spPr>
            <a:xfrm>
              <a:off x="6962500" y="1085044"/>
              <a:ext cx="9525" cy="9525"/>
            </a:xfrm>
            <a:custGeom>
              <a:avLst/>
              <a:gdLst>
                <a:gd name="connsiteX0" fmla="*/ 10752 w 9525"/>
                <a:gd name="connsiteY0" fmla="*/ 10330 h 9525"/>
                <a:gd name="connsiteX1" fmla="*/ 10752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2" y="10330"/>
                  </a:moveTo>
                  <a:cubicBezTo>
                    <a:pt x="3132" y="3663"/>
                    <a:pt x="9800" y="9378"/>
                    <a:pt x="10752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3" name="Freeform: Shape 4097">
              <a:extLst>
                <a:ext uri="{FF2B5EF4-FFF2-40B4-BE49-F238E27FC236}">
                  <a16:creationId xmlns="" xmlns:a16="http://schemas.microsoft.com/office/drawing/2014/main" id="{FF9DDC12-5C28-4808-BD47-68B7AB72C65A}"/>
                </a:ext>
              </a:extLst>
            </p:cNvPr>
            <p:cNvSpPr/>
            <p:nvPr/>
          </p:nvSpPr>
          <p:spPr>
            <a:xfrm>
              <a:off x="6912830" y="1201578"/>
              <a:ext cx="9525" cy="9525"/>
            </a:xfrm>
            <a:custGeom>
              <a:avLst/>
              <a:gdLst>
                <a:gd name="connsiteX0" fmla="*/ 8035 w 9525"/>
                <a:gd name="connsiteY0" fmla="*/ 7144 h 9525"/>
                <a:gd name="connsiteX1" fmla="*/ 11845 w 9525"/>
                <a:gd name="connsiteY1" fmla="*/ 10954 h 9525"/>
                <a:gd name="connsiteX2" fmla="*/ 803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35" y="7144"/>
                  </a:moveTo>
                  <a:cubicBezTo>
                    <a:pt x="5177" y="9049"/>
                    <a:pt x="9940" y="10001"/>
                    <a:pt x="11845" y="10954"/>
                  </a:cubicBezTo>
                  <a:cubicBezTo>
                    <a:pt x="11845" y="10001"/>
                    <a:pt x="10892" y="8096"/>
                    <a:pt x="80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4" name="Freeform: Shape 4098">
              <a:extLst>
                <a:ext uri="{FF2B5EF4-FFF2-40B4-BE49-F238E27FC236}">
                  <a16:creationId xmlns="" xmlns:a16="http://schemas.microsoft.com/office/drawing/2014/main" id="{B955466F-9C80-44C2-9AB3-DECC672D6979}"/>
                </a:ext>
              </a:extLst>
            </p:cNvPr>
            <p:cNvSpPr/>
            <p:nvPr/>
          </p:nvSpPr>
          <p:spPr>
            <a:xfrm>
              <a:off x="7722394" y="1087632"/>
              <a:ext cx="19050" cy="38100"/>
            </a:xfrm>
            <a:custGeom>
              <a:avLst/>
              <a:gdLst>
                <a:gd name="connsiteX0" fmla="*/ 7144 w 19050"/>
                <a:gd name="connsiteY0" fmla="*/ 38222 h 38100"/>
                <a:gd name="connsiteX1" fmla="*/ 7144 w 19050"/>
                <a:gd name="connsiteY1" fmla="*/ 3822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38100">
                  <a:moveTo>
                    <a:pt x="7144" y="38222"/>
                  </a:moveTo>
                  <a:cubicBezTo>
                    <a:pt x="11906" y="26792"/>
                    <a:pt x="33814" y="-25595"/>
                    <a:pt x="7144" y="382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5" name="Freeform: Shape 4099">
              <a:extLst>
                <a:ext uri="{FF2B5EF4-FFF2-40B4-BE49-F238E27FC236}">
                  <a16:creationId xmlns="" xmlns:a16="http://schemas.microsoft.com/office/drawing/2014/main" id="{1F6B5E9E-074C-4CD1-A6D3-D875DA7851DA}"/>
                </a:ext>
              </a:extLst>
            </p:cNvPr>
            <p:cNvSpPr/>
            <p:nvPr/>
          </p:nvSpPr>
          <p:spPr>
            <a:xfrm>
              <a:off x="6992884" y="1258305"/>
              <a:ext cx="28575" cy="9525"/>
            </a:xfrm>
            <a:custGeom>
              <a:avLst/>
              <a:gdLst>
                <a:gd name="connsiteX0" fmla="*/ 30850 w 28575"/>
                <a:gd name="connsiteY0" fmla="*/ 11377 h 9525"/>
                <a:gd name="connsiteX1" fmla="*/ 30850 w 28575"/>
                <a:gd name="connsiteY1" fmla="*/ 1137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30850" y="11377"/>
                  </a:moveTo>
                  <a:cubicBezTo>
                    <a:pt x="-22490" y="1852"/>
                    <a:pt x="30850" y="11377"/>
                    <a:pt x="30850" y="113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6" name="Freeform: Shape 4100">
              <a:extLst>
                <a:ext uri="{FF2B5EF4-FFF2-40B4-BE49-F238E27FC236}">
                  <a16:creationId xmlns="" xmlns:a16="http://schemas.microsoft.com/office/drawing/2014/main" id="{E86F080B-82F0-4E2F-B07A-8A6379DB5694}"/>
                </a:ext>
              </a:extLst>
            </p:cNvPr>
            <p:cNvSpPr/>
            <p:nvPr/>
          </p:nvSpPr>
          <p:spPr>
            <a:xfrm>
              <a:off x="7001351" y="1275513"/>
              <a:ext cx="19050" cy="19050"/>
            </a:xfrm>
            <a:custGeom>
              <a:avLst/>
              <a:gdLst>
                <a:gd name="connsiteX0" fmla="*/ 7144 w 19050"/>
                <a:gd name="connsiteY0" fmla="*/ 16077 h 19050"/>
                <a:gd name="connsiteX1" fmla="*/ 7144 w 19050"/>
                <a:gd name="connsiteY1" fmla="*/ 1607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6077"/>
                  </a:moveTo>
                  <a:cubicBezTo>
                    <a:pt x="10001" y="4647"/>
                    <a:pt x="17621" y="3695"/>
                    <a:pt x="7144" y="160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7" name="Freeform: Shape 4101">
              <a:extLst>
                <a:ext uri="{FF2B5EF4-FFF2-40B4-BE49-F238E27FC236}">
                  <a16:creationId xmlns="" xmlns:a16="http://schemas.microsoft.com/office/drawing/2014/main" id="{5B6AD088-6C90-4639-AA8E-EB12330E1B0A}"/>
                </a:ext>
              </a:extLst>
            </p:cNvPr>
            <p:cNvSpPr/>
            <p:nvPr/>
          </p:nvSpPr>
          <p:spPr>
            <a:xfrm>
              <a:off x="7026116" y="1176793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13811" y="5259"/>
                    <a:pt x="8096" y="8117"/>
                    <a:pt x="7144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8" name="Freeform: Shape 4102">
              <a:extLst>
                <a:ext uri="{FF2B5EF4-FFF2-40B4-BE49-F238E27FC236}">
                  <a16:creationId xmlns="" xmlns:a16="http://schemas.microsoft.com/office/drawing/2014/main" id="{E660C408-22C0-493C-AF75-F25E8DE8F2BC}"/>
                </a:ext>
              </a:extLst>
            </p:cNvPr>
            <p:cNvSpPr/>
            <p:nvPr/>
          </p:nvSpPr>
          <p:spPr>
            <a:xfrm>
              <a:off x="7042309" y="1296828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7144" y="7144"/>
                    <a:pt x="9049" y="1857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9" name="Freeform: Shape 4103">
              <a:extLst>
                <a:ext uri="{FF2B5EF4-FFF2-40B4-BE49-F238E27FC236}">
                  <a16:creationId xmlns="" xmlns:a16="http://schemas.microsoft.com/office/drawing/2014/main" id="{14B5BE0F-CF39-4424-9EFC-D2238C8C54DA}"/>
                </a:ext>
              </a:extLst>
            </p:cNvPr>
            <p:cNvSpPr/>
            <p:nvPr/>
          </p:nvSpPr>
          <p:spPr>
            <a:xfrm>
              <a:off x="7039451" y="129778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9049" y="7144"/>
                  </a:lnTo>
                  <a:lnTo>
                    <a:pt x="7144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0" name="Freeform: Shape 4104">
              <a:extLst>
                <a:ext uri="{FF2B5EF4-FFF2-40B4-BE49-F238E27FC236}">
                  <a16:creationId xmlns="" xmlns:a16="http://schemas.microsoft.com/office/drawing/2014/main" id="{09A82E24-370C-4869-80CF-1B07D05C61F8}"/>
                </a:ext>
              </a:extLst>
            </p:cNvPr>
            <p:cNvSpPr/>
            <p:nvPr/>
          </p:nvSpPr>
          <p:spPr>
            <a:xfrm>
              <a:off x="7032623" y="1167268"/>
              <a:ext cx="9525" cy="9525"/>
            </a:xfrm>
            <a:custGeom>
              <a:avLst/>
              <a:gdLst>
                <a:gd name="connsiteX0" fmla="*/ 10162 w 9525"/>
                <a:gd name="connsiteY0" fmla="*/ 9069 h 9525"/>
                <a:gd name="connsiteX1" fmla="*/ 10162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62" y="9069"/>
                  </a:moveTo>
                  <a:cubicBezTo>
                    <a:pt x="8257" y="8117"/>
                    <a:pt x="4447" y="5259"/>
                    <a:pt x="10162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1" name="Freeform: Shape 4105">
              <a:extLst>
                <a:ext uri="{FF2B5EF4-FFF2-40B4-BE49-F238E27FC236}">
                  <a16:creationId xmlns="" xmlns:a16="http://schemas.microsoft.com/office/drawing/2014/main" id="{58C141F7-7C08-462E-A6F9-CC68348177C5}"/>
                </a:ext>
              </a:extLst>
            </p:cNvPr>
            <p:cNvSpPr/>
            <p:nvPr/>
          </p:nvSpPr>
          <p:spPr>
            <a:xfrm>
              <a:off x="7035641" y="1211103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7144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lnTo>
                    <a:pt x="7144" y="7144"/>
                  </a:lnTo>
                  <a:cubicBezTo>
                    <a:pt x="8096" y="7144"/>
                    <a:pt x="10001" y="11906"/>
                    <a:pt x="1095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2" name="Freeform: Shape 4106">
              <a:extLst>
                <a:ext uri="{FF2B5EF4-FFF2-40B4-BE49-F238E27FC236}">
                  <a16:creationId xmlns="" xmlns:a16="http://schemas.microsoft.com/office/drawing/2014/main" id="{031B315E-552C-44F5-86D1-8489DF4D97BD}"/>
                </a:ext>
              </a:extLst>
            </p:cNvPr>
            <p:cNvSpPr/>
            <p:nvPr/>
          </p:nvSpPr>
          <p:spPr>
            <a:xfrm>
              <a:off x="7067074" y="1306988"/>
              <a:ext cx="19050" cy="9525"/>
            </a:xfrm>
            <a:custGeom>
              <a:avLst/>
              <a:gdLst>
                <a:gd name="connsiteX0" fmla="*/ 7144 w 19050"/>
                <a:gd name="connsiteY0" fmla="*/ 8414 h 9525"/>
                <a:gd name="connsiteX1" fmla="*/ 7144 w 19050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414"/>
                  </a:moveTo>
                  <a:cubicBezTo>
                    <a:pt x="19526" y="5556"/>
                    <a:pt x="7144" y="8414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3" name="Freeform: Shape 4107">
              <a:extLst>
                <a:ext uri="{FF2B5EF4-FFF2-40B4-BE49-F238E27FC236}">
                  <a16:creationId xmlns="" xmlns:a16="http://schemas.microsoft.com/office/drawing/2014/main" id="{AD0C8BF6-6553-41FF-A811-85CD64339975}"/>
                </a:ext>
              </a:extLst>
            </p:cNvPr>
            <p:cNvSpPr/>
            <p:nvPr/>
          </p:nvSpPr>
          <p:spPr>
            <a:xfrm>
              <a:off x="7066121" y="1200439"/>
              <a:ext cx="9525" cy="19050"/>
            </a:xfrm>
            <a:custGeom>
              <a:avLst/>
              <a:gdLst>
                <a:gd name="connsiteX0" fmla="*/ 7144 w 9525"/>
                <a:gd name="connsiteY0" fmla="*/ 12093 h 19050"/>
                <a:gd name="connsiteX1" fmla="*/ 10954 w 9525"/>
                <a:gd name="connsiteY1" fmla="*/ 7331 h 19050"/>
                <a:gd name="connsiteX2" fmla="*/ 7144 w 9525"/>
                <a:gd name="connsiteY2" fmla="*/ 1209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2093"/>
                  </a:moveTo>
                  <a:cubicBezTo>
                    <a:pt x="7144" y="7331"/>
                    <a:pt x="12859" y="13046"/>
                    <a:pt x="10954" y="7331"/>
                  </a:cubicBezTo>
                  <a:cubicBezTo>
                    <a:pt x="7144" y="6378"/>
                    <a:pt x="8096" y="9236"/>
                    <a:pt x="7144" y="120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4" name="Freeform: Shape 4108">
              <a:extLst>
                <a:ext uri="{FF2B5EF4-FFF2-40B4-BE49-F238E27FC236}">
                  <a16:creationId xmlns="" xmlns:a16="http://schemas.microsoft.com/office/drawing/2014/main" id="{A4360AF7-B410-4A9E-BF78-48F25373205C}"/>
                </a:ext>
              </a:extLst>
            </p:cNvPr>
            <p:cNvSpPr/>
            <p:nvPr/>
          </p:nvSpPr>
          <p:spPr>
            <a:xfrm>
              <a:off x="7095649" y="124944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9049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5" name="Freeform: Shape 4109">
              <a:extLst>
                <a:ext uri="{FF2B5EF4-FFF2-40B4-BE49-F238E27FC236}">
                  <a16:creationId xmlns="" xmlns:a16="http://schemas.microsoft.com/office/drawing/2014/main" id="{17AB762A-D73B-45B9-B89C-F0DEB04D56C3}"/>
                </a:ext>
              </a:extLst>
            </p:cNvPr>
            <p:cNvSpPr/>
            <p:nvPr/>
          </p:nvSpPr>
          <p:spPr>
            <a:xfrm>
              <a:off x="7091839" y="1248056"/>
              <a:ext cx="9525" cy="9525"/>
            </a:xfrm>
            <a:custGeom>
              <a:avLst/>
              <a:gdLst>
                <a:gd name="connsiteX0" fmla="*/ 10954 w 9525"/>
                <a:gd name="connsiteY0" fmla="*/ 9243 h 9525"/>
                <a:gd name="connsiteX1" fmla="*/ 7144 w 9525"/>
                <a:gd name="connsiteY1" fmla="*/ 7338 h 9525"/>
                <a:gd name="connsiteX2" fmla="*/ 10954 w 9525"/>
                <a:gd name="connsiteY2" fmla="*/ 92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9243"/>
                  </a:moveTo>
                  <a:cubicBezTo>
                    <a:pt x="9049" y="9243"/>
                    <a:pt x="8096" y="6386"/>
                    <a:pt x="7144" y="7338"/>
                  </a:cubicBezTo>
                  <a:cubicBezTo>
                    <a:pt x="8096" y="10196"/>
                    <a:pt x="9049" y="9243"/>
                    <a:pt x="10954" y="92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6" name="Freeform: Shape 4110">
              <a:extLst>
                <a:ext uri="{FF2B5EF4-FFF2-40B4-BE49-F238E27FC236}">
                  <a16:creationId xmlns="" xmlns:a16="http://schemas.microsoft.com/office/drawing/2014/main" id="{23BEDAA0-9576-4DF6-81D7-380ED9AAC818}"/>
                </a:ext>
              </a:extLst>
            </p:cNvPr>
            <p:cNvSpPr/>
            <p:nvPr/>
          </p:nvSpPr>
          <p:spPr>
            <a:xfrm>
              <a:off x="7109513" y="1253013"/>
              <a:ext cx="9525" cy="9525"/>
            </a:xfrm>
            <a:custGeom>
              <a:avLst/>
              <a:gdLst>
                <a:gd name="connsiteX0" fmla="*/ 11377 w 9525"/>
                <a:gd name="connsiteY0" fmla="*/ 7144 h 9525"/>
                <a:gd name="connsiteX1" fmla="*/ 1137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377" y="7144"/>
                  </a:moveTo>
                  <a:cubicBezTo>
                    <a:pt x="1852" y="10954"/>
                    <a:pt x="11377" y="10001"/>
                    <a:pt x="1137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7" name="Freeform: Shape 4111">
              <a:extLst>
                <a:ext uri="{FF2B5EF4-FFF2-40B4-BE49-F238E27FC236}">
                  <a16:creationId xmlns="" xmlns:a16="http://schemas.microsoft.com/office/drawing/2014/main" id="{68E99BBE-3116-44C0-A458-EA6171CE6A59}"/>
                </a:ext>
              </a:extLst>
            </p:cNvPr>
            <p:cNvSpPr/>
            <p:nvPr/>
          </p:nvSpPr>
          <p:spPr>
            <a:xfrm>
              <a:off x="7160478" y="1342112"/>
              <a:ext cx="19050" cy="9525"/>
            </a:xfrm>
            <a:custGeom>
              <a:avLst/>
              <a:gdLst>
                <a:gd name="connsiteX0" fmla="*/ 20420 w 19050"/>
                <a:gd name="connsiteY0" fmla="*/ 9485 h 9525"/>
                <a:gd name="connsiteX1" fmla="*/ 20420 w 19050"/>
                <a:gd name="connsiteY1" fmla="*/ 948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20420" y="9485"/>
                  </a:moveTo>
                  <a:cubicBezTo>
                    <a:pt x="5179" y="3770"/>
                    <a:pt x="417" y="10437"/>
                    <a:pt x="20420" y="9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8" name="Freeform: Shape 4112">
              <a:extLst>
                <a:ext uri="{FF2B5EF4-FFF2-40B4-BE49-F238E27FC236}">
                  <a16:creationId xmlns="" xmlns:a16="http://schemas.microsoft.com/office/drawing/2014/main" id="{920627C8-8556-4FE3-89EA-5A5C8D33AFFE}"/>
                </a:ext>
              </a:extLst>
            </p:cNvPr>
            <p:cNvSpPr/>
            <p:nvPr/>
          </p:nvSpPr>
          <p:spPr>
            <a:xfrm>
              <a:off x="7155656" y="134350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9049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9" name="Freeform: Shape 4113">
              <a:extLst>
                <a:ext uri="{FF2B5EF4-FFF2-40B4-BE49-F238E27FC236}">
                  <a16:creationId xmlns="" xmlns:a16="http://schemas.microsoft.com/office/drawing/2014/main" id="{DE5766DD-4069-44E5-A48C-D92C6C266D79}"/>
                </a:ext>
              </a:extLst>
            </p:cNvPr>
            <p:cNvSpPr/>
            <p:nvPr/>
          </p:nvSpPr>
          <p:spPr>
            <a:xfrm>
              <a:off x="7104221" y="1203668"/>
              <a:ext cx="9525" cy="19050"/>
            </a:xfrm>
            <a:custGeom>
              <a:avLst/>
              <a:gdLst>
                <a:gd name="connsiteX0" fmla="*/ 7144 w 9525"/>
                <a:gd name="connsiteY0" fmla="*/ 12674 h 19050"/>
                <a:gd name="connsiteX1" fmla="*/ 7144 w 9525"/>
                <a:gd name="connsiteY1" fmla="*/ 126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2674"/>
                  </a:moveTo>
                  <a:cubicBezTo>
                    <a:pt x="16669" y="1244"/>
                    <a:pt x="9049" y="10769"/>
                    <a:pt x="7144" y="126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0" name="Freeform: Shape 4114">
              <a:extLst>
                <a:ext uri="{FF2B5EF4-FFF2-40B4-BE49-F238E27FC236}">
                  <a16:creationId xmlns="" xmlns:a16="http://schemas.microsoft.com/office/drawing/2014/main" id="{882AFB26-114A-4781-AF64-D48481E852A9}"/>
                </a:ext>
              </a:extLst>
            </p:cNvPr>
            <p:cNvSpPr/>
            <p:nvPr/>
          </p:nvSpPr>
          <p:spPr>
            <a:xfrm>
              <a:off x="7178409" y="1345406"/>
              <a:ext cx="9525" cy="9525"/>
            </a:xfrm>
            <a:custGeom>
              <a:avLst/>
              <a:gdLst>
                <a:gd name="connsiteX0" fmla="*/ 11061 w 9525"/>
                <a:gd name="connsiteY0" fmla="*/ 9049 h 9525"/>
                <a:gd name="connsiteX1" fmla="*/ 7251 w 9525"/>
                <a:gd name="connsiteY1" fmla="*/ 7144 h 9525"/>
                <a:gd name="connsiteX2" fmla="*/ 11061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1061" y="9049"/>
                  </a:moveTo>
                  <a:cubicBezTo>
                    <a:pt x="10109" y="9049"/>
                    <a:pt x="8204" y="9049"/>
                    <a:pt x="7251" y="7144"/>
                  </a:cubicBezTo>
                  <a:cubicBezTo>
                    <a:pt x="6299" y="10954"/>
                    <a:pt x="12014" y="10001"/>
                    <a:pt x="11061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1" name="Freeform: Shape 4115">
              <a:extLst>
                <a:ext uri="{FF2B5EF4-FFF2-40B4-BE49-F238E27FC236}">
                  <a16:creationId xmlns="" xmlns:a16="http://schemas.microsoft.com/office/drawing/2014/main" id="{FC78808F-E5AB-4443-ACAE-31C9F9B1F580}"/>
                </a:ext>
              </a:extLst>
            </p:cNvPr>
            <p:cNvSpPr/>
            <p:nvPr/>
          </p:nvSpPr>
          <p:spPr>
            <a:xfrm>
              <a:off x="7162324" y="1270158"/>
              <a:ext cx="19050" cy="9525"/>
            </a:xfrm>
            <a:custGeom>
              <a:avLst/>
              <a:gdLst>
                <a:gd name="connsiteX0" fmla="*/ 12859 w 19050"/>
                <a:gd name="connsiteY0" fmla="*/ 10001 h 9525"/>
                <a:gd name="connsiteX1" fmla="*/ 7144 w 19050"/>
                <a:gd name="connsiteY1" fmla="*/ 7144 h 9525"/>
                <a:gd name="connsiteX2" fmla="*/ 12859 w 19050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10001"/>
                  </a:moveTo>
                  <a:cubicBezTo>
                    <a:pt x="12859" y="8096"/>
                    <a:pt x="9049" y="9049"/>
                    <a:pt x="7144" y="7144"/>
                  </a:cubicBezTo>
                  <a:cubicBezTo>
                    <a:pt x="10001" y="8096"/>
                    <a:pt x="10954" y="14764"/>
                    <a:pt x="12859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2" name="Freeform: Shape 4116">
              <a:extLst>
                <a:ext uri="{FF2B5EF4-FFF2-40B4-BE49-F238E27FC236}">
                  <a16:creationId xmlns="" xmlns:a16="http://schemas.microsoft.com/office/drawing/2014/main" id="{DA56D9BB-29B1-4287-8CBC-CC0B078FCB52}"/>
                </a:ext>
              </a:extLst>
            </p:cNvPr>
            <p:cNvSpPr/>
            <p:nvPr/>
          </p:nvSpPr>
          <p:spPr>
            <a:xfrm>
              <a:off x="7196959" y="1328261"/>
              <a:ext cx="9525" cy="19050"/>
            </a:xfrm>
            <a:custGeom>
              <a:avLst/>
              <a:gdLst>
                <a:gd name="connsiteX0" fmla="*/ 10609 w 9525"/>
                <a:gd name="connsiteY0" fmla="*/ 12859 h 19050"/>
                <a:gd name="connsiteX1" fmla="*/ 8704 w 9525"/>
                <a:gd name="connsiteY1" fmla="*/ 7144 h 19050"/>
                <a:gd name="connsiteX2" fmla="*/ 10609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10609" y="12859"/>
                  </a:moveTo>
                  <a:cubicBezTo>
                    <a:pt x="9656" y="12859"/>
                    <a:pt x="7751" y="10001"/>
                    <a:pt x="8704" y="7144"/>
                  </a:cubicBezTo>
                  <a:cubicBezTo>
                    <a:pt x="7751" y="8096"/>
                    <a:pt x="4894" y="14764"/>
                    <a:pt x="10609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3" name="Freeform: Shape 4117">
              <a:extLst>
                <a:ext uri="{FF2B5EF4-FFF2-40B4-BE49-F238E27FC236}">
                  <a16:creationId xmlns="" xmlns:a16="http://schemas.microsoft.com/office/drawing/2014/main" id="{617A99E1-3DD6-4C6B-9BD7-7F6B5A4039F5}"/>
                </a:ext>
              </a:extLst>
            </p:cNvPr>
            <p:cNvSpPr/>
            <p:nvPr/>
          </p:nvSpPr>
          <p:spPr>
            <a:xfrm>
              <a:off x="7173218" y="1274497"/>
              <a:ext cx="19050" cy="9525"/>
            </a:xfrm>
            <a:custGeom>
              <a:avLst/>
              <a:gdLst>
                <a:gd name="connsiteX0" fmla="*/ 12442 w 19050"/>
                <a:gd name="connsiteY0" fmla="*/ 7567 h 9525"/>
                <a:gd name="connsiteX1" fmla="*/ 12442 w 19050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2442" y="7567"/>
                  </a:moveTo>
                  <a:cubicBezTo>
                    <a:pt x="11489" y="7567"/>
                    <a:pt x="1012" y="6615"/>
                    <a:pt x="12442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4" name="Freeform: Shape 4118">
              <a:extLst>
                <a:ext uri="{FF2B5EF4-FFF2-40B4-BE49-F238E27FC236}">
                  <a16:creationId xmlns="" xmlns:a16="http://schemas.microsoft.com/office/drawing/2014/main" id="{2692A119-0F7A-45A5-92EB-69E96BA99DB7}"/>
                </a:ext>
              </a:extLst>
            </p:cNvPr>
            <p:cNvSpPr/>
            <p:nvPr/>
          </p:nvSpPr>
          <p:spPr>
            <a:xfrm>
              <a:off x="7168086" y="1218415"/>
              <a:ext cx="9525" cy="19050"/>
            </a:xfrm>
            <a:custGeom>
              <a:avLst/>
              <a:gdLst>
                <a:gd name="connsiteX0" fmla="*/ 10906 w 9525"/>
                <a:gd name="connsiteY0" fmla="*/ 7452 h 19050"/>
                <a:gd name="connsiteX1" fmla="*/ 10906 w 9525"/>
                <a:gd name="connsiteY1" fmla="*/ 745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906" y="7452"/>
                  </a:moveTo>
                  <a:cubicBezTo>
                    <a:pt x="15669" y="3642"/>
                    <a:pt x="429" y="36979"/>
                    <a:pt x="10906" y="74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5" name="Freeform: Shape 4119">
              <a:extLst>
                <a:ext uri="{FF2B5EF4-FFF2-40B4-BE49-F238E27FC236}">
                  <a16:creationId xmlns="" xmlns:a16="http://schemas.microsoft.com/office/drawing/2014/main" id="{DF9CA454-2315-4F23-AB5F-4904EB3928EA}"/>
                </a:ext>
              </a:extLst>
            </p:cNvPr>
            <p:cNvSpPr/>
            <p:nvPr/>
          </p:nvSpPr>
          <p:spPr>
            <a:xfrm>
              <a:off x="7175659" y="12282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9049" y="8096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6" name="Freeform: Shape 4120">
              <a:extLst>
                <a:ext uri="{FF2B5EF4-FFF2-40B4-BE49-F238E27FC236}">
                  <a16:creationId xmlns="" xmlns:a16="http://schemas.microsoft.com/office/drawing/2014/main" id="{B34AFDC7-058D-49C9-AA9F-247CFBA458DF}"/>
                </a:ext>
              </a:extLst>
            </p:cNvPr>
            <p:cNvSpPr/>
            <p:nvPr/>
          </p:nvSpPr>
          <p:spPr>
            <a:xfrm>
              <a:off x="7228999" y="126063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8096"/>
                    <a:pt x="7144" y="8096"/>
                  </a:cubicBezTo>
                  <a:cubicBezTo>
                    <a:pt x="8096" y="809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7" name="Freeform: Shape 4121">
              <a:extLst>
                <a:ext uri="{FF2B5EF4-FFF2-40B4-BE49-F238E27FC236}">
                  <a16:creationId xmlns="" xmlns:a16="http://schemas.microsoft.com/office/drawing/2014/main" id="{C13AFEA3-D043-4362-AFE4-67280A956CC9}"/>
                </a:ext>
              </a:extLst>
            </p:cNvPr>
            <p:cNvSpPr/>
            <p:nvPr/>
          </p:nvSpPr>
          <p:spPr>
            <a:xfrm>
              <a:off x="7197409" y="1227167"/>
              <a:ext cx="9525" cy="9525"/>
            </a:xfrm>
            <a:custGeom>
              <a:avLst/>
              <a:gdLst>
                <a:gd name="connsiteX0" fmla="*/ 7301 w 9525"/>
                <a:gd name="connsiteY0" fmla="*/ 7273 h 9525"/>
                <a:gd name="connsiteX1" fmla="*/ 7301 w 9525"/>
                <a:gd name="connsiteY1" fmla="*/ 72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7273"/>
                  </a:moveTo>
                  <a:cubicBezTo>
                    <a:pt x="6348" y="6320"/>
                    <a:pt x="10158" y="11083"/>
                    <a:pt x="7301" y="72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8" name="Freeform: Shape 4122">
              <a:extLst>
                <a:ext uri="{FF2B5EF4-FFF2-40B4-BE49-F238E27FC236}">
                  <a16:creationId xmlns="" xmlns:a16="http://schemas.microsoft.com/office/drawing/2014/main" id="{689CE32F-BFB9-4DAE-B41E-88C999008763}"/>
                </a:ext>
              </a:extLst>
            </p:cNvPr>
            <p:cNvSpPr/>
            <p:nvPr/>
          </p:nvSpPr>
          <p:spPr>
            <a:xfrm>
              <a:off x="7297975" y="1338738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13811"/>
                    <a:pt x="7700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9" name="Freeform: Shape 4123">
              <a:extLst>
                <a:ext uri="{FF2B5EF4-FFF2-40B4-BE49-F238E27FC236}">
                  <a16:creationId xmlns="" xmlns:a16="http://schemas.microsoft.com/office/drawing/2014/main" id="{64FDE84D-3D93-4F50-B316-6C0AE147149B}"/>
                </a:ext>
              </a:extLst>
            </p:cNvPr>
            <p:cNvSpPr/>
            <p:nvPr/>
          </p:nvSpPr>
          <p:spPr>
            <a:xfrm>
              <a:off x="7300674" y="134254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0" name="Freeform: Shape 4124">
              <a:extLst>
                <a:ext uri="{FF2B5EF4-FFF2-40B4-BE49-F238E27FC236}">
                  <a16:creationId xmlns="" xmlns:a16="http://schemas.microsoft.com/office/drawing/2014/main" id="{59343FEC-15A8-4D9B-B1B7-F9BD8FF2995B}"/>
                </a:ext>
              </a:extLst>
            </p:cNvPr>
            <p:cNvSpPr/>
            <p:nvPr/>
          </p:nvSpPr>
          <p:spPr>
            <a:xfrm>
              <a:off x="7212806" y="1262865"/>
              <a:ext cx="19050" cy="9525"/>
            </a:xfrm>
            <a:custGeom>
              <a:avLst/>
              <a:gdLst>
                <a:gd name="connsiteX0" fmla="*/ 12859 w 19050"/>
                <a:gd name="connsiteY0" fmla="*/ 7769 h 9525"/>
                <a:gd name="connsiteX1" fmla="*/ 7144 w 19050"/>
                <a:gd name="connsiteY1" fmla="*/ 8722 h 9525"/>
                <a:gd name="connsiteX2" fmla="*/ 12859 w 19050"/>
                <a:gd name="connsiteY2" fmla="*/ 77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7769"/>
                  </a:moveTo>
                  <a:cubicBezTo>
                    <a:pt x="10954" y="6817"/>
                    <a:pt x="9049" y="6817"/>
                    <a:pt x="7144" y="8722"/>
                  </a:cubicBezTo>
                  <a:cubicBezTo>
                    <a:pt x="8096" y="9674"/>
                    <a:pt x="13811" y="10627"/>
                    <a:pt x="12859" y="77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1" name="Freeform: Shape 4125">
              <a:extLst>
                <a:ext uri="{FF2B5EF4-FFF2-40B4-BE49-F238E27FC236}">
                  <a16:creationId xmlns="" xmlns:a16="http://schemas.microsoft.com/office/drawing/2014/main" id="{9CB1DBA5-C6FC-4E8E-9000-9C649F1C6495}"/>
                </a:ext>
              </a:extLst>
            </p:cNvPr>
            <p:cNvSpPr/>
            <p:nvPr/>
          </p:nvSpPr>
          <p:spPr>
            <a:xfrm>
              <a:off x="7315465" y="1328261"/>
              <a:ext cx="19050" cy="9525"/>
            </a:xfrm>
            <a:custGeom>
              <a:avLst/>
              <a:gdLst>
                <a:gd name="connsiteX0" fmla="*/ 13070 w 19050"/>
                <a:gd name="connsiteY0" fmla="*/ 7144 h 9525"/>
                <a:gd name="connsiteX1" fmla="*/ 13070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3070" y="7144"/>
                  </a:moveTo>
                  <a:cubicBezTo>
                    <a:pt x="-265" y="11906"/>
                    <a:pt x="13070" y="7144"/>
                    <a:pt x="1307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2" name="Freeform: Shape 4126">
              <a:extLst>
                <a:ext uri="{FF2B5EF4-FFF2-40B4-BE49-F238E27FC236}">
                  <a16:creationId xmlns="" xmlns:a16="http://schemas.microsoft.com/office/drawing/2014/main" id="{0CE11552-CF28-4276-943A-2C4247141A50}"/>
                </a:ext>
              </a:extLst>
            </p:cNvPr>
            <p:cNvSpPr/>
            <p:nvPr/>
          </p:nvSpPr>
          <p:spPr>
            <a:xfrm>
              <a:off x="7345204" y="1336394"/>
              <a:ext cx="19050" cy="9525"/>
            </a:xfrm>
            <a:custGeom>
              <a:avLst/>
              <a:gdLst>
                <a:gd name="connsiteX0" fmla="*/ 7144 w 19050"/>
                <a:gd name="connsiteY0" fmla="*/ 9488 h 9525"/>
                <a:gd name="connsiteX1" fmla="*/ 7144 w 19050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9488"/>
                  </a:moveTo>
                  <a:cubicBezTo>
                    <a:pt x="9049" y="8536"/>
                    <a:pt x="17621" y="4726"/>
                    <a:pt x="7144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3" name="Freeform: Shape 4127">
              <a:extLst>
                <a:ext uri="{FF2B5EF4-FFF2-40B4-BE49-F238E27FC236}">
                  <a16:creationId xmlns="" xmlns:a16="http://schemas.microsoft.com/office/drawing/2014/main" id="{B9F7CB66-732C-4756-A419-478682BD1A20}"/>
                </a:ext>
              </a:extLst>
            </p:cNvPr>
            <p:cNvSpPr/>
            <p:nvPr/>
          </p:nvSpPr>
          <p:spPr>
            <a:xfrm>
              <a:off x="7274279" y="1220628"/>
              <a:ext cx="9525" cy="19050"/>
            </a:xfrm>
            <a:custGeom>
              <a:avLst/>
              <a:gdLst>
                <a:gd name="connsiteX0" fmla="*/ 9488 w 9525"/>
                <a:gd name="connsiteY0" fmla="*/ 7144 h 19050"/>
                <a:gd name="connsiteX1" fmla="*/ 9488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8" y="7144"/>
                  </a:moveTo>
                  <a:cubicBezTo>
                    <a:pt x="8536" y="7144"/>
                    <a:pt x="4726" y="23336"/>
                    <a:pt x="94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4" name="Freeform: Shape 4128">
              <a:extLst>
                <a:ext uri="{FF2B5EF4-FFF2-40B4-BE49-F238E27FC236}">
                  <a16:creationId xmlns="" xmlns:a16="http://schemas.microsoft.com/office/drawing/2014/main" id="{9AAB519D-3DE2-49CF-9BD7-7A07C1EFB6E4}"/>
                </a:ext>
              </a:extLst>
            </p:cNvPr>
            <p:cNvSpPr/>
            <p:nvPr/>
          </p:nvSpPr>
          <p:spPr>
            <a:xfrm>
              <a:off x="7529036" y="1231106"/>
              <a:ext cx="123825" cy="95250"/>
            </a:xfrm>
            <a:custGeom>
              <a:avLst/>
              <a:gdLst>
                <a:gd name="connsiteX0" fmla="*/ 34766 w 123825"/>
                <a:gd name="connsiteY0" fmla="*/ 67151 h 95250"/>
                <a:gd name="connsiteX1" fmla="*/ 26194 w 123825"/>
                <a:gd name="connsiteY1" fmla="*/ 57626 h 95250"/>
                <a:gd name="connsiteX2" fmla="*/ 7144 w 123825"/>
                <a:gd name="connsiteY2" fmla="*/ 90964 h 95250"/>
                <a:gd name="connsiteX3" fmla="*/ 9049 w 123825"/>
                <a:gd name="connsiteY3" fmla="*/ 92869 h 95250"/>
                <a:gd name="connsiteX4" fmla="*/ 121444 w 123825"/>
                <a:gd name="connsiteY4" fmla="*/ 16669 h 95250"/>
                <a:gd name="connsiteX5" fmla="*/ 101441 w 123825"/>
                <a:gd name="connsiteY5" fmla="*/ 7144 h 95250"/>
                <a:gd name="connsiteX6" fmla="*/ 34766 w 123825"/>
                <a:gd name="connsiteY6" fmla="*/ 6715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95250">
                  <a:moveTo>
                    <a:pt x="34766" y="67151"/>
                  </a:moveTo>
                  <a:cubicBezTo>
                    <a:pt x="34766" y="59531"/>
                    <a:pt x="12859" y="89059"/>
                    <a:pt x="26194" y="57626"/>
                  </a:cubicBezTo>
                  <a:cubicBezTo>
                    <a:pt x="11906" y="62389"/>
                    <a:pt x="10001" y="77629"/>
                    <a:pt x="7144" y="90964"/>
                  </a:cubicBezTo>
                  <a:cubicBezTo>
                    <a:pt x="8096" y="90011"/>
                    <a:pt x="9049" y="90964"/>
                    <a:pt x="9049" y="92869"/>
                  </a:cubicBezTo>
                  <a:cubicBezTo>
                    <a:pt x="39529" y="65246"/>
                    <a:pt x="78581" y="55721"/>
                    <a:pt x="121444" y="16669"/>
                  </a:cubicBezTo>
                  <a:cubicBezTo>
                    <a:pt x="103346" y="27146"/>
                    <a:pt x="106204" y="13811"/>
                    <a:pt x="101441" y="7144"/>
                  </a:cubicBezTo>
                  <a:cubicBezTo>
                    <a:pt x="79534" y="12859"/>
                    <a:pt x="30956" y="63341"/>
                    <a:pt x="34766" y="671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5" name="Freeform: Shape 4129">
              <a:extLst>
                <a:ext uri="{FF2B5EF4-FFF2-40B4-BE49-F238E27FC236}">
                  <a16:creationId xmlns="" xmlns:a16="http://schemas.microsoft.com/office/drawing/2014/main" id="{C8B2E0A3-286B-41A7-B1AB-41A6B4827987}"/>
                </a:ext>
              </a:extLst>
            </p:cNvPr>
            <p:cNvSpPr/>
            <p:nvPr/>
          </p:nvSpPr>
          <p:spPr>
            <a:xfrm>
              <a:off x="7529989" y="1293018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8096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7144"/>
                    <a:pt x="7144" y="8096"/>
                  </a:cubicBezTo>
                  <a:cubicBezTo>
                    <a:pt x="8096" y="8096"/>
                    <a:pt x="9049" y="8096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6" name="Freeform: Shape 4130">
              <a:extLst>
                <a:ext uri="{FF2B5EF4-FFF2-40B4-BE49-F238E27FC236}">
                  <a16:creationId xmlns="" xmlns:a16="http://schemas.microsoft.com/office/drawing/2014/main" id="{85840447-7E5A-4994-9DCA-76B9F52C8193}"/>
                </a:ext>
              </a:extLst>
            </p:cNvPr>
            <p:cNvSpPr/>
            <p:nvPr/>
          </p:nvSpPr>
          <p:spPr>
            <a:xfrm>
              <a:off x="7644289" y="123586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10954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lnTo>
                    <a:pt x="7144" y="10954"/>
                  </a:lnTo>
                  <a:cubicBezTo>
                    <a:pt x="8096" y="10001"/>
                    <a:pt x="9049" y="9049"/>
                    <a:pt x="1095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7" name="Freeform: Shape 4131">
              <a:extLst>
                <a:ext uri="{FF2B5EF4-FFF2-40B4-BE49-F238E27FC236}">
                  <a16:creationId xmlns="" xmlns:a16="http://schemas.microsoft.com/office/drawing/2014/main" id="{C514B4A1-7EC4-4DD0-B4E8-2CE64E17B31D}"/>
                </a:ext>
              </a:extLst>
            </p:cNvPr>
            <p:cNvSpPr/>
            <p:nvPr/>
          </p:nvSpPr>
          <p:spPr>
            <a:xfrm>
              <a:off x="7513796" y="1313973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7144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8096" y="8096"/>
                    <a:pt x="25241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8" name="Freeform: Shape 4132">
              <a:extLst>
                <a:ext uri="{FF2B5EF4-FFF2-40B4-BE49-F238E27FC236}">
                  <a16:creationId xmlns="" xmlns:a16="http://schemas.microsoft.com/office/drawing/2014/main" id="{B156BCD7-1633-4B84-96E9-7B35E93F6C88}"/>
                </a:ext>
              </a:extLst>
            </p:cNvPr>
            <p:cNvSpPr/>
            <p:nvPr/>
          </p:nvSpPr>
          <p:spPr>
            <a:xfrm>
              <a:off x="7525065" y="1314079"/>
              <a:ext cx="9525" cy="9525"/>
            </a:xfrm>
            <a:custGeom>
              <a:avLst/>
              <a:gdLst>
                <a:gd name="connsiteX0" fmla="*/ 10162 w 9525"/>
                <a:gd name="connsiteY0" fmla="*/ 11800 h 9525"/>
                <a:gd name="connsiteX1" fmla="*/ 10162 w 9525"/>
                <a:gd name="connsiteY1" fmla="*/ 1180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62" y="11800"/>
                  </a:moveTo>
                  <a:cubicBezTo>
                    <a:pt x="8257" y="1323"/>
                    <a:pt x="4447" y="11800"/>
                    <a:pt x="10162" y="118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9" name="Freeform: Shape 4133">
              <a:extLst>
                <a:ext uri="{FF2B5EF4-FFF2-40B4-BE49-F238E27FC236}">
                  <a16:creationId xmlns="" xmlns:a16="http://schemas.microsoft.com/office/drawing/2014/main" id="{539C9C61-6ED4-4A73-9BF1-2B8C2C55554F}"/>
                </a:ext>
              </a:extLst>
            </p:cNvPr>
            <p:cNvSpPr/>
            <p:nvPr/>
          </p:nvSpPr>
          <p:spPr>
            <a:xfrm>
              <a:off x="7485221" y="1214053"/>
              <a:ext cx="9525" cy="9525"/>
            </a:xfrm>
            <a:custGeom>
              <a:avLst/>
              <a:gdLst>
                <a:gd name="connsiteX0" fmla="*/ 7144 w 9525"/>
                <a:gd name="connsiteY0" fmla="*/ 9909 h 9525"/>
                <a:gd name="connsiteX1" fmla="*/ 7144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909"/>
                  </a:moveTo>
                  <a:cubicBezTo>
                    <a:pt x="9049" y="8956"/>
                    <a:pt x="13811" y="4194"/>
                    <a:pt x="7144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0" name="Freeform: Shape 4134">
              <a:extLst>
                <a:ext uri="{FF2B5EF4-FFF2-40B4-BE49-F238E27FC236}">
                  <a16:creationId xmlns="" xmlns:a16="http://schemas.microsoft.com/office/drawing/2014/main" id="{2103C23B-559D-46CE-9833-12E808CAFAF6}"/>
                </a:ext>
              </a:extLst>
            </p:cNvPr>
            <p:cNvSpPr/>
            <p:nvPr/>
          </p:nvSpPr>
          <p:spPr>
            <a:xfrm>
              <a:off x="7505224" y="1215340"/>
              <a:ext cx="19050" cy="9525"/>
            </a:xfrm>
            <a:custGeom>
              <a:avLst/>
              <a:gdLst>
                <a:gd name="connsiteX0" fmla="*/ 12859 w 19050"/>
                <a:gd name="connsiteY0" fmla="*/ 7670 h 9525"/>
                <a:gd name="connsiteX1" fmla="*/ 7144 w 19050"/>
                <a:gd name="connsiteY1" fmla="*/ 10527 h 9525"/>
                <a:gd name="connsiteX2" fmla="*/ 12859 w 19050"/>
                <a:gd name="connsiteY2" fmla="*/ 767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7670"/>
                  </a:moveTo>
                  <a:cubicBezTo>
                    <a:pt x="10001" y="5765"/>
                    <a:pt x="8096" y="9575"/>
                    <a:pt x="7144" y="10527"/>
                  </a:cubicBezTo>
                  <a:cubicBezTo>
                    <a:pt x="10954" y="8622"/>
                    <a:pt x="10001" y="10527"/>
                    <a:pt x="12859" y="76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1" name="Freeform: Shape 4135">
              <a:extLst>
                <a:ext uri="{FF2B5EF4-FFF2-40B4-BE49-F238E27FC236}">
                  <a16:creationId xmlns="" xmlns:a16="http://schemas.microsoft.com/office/drawing/2014/main" id="{5A1DA868-A3F3-4BC6-8322-1B30E902077F}"/>
                </a:ext>
              </a:extLst>
            </p:cNvPr>
            <p:cNvSpPr/>
            <p:nvPr/>
          </p:nvSpPr>
          <p:spPr>
            <a:xfrm>
              <a:off x="7491889" y="1184066"/>
              <a:ext cx="9525" cy="9525"/>
            </a:xfrm>
            <a:custGeom>
              <a:avLst/>
              <a:gdLst>
                <a:gd name="connsiteX0" fmla="*/ 7144 w 9525"/>
                <a:gd name="connsiteY0" fmla="*/ 10368 h 9525"/>
                <a:gd name="connsiteX1" fmla="*/ 7144 w 9525"/>
                <a:gd name="connsiteY1" fmla="*/ 1036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68"/>
                  </a:moveTo>
                  <a:cubicBezTo>
                    <a:pt x="10001" y="6558"/>
                    <a:pt x="10001" y="5606"/>
                    <a:pt x="7144" y="103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2" name="Freeform: Shape 4136">
              <a:extLst>
                <a:ext uri="{FF2B5EF4-FFF2-40B4-BE49-F238E27FC236}">
                  <a16:creationId xmlns="" xmlns:a16="http://schemas.microsoft.com/office/drawing/2014/main" id="{D22B4A5E-71A6-4310-91A8-D96FA031EBC6}"/>
                </a:ext>
              </a:extLst>
            </p:cNvPr>
            <p:cNvSpPr/>
            <p:nvPr/>
          </p:nvSpPr>
          <p:spPr>
            <a:xfrm>
              <a:off x="7658576" y="119205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3" name="Freeform: Shape 4137">
              <a:extLst>
                <a:ext uri="{FF2B5EF4-FFF2-40B4-BE49-F238E27FC236}">
                  <a16:creationId xmlns="" xmlns:a16="http://schemas.microsoft.com/office/drawing/2014/main" id="{3C49A585-4F98-4695-A81A-90B3C77A6C35}"/>
                </a:ext>
              </a:extLst>
            </p:cNvPr>
            <p:cNvSpPr/>
            <p:nvPr/>
          </p:nvSpPr>
          <p:spPr>
            <a:xfrm>
              <a:off x="7632859" y="1174908"/>
              <a:ext cx="57150" cy="66675"/>
            </a:xfrm>
            <a:custGeom>
              <a:avLst/>
              <a:gdLst>
                <a:gd name="connsiteX0" fmla="*/ 7144 w 57150"/>
                <a:gd name="connsiteY0" fmla="*/ 59531 h 66675"/>
                <a:gd name="connsiteX1" fmla="*/ 52864 w 57150"/>
                <a:gd name="connsiteY1" fmla="*/ 7144 h 66675"/>
                <a:gd name="connsiteX2" fmla="*/ 39529 w 57150"/>
                <a:gd name="connsiteY2" fmla="*/ 23336 h 66675"/>
                <a:gd name="connsiteX3" fmla="*/ 30956 w 57150"/>
                <a:gd name="connsiteY3" fmla="*/ 46196 h 66675"/>
                <a:gd name="connsiteX4" fmla="*/ 33814 w 57150"/>
                <a:gd name="connsiteY4" fmla="*/ 26194 h 66675"/>
                <a:gd name="connsiteX5" fmla="*/ 7144 w 57150"/>
                <a:gd name="connsiteY5" fmla="*/ 5953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6675">
                  <a:moveTo>
                    <a:pt x="7144" y="59531"/>
                  </a:moveTo>
                  <a:cubicBezTo>
                    <a:pt x="9049" y="58579"/>
                    <a:pt x="60484" y="55721"/>
                    <a:pt x="52864" y="7144"/>
                  </a:cubicBezTo>
                  <a:cubicBezTo>
                    <a:pt x="51911" y="23336"/>
                    <a:pt x="47149" y="29051"/>
                    <a:pt x="39529" y="23336"/>
                  </a:cubicBezTo>
                  <a:cubicBezTo>
                    <a:pt x="41434" y="25241"/>
                    <a:pt x="57626" y="50006"/>
                    <a:pt x="30956" y="46196"/>
                  </a:cubicBezTo>
                  <a:cubicBezTo>
                    <a:pt x="40481" y="37624"/>
                    <a:pt x="41434" y="30956"/>
                    <a:pt x="33814" y="26194"/>
                  </a:cubicBezTo>
                  <a:cubicBezTo>
                    <a:pt x="24289" y="37624"/>
                    <a:pt x="15716" y="49054"/>
                    <a:pt x="7144" y="595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4" name="Freeform: Shape 4138">
              <a:extLst>
                <a:ext uri="{FF2B5EF4-FFF2-40B4-BE49-F238E27FC236}">
                  <a16:creationId xmlns="" xmlns:a16="http://schemas.microsoft.com/office/drawing/2014/main" id="{38949F6C-F2D4-4C92-BB11-3AEFEEF2F963}"/>
                </a:ext>
              </a:extLst>
            </p:cNvPr>
            <p:cNvSpPr/>
            <p:nvPr/>
          </p:nvSpPr>
          <p:spPr>
            <a:xfrm>
              <a:off x="7715726" y="111733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8096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5" name="Freeform: Shape 4139">
              <a:extLst>
                <a:ext uri="{FF2B5EF4-FFF2-40B4-BE49-F238E27FC236}">
                  <a16:creationId xmlns="" xmlns:a16="http://schemas.microsoft.com/office/drawing/2014/main" id="{2526DA8B-8D27-4FA4-9E89-B1331F9FDA34}"/>
                </a:ext>
              </a:extLst>
            </p:cNvPr>
            <p:cNvSpPr/>
            <p:nvPr/>
          </p:nvSpPr>
          <p:spPr>
            <a:xfrm>
              <a:off x="7712869" y="1120616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7144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17621" y="10954"/>
                    <a:pt x="1190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6" name="Freeform: Shape 4140">
              <a:extLst>
                <a:ext uri="{FF2B5EF4-FFF2-40B4-BE49-F238E27FC236}">
                  <a16:creationId xmlns="" xmlns:a16="http://schemas.microsoft.com/office/drawing/2014/main" id="{34FFFFCD-2DD7-445A-8EB9-333E82AC0FB9}"/>
                </a:ext>
              </a:extLst>
            </p:cNvPr>
            <p:cNvSpPr/>
            <p:nvPr/>
          </p:nvSpPr>
          <p:spPr>
            <a:xfrm>
              <a:off x="7707467" y="1127410"/>
              <a:ext cx="19050" cy="19050"/>
            </a:xfrm>
            <a:custGeom>
              <a:avLst/>
              <a:gdLst>
                <a:gd name="connsiteX0" fmla="*/ 15403 w 19050"/>
                <a:gd name="connsiteY0" fmla="*/ 18447 h 19050"/>
                <a:gd name="connsiteX1" fmla="*/ 15403 w 19050"/>
                <a:gd name="connsiteY1" fmla="*/ 184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5403" y="18447"/>
                  </a:moveTo>
                  <a:cubicBezTo>
                    <a:pt x="16355" y="13685"/>
                    <a:pt x="-3647" y="-4413"/>
                    <a:pt x="15403" y="184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7" name="Freeform: Shape 4141">
              <a:extLst>
                <a:ext uri="{FF2B5EF4-FFF2-40B4-BE49-F238E27FC236}">
                  <a16:creationId xmlns="" xmlns:a16="http://schemas.microsoft.com/office/drawing/2014/main" id="{4986F6CD-95F9-4EDC-A497-057FC083D88B}"/>
                </a:ext>
              </a:extLst>
            </p:cNvPr>
            <p:cNvSpPr/>
            <p:nvPr/>
          </p:nvSpPr>
          <p:spPr>
            <a:xfrm>
              <a:off x="7687402" y="1167684"/>
              <a:ext cx="9525" cy="9525"/>
            </a:xfrm>
            <a:custGeom>
              <a:avLst/>
              <a:gdLst>
                <a:gd name="connsiteX0" fmla="*/ 9750 w 9525"/>
                <a:gd name="connsiteY0" fmla="*/ 8653 h 9525"/>
                <a:gd name="connsiteX1" fmla="*/ 9750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750" y="8653"/>
                  </a:moveTo>
                  <a:cubicBezTo>
                    <a:pt x="7845" y="7700"/>
                    <a:pt x="4988" y="5795"/>
                    <a:pt x="9750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8" name="Freeform: Shape 4142">
              <a:extLst>
                <a:ext uri="{FF2B5EF4-FFF2-40B4-BE49-F238E27FC236}">
                  <a16:creationId xmlns="" xmlns:a16="http://schemas.microsoft.com/office/drawing/2014/main" id="{7C75F0F6-D899-49B4-B9C6-DB705BFF598F}"/>
                </a:ext>
              </a:extLst>
            </p:cNvPr>
            <p:cNvSpPr/>
            <p:nvPr/>
          </p:nvSpPr>
          <p:spPr>
            <a:xfrm>
              <a:off x="7689056" y="1162889"/>
              <a:ext cx="9525" cy="9525"/>
            </a:xfrm>
            <a:custGeom>
              <a:avLst/>
              <a:gdLst>
                <a:gd name="connsiteX0" fmla="*/ 7144 w 9525"/>
                <a:gd name="connsiteY0" fmla="*/ 11543 h 9525"/>
                <a:gd name="connsiteX1" fmla="*/ 7144 w 9525"/>
                <a:gd name="connsiteY1" fmla="*/ 115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543"/>
                  </a:moveTo>
                  <a:cubicBezTo>
                    <a:pt x="7144" y="7733"/>
                    <a:pt x="8096" y="3923"/>
                    <a:pt x="7144" y="115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9" name="Freeform: Shape 4143">
              <a:extLst>
                <a:ext uri="{FF2B5EF4-FFF2-40B4-BE49-F238E27FC236}">
                  <a16:creationId xmlns="" xmlns:a16="http://schemas.microsoft.com/office/drawing/2014/main" id="{6FF89976-80F8-4F32-8F78-BD72C286B703}"/>
                </a:ext>
              </a:extLst>
            </p:cNvPr>
            <p:cNvSpPr/>
            <p:nvPr/>
          </p:nvSpPr>
          <p:spPr>
            <a:xfrm>
              <a:off x="7698581" y="1153953"/>
              <a:ext cx="9525" cy="9525"/>
            </a:xfrm>
            <a:custGeom>
              <a:avLst/>
              <a:gdLst>
                <a:gd name="connsiteX0" fmla="*/ 7144 w 9525"/>
                <a:gd name="connsiteY0" fmla="*/ 10954 h 9525"/>
                <a:gd name="connsiteX1" fmla="*/ 10954 w 9525"/>
                <a:gd name="connsiteY1" fmla="*/ 7144 h 9525"/>
                <a:gd name="connsiteX2" fmla="*/ 7144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954"/>
                  </a:moveTo>
                  <a:cubicBezTo>
                    <a:pt x="8096" y="10001"/>
                    <a:pt x="10001" y="9049"/>
                    <a:pt x="10954" y="7144"/>
                  </a:cubicBezTo>
                  <a:lnTo>
                    <a:pt x="7144" y="109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0" name="Freeform: Shape 4144">
              <a:extLst>
                <a:ext uri="{FF2B5EF4-FFF2-40B4-BE49-F238E27FC236}">
                  <a16:creationId xmlns="" xmlns:a16="http://schemas.microsoft.com/office/drawing/2014/main" id="{A6B6FF8A-0402-4E60-8EB8-9717B31727A4}"/>
                </a:ext>
              </a:extLst>
            </p:cNvPr>
            <p:cNvSpPr/>
            <p:nvPr/>
          </p:nvSpPr>
          <p:spPr>
            <a:xfrm>
              <a:off x="7695724" y="1157128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7144" y="9684"/>
                    <a:pt x="15716" y="3969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1" name="Freeform: Shape 4145">
              <a:extLst>
                <a:ext uri="{FF2B5EF4-FFF2-40B4-BE49-F238E27FC236}">
                  <a16:creationId xmlns="" xmlns:a16="http://schemas.microsoft.com/office/drawing/2014/main" id="{C16E730D-B3BD-49AD-BC85-D12FA4586EC4}"/>
                </a:ext>
              </a:extLst>
            </p:cNvPr>
            <p:cNvSpPr/>
            <p:nvPr/>
          </p:nvSpPr>
          <p:spPr>
            <a:xfrm>
              <a:off x="7691914" y="1162823"/>
              <a:ext cx="19050" cy="9525"/>
            </a:xfrm>
            <a:custGeom>
              <a:avLst/>
              <a:gdLst>
                <a:gd name="connsiteX0" fmla="*/ 7144 w 19050"/>
                <a:gd name="connsiteY0" fmla="*/ 8751 h 9525"/>
                <a:gd name="connsiteX1" fmla="*/ 7144 w 19050"/>
                <a:gd name="connsiteY1" fmla="*/ 8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751"/>
                  </a:moveTo>
                  <a:cubicBezTo>
                    <a:pt x="12859" y="11609"/>
                    <a:pt x="21431" y="3989"/>
                    <a:pt x="7144" y="8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2" name="Freeform: Shape 4146">
              <a:extLst>
                <a:ext uri="{FF2B5EF4-FFF2-40B4-BE49-F238E27FC236}">
                  <a16:creationId xmlns="" xmlns:a16="http://schemas.microsoft.com/office/drawing/2014/main" id="{ACE60D28-DCF0-424A-BB00-9C6588198EA3}"/>
                </a:ext>
              </a:extLst>
            </p:cNvPr>
            <p:cNvSpPr/>
            <p:nvPr/>
          </p:nvSpPr>
          <p:spPr>
            <a:xfrm>
              <a:off x="7517606" y="1176886"/>
              <a:ext cx="9525" cy="9525"/>
            </a:xfrm>
            <a:custGeom>
              <a:avLst/>
              <a:gdLst>
                <a:gd name="connsiteX0" fmla="*/ 7144 w 9525"/>
                <a:gd name="connsiteY0" fmla="*/ 11833 h 9525"/>
                <a:gd name="connsiteX1" fmla="*/ 7144 w 9525"/>
                <a:gd name="connsiteY1" fmla="*/ 1183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833"/>
                  </a:moveTo>
                  <a:cubicBezTo>
                    <a:pt x="9049" y="2308"/>
                    <a:pt x="7144" y="9928"/>
                    <a:pt x="7144" y="118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3" name="Freeform: Shape 4147">
              <a:extLst>
                <a:ext uri="{FF2B5EF4-FFF2-40B4-BE49-F238E27FC236}">
                  <a16:creationId xmlns="" xmlns:a16="http://schemas.microsoft.com/office/drawing/2014/main" id="{8B468645-DC29-4E05-A6F7-027A5A74F13B}"/>
                </a:ext>
              </a:extLst>
            </p:cNvPr>
            <p:cNvSpPr/>
            <p:nvPr/>
          </p:nvSpPr>
          <p:spPr>
            <a:xfrm>
              <a:off x="7534751" y="1171098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7144" y="9049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4" name="Freeform: Shape 4148">
              <a:extLst>
                <a:ext uri="{FF2B5EF4-FFF2-40B4-BE49-F238E27FC236}">
                  <a16:creationId xmlns="" xmlns:a16="http://schemas.microsoft.com/office/drawing/2014/main" id="{883AA7F9-FC32-4E64-A820-794BE0E7D968}"/>
                </a:ext>
              </a:extLst>
            </p:cNvPr>
            <p:cNvSpPr/>
            <p:nvPr/>
          </p:nvSpPr>
          <p:spPr>
            <a:xfrm>
              <a:off x="7529036" y="1143476"/>
              <a:ext cx="19050" cy="38100"/>
            </a:xfrm>
            <a:custGeom>
              <a:avLst/>
              <a:gdLst>
                <a:gd name="connsiteX0" fmla="*/ 7144 w 19050"/>
                <a:gd name="connsiteY0" fmla="*/ 7144 h 38100"/>
                <a:gd name="connsiteX1" fmla="*/ 13811 w 19050"/>
                <a:gd name="connsiteY1" fmla="*/ 34766 h 38100"/>
                <a:gd name="connsiteX2" fmla="*/ 7144 w 19050"/>
                <a:gd name="connsiteY2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7144" y="7144"/>
                  </a:moveTo>
                  <a:cubicBezTo>
                    <a:pt x="13811" y="9049"/>
                    <a:pt x="13811" y="23336"/>
                    <a:pt x="13811" y="34766"/>
                  </a:cubicBezTo>
                  <a:cubicBezTo>
                    <a:pt x="25241" y="10954"/>
                    <a:pt x="10954" y="1381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5" name="Freeform: Shape 4149">
              <a:extLst>
                <a:ext uri="{FF2B5EF4-FFF2-40B4-BE49-F238E27FC236}">
                  <a16:creationId xmlns="" xmlns:a16="http://schemas.microsoft.com/office/drawing/2014/main" id="{1056C581-205E-4E9E-B216-EEE2979E8AA9}"/>
                </a:ext>
              </a:extLst>
            </p:cNvPr>
            <p:cNvSpPr/>
            <p:nvPr/>
          </p:nvSpPr>
          <p:spPr>
            <a:xfrm>
              <a:off x="7516654" y="113871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7144" y="7144"/>
                    <a:pt x="7144" y="8096"/>
                    <a:pt x="7144" y="9049"/>
                  </a:cubicBezTo>
                  <a:cubicBezTo>
                    <a:pt x="9049" y="1190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6" name="Freeform: Shape 4150">
              <a:extLst>
                <a:ext uri="{FF2B5EF4-FFF2-40B4-BE49-F238E27FC236}">
                  <a16:creationId xmlns="" xmlns:a16="http://schemas.microsoft.com/office/drawing/2014/main" id="{0D630E27-E4F9-45CF-B500-1B2D50E56A67}"/>
                </a:ext>
              </a:extLst>
            </p:cNvPr>
            <p:cNvSpPr/>
            <p:nvPr/>
          </p:nvSpPr>
          <p:spPr>
            <a:xfrm>
              <a:off x="7593057" y="1163019"/>
              <a:ext cx="9525" cy="9525"/>
            </a:xfrm>
            <a:custGeom>
              <a:avLst/>
              <a:gdLst>
                <a:gd name="connsiteX0" fmla="*/ 10751 w 9525"/>
                <a:gd name="connsiteY0" fmla="*/ 11413 h 9525"/>
                <a:gd name="connsiteX1" fmla="*/ 10751 w 9525"/>
                <a:gd name="connsiteY1" fmla="*/ 1141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1" y="11413"/>
                  </a:moveTo>
                  <a:cubicBezTo>
                    <a:pt x="5036" y="2841"/>
                    <a:pt x="6941" y="9508"/>
                    <a:pt x="10751" y="114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7" name="Freeform: Shape 4151">
              <a:extLst>
                <a:ext uri="{FF2B5EF4-FFF2-40B4-BE49-F238E27FC236}">
                  <a16:creationId xmlns="" xmlns:a16="http://schemas.microsoft.com/office/drawing/2014/main" id="{10F57A6B-C508-4216-B737-CF5AF1869759}"/>
                </a:ext>
              </a:extLst>
            </p:cNvPr>
            <p:cNvSpPr/>
            <p:nvPr/>
          </p:nvSpPr>
          <p:spPr>
            <a:xfrm>
              <a:off x="7590949" y="116728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7144"/>
                    <a:pt x="7144" y="7144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8" name="Freeform: Shape 4152">
              <a:extLst>
                <a:ext uri="{FF2B5EF4-FFF2-40B4-BE49-F238E27FC236}">
                  <a16:creationId xmlns="" xmlns:a16="http://schemas.microsoft.com/office/drawing/2014/main" id="{A05CA260-71E3-4FC5-9A22-F5503F1ECEA9}"/>
                </a:ext>
              </a:extLst>
            </p:cNvPr>
            <p:cNvSpPr/>
            <p:nvPr/>
          </p:nvSpPr>
          <p:spPr>
            <a:xfrm>
              <a:off x="7596902" y="116824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9" name="Freeform: Shape 4153">
              <a:extLst>
                <a:ext uri="{FF2B5EF4-FFF2-40B4-BE49-F238E27FC236}">
                  <a16:creationId xmlns="" xmlns:a16="http://schemas.microsoft.com/office/drawing/2014/main" id="{4E2C6ACE-FB28-46A9-B743-6C2F9362A94C}"/>
                </a:ext>
              </a:extLst>
            </p:cNvPr>
            <p:cNvSpPr/>
            <p:nvPr/>
          </p:nvSpPr>
          <p:spPr>
            <a:xfrm>
              <a:off x="7710011" y="1143476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10001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9049" y="11906"/>
                    <a:pt x="10001" y="8096"/>
                    <a:pt x="10001" y="7144"/>
                  </a:cubicBezTo>
                  <a:cubicBezTo>
                    <a:pt x="8096" y="7144"/>
                    <a:pt x="7144" y="8096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0" name="Freeform: Shape 4154">
              <a:extLst>
                <a:ext uri="{FF2B5EF4-FFF2-40B4-BE49-F238E27FC236}">
                  <a16:creationId xmlns="" xmlns:a16="http://schemas.microsoft.com/office/drawing/2014/main" id="{B9FD8939-A20B-490E-8FB1-A1438B7B1927}"/>
                </a:ext>
              </a:extLst>
            </p:cNvPr>
            <p:cNvSpPr/>
            <p:nvPr/>
          </p:nvSpPr>
          <p:spPr>
            <a:xfrm>
              <a:off x="7750969" y="105203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10001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10001" y="7144"/>
                  </a:lnTo>
                  <a:cubicBezTo>
                    <a:pt x="8096" y="7144"/>
                    <a:pt x="8096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1" name="Freeform: Shape 4155">
              <a:extLst>
                <a:ext uri="{FF2B5EF4-FFF2-40B4-BE49-F238E27FC236}">
                  <a16:creationId xmlns="" xmlns:a16="http://schemas.microsoft.com/office/drawing/2014/main" id="{04C6DBEE-BCED-4F8F-876A-175328B5D290}"/>
                </a:ext>
              </a:extLst>
            </p:cNvPr>
            <p:cNvSpPr/>
            <p:nvPr/>
          </p:nvSpPr>
          <p:spPr>
            <a:xfrm>
              <a:off x="7700486" y="96059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7144" y="7144"/>
                    <a:pt x="7144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2" name="Freeform: Shape 4156">
              <a:extLst>
                <a:ext uri="{FF2B5EF4-FFF2-40B4-BE49-F238E27FC236}">
                  <a16:creationId xmlns="" xmlns:a16="http://schemas.microsoft.com/office/drawing/2014/main" id="{8DBBD395-3264-4AFE-A5F6-3093449899D0}"/>
                </a:ext>
              </a:extLst>
            </p:cNvPr>
            <p:cNvSpPr/>
            <p:nvPr/>
          </p:nvSpPr>
          <p:spPr>
            <a:xfrm>
              <a:off x="7696676" y="954246"/>
              <a:ext cx="9525" cy="19050"/>
            </a:xfrm>
            <a:custGeom>
              <a:avLst/>
              <a:gdLst>
                <a:gd name="connsiteX0" fmla="*/ 10954 w 9525"/>
                <a:gd name="connsiteY0" fmla="*/ 13494 h 19050"/>
                <a:gd name="connsiteX1" fmla="*/ 10954 w 9525"/>
                <a:gd name="connsiteY1" fmla="*/ 1349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954" y="13494"/>
                  </a:moveTo>
                  <a:cubicBezTo>
                    <a:pt x="2381" y="-794"/>
                    <a:pt x="10954" y="13494"/>
                    <a:pt x="10954" y="134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3" name="Freeform: Shape 4157">
              <a:extLst>
                <a:ext uri="{FF2B5EF4-FFF2-40B4-BE49-F238E27FC236}">
                  <a16:creationId xmlns="" xmlns:a16="http://schemas.microsoft.com/office/drawing/2014/main" id="{4B5D3D34-76FB-4ED0-9E3A-30FFB48B9EEB}"/>
                </a:ext>
              </a:extLst>
            </p:cNvPr>
            <p:cNvSpPr/>
            <p:nvPr/>
          </p:nvSpPr>
          <p:spPr>
            <a:xfrm>
              <a:off x="7580573" y="1056872"/>
              <a:ext cx="19050" cy="19050"/>
            </a:xfrm>
            <a:custGeom>
              <a:avLst/>
              <a:gdLst>
                <a:gd name="connsiteX0" fmla="*/ 8947 w 19050"/>
                <a:gd name="connsiteY0" fmla="*/ 17547 h 19050"/>
                <a:gd name="connsiteX1" fmla="*/ 8947 w 19050"/>
                <a:gd name="connsiteY1" fmla="*/ 175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8947" y="17547"/>
                  </a:moveTo>
                  <a:cubicBezTo>
                    <a:pt x="26092" y="-4360"/>
                    <a:pt x="375" y="14690"/>
                    <a:pt x="8947" y="175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4" name="Freeform: Shape 4158">
              <a:extLst>
                <a:ext uri="{FF2B5EF4-FFF2-40B4-BE49-F238E27FC236}">
                  <a16:creationId xmlns="" xmlns:a16="http://schemas.microsoft.com/office/drawing/2014/main" id="{2F40AF2B-3F9B-4EB6-A1D0-1A8176B360C9}"/>
                </a:ext>
              </a:extLst>
            </p:cNvPr>
            <p:cNvSpPr/>
            <p:nvPr/>
          </p:nvSpPr>
          <p:spPr>
            <a:xfrm>
              <a:off x="7566636" y="1053048"/>
              <a:ext cx="28575" cy="28575"/>
            </a:xfrm>
            <a:custGeom>
              <a:avLst/>
              <a:gdLst>
                <a:gd name="connsiteX0" fmla="*/ 12407 w 28575"/>
                <a:gd name="connsiteY0" fmla="*/ 10894 h 28575"/>
                <a:gd name="connsiteX1" fmla="*/ 22884 w 28575"/>
                <a:gd name="connsiteY1" fmla="*/ 28039 h 28575"/>
                <a:gd name="connsiteX2" fmla="*/ 12407 w 28575"/>
                <a:gd name="connsiteY2" fmla="*/ 1089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28575">
                  <a:moveTo>
                    <a:pt x="12407" y="10894"/>
                  </a:moveTo>
                  <a:cubicBezTo>
                    <a:pt x="20979" y="31849"/>
                    <a:pt x="7644" y="16609"/>
                    <a:pt x="22884" y="28039"/>
                  </a:cubicBezTo>
                  <a:cubicBezTo>
                    <a:pt x="25742" y="13752"/>
                    <a:pt x="-4738" y="417"/>
                    <a:pt x="12407" y="10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5" name="Freeform: Shape 4159">
              <a:extLst>
                <a:ext uri="{FF2B5EF4-FFF2-40B4-BE49-F238E27FC236}">
                  <a16:creationId xmlns="" xmlns:a16="http://schemas.microsoft.com/office/drawing/2014/main" id="{7FDD5DC9-C8FA-4C75-8357-DB95A93D0424}"/>
                </a:ext>
              </a:extLst>
            </p:cNvPr>
            <p:cNvSpPr/>
            <p:nvPr/>
          </p:nvSpPr>
          <p:spPr>
            <a:xfrm>
              <a:off x="7581424" y="10672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6" name="Freeform: Shape 4160">
              <a:extLst>
                <a:ext uri="{FF2B5EF4-FFF2-40B4-BE49-F238E27FC236}">
                  <a16:creationId xmlns="" xmlns:a16="http://schemas.microsoft.com/office/drawing/2014/main" id="{6F717B85-E706-47B2-BA8E-30D0BFC711BB}"/>
                </a:ext>
              </a:extLst>
            </p:cNvPr>
            <p:cNvSpPr/>
            <p:nvPr/>
          </p:nvSpPr>
          <p:spPr>
            <a:xfrm>
              <a:off x="7230917" y="1195848"/>
              <a:ext cx="19050" cy="9525"/>
            </a:xfrm>
            <a:custGeom>
              <a:avLst/>
              <a:gdLst>
                <a:gd name="connsiteX0" fmla="*/ 9988 w 19050"/>
                <a:gd name="connsiteY0" fmla="*/ 9064 h 9525"/>
                <a:gd name="connsiteX1" fmla="*/ 9988 w 19050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9988" y="9064"/>
                  </a:moveTo>
                  <a:cubicBezTo>
                    <a:pt x="30943" y="4302"/>
                    <a:pt x="-2394" y="10017"/>
                    <a:pt x="9988" y="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7" name="Freeform: Shape 4161">
              <a:extLst>
                <a:ext uri="{FF2B5EF4-FFF2-40B4-BE49-F238E27FC236}">
                  <a16:creationId xmlns="" xmlns:a16="http://schemas.microsoft.com/office/drawing/2014/main" id="{C74BD971-BD9C-45AE-A35B-4BCCE06502F1}"/>
                </a:ext>
              </a:extLst>
            </p:cNvPr>
            <p:cNvSpPr/>
            <p:nvPr/>
          </p:nvSpPr>
          <p:spPr>
            <a:xfrm>
              <a:off x="7031831" y="116538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8096"/>
                    <a:pt x="9049" y="8096"/>
                    <a:pt x="9049" y="7144"/>
                  </a:cubicBezTo>
                  <a:cubicBezTo>
                    <a:pt x="8096" y="7144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8" name="Freeform: Shape 4162">
              <a:extLst>
                <a:ext uri="{FF2B5EF4-FFF2-40B4-BE49-F238E27FC236}">
                  <a16:creationId xmlns="" xmlns:a16="http://schemas.microsoft.com/office/drawing/2014/main" id="{14B7ABCD-60C1-4290-8153-7C4D8A0B8CC6}"/>
                </a:ext>
              </a:extLst>
            </p:cNvPr>
            <p:cNvSpPr/>
            <p:nvPr/>
          </p:nvSpPr>
          <p:spPr>
            <a:xfrm>
              <a:off x="7225189" y="1207293"/>
              <a:ext cx="9525" cy="19050"/>
            </a:xfrm>
            <a:custGeom>
              <a:avLst/>
              <a:gdLst>
                <a:gd name="connsiteX0" fmla="*/ 9049 w 9525"/>
                <a:gd name="connsiteY0" fmla="*/ 7144 h 19050"/>
                <a:gd name="connsiteX1" fmla="*/ 7144 w 9525"/>
                <a:gd name="connsiteY1" fmla="*/ 12859 h 19050"/>
                <a:gd name="connsiteX2" fmla="*/ 9049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7144"/>
                  </a:moveTo>
                  <a:lnTo>
                    <a:pt x="7144" y="12859"/>
                  </a:lnTo>
                  <a:cubicBezTo>
                    <a:pt x="8096" y="10954"/>
                    <a:pt x="9049" y="9049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9" name="Freeform: Shape 4163">
              <a:extLst>
                <a:ext uri="{FF2B5EF4-FFF2-40B4-BE49-F238E27FC236}">
                  <a16:creationId xmlns="" xmlns:a16="http://schemas.microsoft.com/office/drawing/2014/main" id="{6D899557-9A26-4FB2-99ED-0E8431A2F3AF}"/>
                </a:ext>
              </a:extLst>
            </p:cNvPr>
            <p:cNvSpPr/>
            <p:nvPr/>
          </p:nvSpPr>
          <p:spPr>
            <a:xfrm>
              <a:off x="7239159" y="1125669"/>
              <a:ext cx="9525" cy="9525"/>
            </a:xfrm>
            <a:custGeom>
              <a:avLst/>
              <a:gdLst>
                <a:gd name="connsiteX0" fmla="*/ 8414 w 9525"/>
                <a:gd name="connsiteY0" fmla="*/ 7805 h 9525"/>
                <a:gd name="connsiteX1" fmla="*/ 8414 w 9525"/>
                <a:gd name="connsiteY1" fmla="*/ 780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805"/>
                  </a:moveTo>
                  <a:cubicBezTo>
                    <a:pt x="8414" y="4948"/>
                    <a:pt x="5556" y="12568"/>
                    <a:pt x="8414" y="78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0" name="Freeform: Shape 4164">
              <a:extLst>
                <a:ext uri="{FF2B5EF4-FFF2-40B4-BE49-F238E27FC236}">
                  <a16:creationId xmlns="" xmlns:a16="http://schemas.microsoft.com/office/drawing/2014/main" id="{AF612C95-6985-4577-B9C6-583C5FE0E5F0}"/>
                </a:ext>
              </a:extLst>
            </p:cNvPr>
            <p:cNvSpPr/>
            <p:nvPr/>
          </p:nvSpPr>
          <p:spPr>
            <a:xfrm>
              <a:off x="7179469" y="12263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1" name="Freeform: Shape 4165">
              <a:extLst>
                <a:ext uri="{FF2B5EF4-FFF2-40B4-BE49-F238E27FC236}">
                  <a16:creationId xmlns="" xmlns:a16="http://schemas.microsoft.com/office/drawing/2014/main" id="{2C0A0648-CEC8-41D3-AF5C-25E2A6994508}"/>
                </a:ext>
              </a:extLst>
            </p:cNvPr>
            <p:cNvSpPr/>
            <p:nvPr/>
          </p:nvSpPr>
          <p:spPr>
            <a:xfrm>
              <a:off x="7255541" y="1094898"/>
              <a:ext cx="19050" cy="19050"/>
            </a:xfrm>
            <a:custGeom>
              <a:avLst/>
              <a:gdLst>
                <a:gd name="connsiteX0" fmla="*/ 13939 w 19050"/>
                <a:gd name="connsiteY0" fmla="*/ 7144 h 19050"/>
                <a:gd name="connsiteX1" fmla="*/ 13939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939" y="7144"/>
                  </a:moveTo>
                  <a:cubicBezTo>
                    <a:pt x="12034" y="10001"/>
                    <a:pt x="-349" y="37624"/>
                    <a:pt x="1393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2" name="Freeform: Shape 4166">
              <a:extLst>
                <a:ext uri="{FF2B5EF4-FFF2-40B4-BE49-F238E27FC236}">
                  <a16:creationId xmlns="" xmlns:a16="http://schemas.microsoft.com/office/drawing/2014/main" id="{9FA9A032-D7E3-4F12-B357-2DE85A4CA09F}"/>
                </a:ext>
              </a:extLst>
            </p:cNvPr>
            <p:cNvSpPr/>
            <p:nvPr/>
          </p:nvSpPr>
          <p:spPr>
            <a:xfrm>
              <a:off x="7097554" y="11368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3" name="Freeform: Shape 4167">
              <a:extLst>
                <a:ext uri="{FF2B5EF4-FFF2-40B4-BE49-F238E27FC236}">
                  <a16:creationId xmlns="" xmlns:a16="http://schemas.microsoft.com/office/drawing/2014/main" id="{4FB27DE9-81EF-4441-AAF5-C9E3C16835BC}"/>
                </a:ext>
              </a:extLst>
            </p:cNvPr>
            <p:cNvSpPr/>
            <p:nvPr/>
          </p:nvSpPr>
          <p:spPr>
            <a:xfrm>
              <a:off x="7097554" y="113395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8096" y="9049"/>
                    <a:pt x="9049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4" name="Freeform: Shape 4168">
              <a:extLst>
                <a:ext uri="{FF2B5EF4-FFF2-40B4-BE49-F238E27FC236}">
                  <a16:creationId xmlns="" xmlns:a16="http://schemas.microsoft.com/office/drawing/2014/main" id="{DEAE7BE8-42B7-4EA6-96E3-35E4D7CABCC8}"/>
                </a:ext>
              </a:extLst>
            </p:cNvPr>
            <p:cNvSpPr/>
            <p:nvPr/>
          </p:nvSpPr>
          <p:spPr>
            <a:xfrm>
              <a:off x="7227623" y="1203483"/>
              <a:ext cx="9525" cy="19050"/>
            </a:xfrm>
            <a:custGeom>
              <a:avLst/>
              <a:gdLst>
                <a:gd name="connsiteX0" fmla="*/ 7567 w 9525"/>
                <a:gd name="connsiteY0" fmla="*/ 7144 h 19050"/>
                <a:gd name="connsiteX1" fmla="*/ 7567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67" y="7144"/>
                  </a:moveTo>
                  <a:cubicBezTo>
                    <a:pt x="6615" y="1857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5" name="Freeform: Shape 4169">
              <a:extLst>
                <a:ext uri="{FF2B5EF4-FFF2-40B4-BE49-F238E27FC236}">
                  <a16:creationId xmlns="" xmlns:a16="http://schemas.microsoft.com/office/drawing/2014/main" id="{BF5FDED3-CD69-4CA8-B22C-B4A0CB6F3805}"/>
                </a:ext>
              </a:extLst>
            </p:cNvPr>
            <p:cNvSpPr/>
            <p:nvPr/>
          </p:nvSpPr>
          <p:spPr>
            <a:xfrm>
              <a:off x="7231856" y="1182763"/>
              <a:ext cx="9525" cy="9525"/>
            </a:xfrm>
            <a:custGeom>
              <a:avLst/>
              <a:gdLst>
                <a:gd name="connsiteX0" fmla="*/ 7144 w 9525"/>
                <a:gd name="connsiteY0" fmla="*/ 11671 h 9525"/>
                <a:gd name="connsiteX1" fmla="*/ 7144 w 9525"/>
                <a:gd name="connsiteY1" fmla="*/ 1167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671"/>
                  </a:moveTo>
                  <a:cubicBezTo>
                    <a:pt x="10954" y="8814"/>
                    <a:pt x="13811" y="3099"/>
                    <a:pt x="7144" y="116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6" name="Freeform: Shape 4170">
              <a:extLst>
                <a:ext uri="{FF2B5EF4-FFF2-40B4-BE49-F238E27FC236}">
                  <a16:creationId xmlns="" xmlns:a16="http://schemas.microsoft.com/office/drawing/2014/main" id="{6B44B394-5B8F-401B-96EB-C6616DE0B395}"/>
                </a:ext>
              </a:extLst>
            </p:cNvPr>
            <p:cNvSpPr/>
            <p:nvPr/>
          </p:nvSpPr>
          <p:spPr>
            <a:xfrm>
              <a:off x="7164932" y="1200626"/>
              <a:ext cx="66675" cy="66675"/>
            </a:xfrm>
            <a:custGeom>
              <a:avLst/>
              <a:gdLst>
                <a:gd name="connsiteX0" fmla="*/ 27395 w 66675"/>
                <a:gd name="connsiteY0" fmla="*/ 36671 h 66675"/>
                <a:gd name="connsiteX1" fmla="*/ 18823 w 66675"/>
                <a:gd name="connsiteY1" fmla="*/ 49054 h 66675"/>
                <a:gd name="connsiteX2" fmla="*/ 7393 w 66675"/>
                <a:gd name="connsiteY2" fmla="*/ 59531 h 66675"/>
                <a:gd name="connsiteX3" fmla="*/ 66448 w 66675"/>
                <a:gd name="connsiteY3" fmla="*/ 19526 h 66675"/>
                <a:gd name="connsiteX4" fmla="*/ 65495 w 66675"/>
                <a:gd name="connsiteY4" fmla="*/ 10001 h 66675"/>
                <a:gd name="connsiteX5" fmla="*/ 58828 w 66675"/>
                <a:gd name="connsiteY5" fmla="*/ 7144 h 66675"/>
                <a:gd name="connsiteX6" fmla="*/ 27395 w 66675"/>
                <a:gd name="connsiteY6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66675">
                  <a:moveTo>
                    <a:pt x="27395" y="36671"/>
                  </a:moveTo>
                  <a:cubicBezTo>
                    <a:pt x="40730" y="35719"/>
                    <a:pt x="7393" y="37624"/>
                    <a:pt x="18823" y="49054"/>
                  </a:cubicBezTo>
                  <a:cubicBezTo>
                    <a:pt x="15013" y="36671"/>
                    <a:pt x="5488" y="38576"/>
                    <a:pt x="7393" y="59531"/>
                  </a:cubicBezTo>
                  <a:cubicBezTo>
                    <a:pt x="9298" y="66199"/>
                    <a:pt x="47398" y="37624"/>
                    <a:pt x="66448" y="19526"/>
                  </a:cubicBezTo>
                  <a:cubicBezTo>
                    <a:pt x="62638" y="24289"/>
                    <a:pt x="62638" y="21431"/>
                    <a:pt x="65495" y="10001"/>
                  </a:cubicBezTo>
                  <a:cubicBezTo>
                    <a:pt x="60733" y="22384"/>
                    <a:pt x="58828" y="21431"/>
                    <a:pt x="58828" y="7144"/>
                  </a:cubicBezTo>
                  <a:cubicBezTo>
                    <a:pt x="24538" y="34766"/>
                    <a:pt x="38825" y="27146"/>
                    <a:pt x="27395" y="366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7" name="Freeform: Shape 4171">
              <a:extLst>
                <a:ext uri="{FF2B5EF4-FFF2-40B4-BE49-F238E27FC236}">
                  <a16:creationId xmlns="" xmlns:a16="http://schemas.microsoft.com/office/drawing/2014/main" id="{B9C29286-C8BA-4692-B7FC-B1F55D4BD598}"/>
                </a:ext>
              </a:extLst>
            </p:cNvPr>
            <p:cNvSpPr/>
            <p:nvPr/>
          </p:nvSpPr>
          <p:spPr>
            <a:xfrm>
              <a:off x="7204763" y="1214199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  <a:gd name="connsiteX2" fmla="*/ 7567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cubicBezTo>
                    <a:pt x="7567" y="6906"/>
                    <a:pt x="7567" y="6906"/>
                    <a:pt x="7567" y="7858"/>
                  </a:cubicBezTo>
                  <a:cubicBezTo>
                    <a:pt x="6615" y="6906"/>
                    <a:pt x="7567" y="7858"/>
                    <a:pt x="7567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8" name="Freeform: Shape 4172">
              <a:extLst>
                <a:ext uri="{FF2B5EF4-FFF2-40B4-BE49-F238E27FC236}">
                  <a16:creationId xmlns="" xmlns:a16="http://schemas.microsoft.com/office/drawing/2014/main" id="{48939094-5542-4A80-87E8-6D1FB33191B8}"/>
                </a:ext>
              </a:extLst>
            </p:cNvPr>
            <p:cNvSpPr/>
            <p:nvPr/>
          </p:nvSpPr>
          <p:spPr>
            <a:xfrm>
              <a:off x="7192380" y="1220866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cubicBezTo>
                    <a:pt x="7567" y="6906"/>
                    <a:pt x="6615" y="6906"/>
                    <a:pt x="7567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9" name="Freeform: Shape 4173">
              <a:extLst>
                <a:ext uri="{FF2B5EF4-FFF2-40B4-BE49-F238E27FC236}">
                  <a16:creationId xmlns="" xmlns:a16="http://schemas.microsoft.com/office/drawing/2014/main" id="{9541CDC6-AD38-49FB-9353-8EF02239431E}"/>
                </a:ext>
              </a:extLst>
            </p:cNvPr>
            <p:cNvSpPr/>
            <p:nvPr/>
          </p:nvSpPr>
          <p:spPr>
            <a:xfrm>
              <a:off x="7226141" y="1188023"/>
              <a:ext cx="9525" cy="9525"/>
            </a:xfrm>
            <a:custGeom>
              <a:avLst/>
              <a:gdLst>
                <a:gd name="connsiteX0" fmla="*/ 7144 w 9525"/>
                <a:gd name="connsiteY0" fmla="*/ 11174 h 9525"/>
                <a:gd name="connsiteX1" fmla="*/ 7144 w 9525"/>
                <a:gd name="connsiteY1" fmla="*/ 1117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174"/>
                  </a:moveTo>
                  <a:cubicBezTo>
                    <a:pt x="10001" y="2602"/>
                    <a:pt x="7144" y="10222"/>
                    <a:pt x="7144" y="111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0" name="Freeform: Shape 4174">
              <a:extLst>
                <a:ext uri="{FF2B5EF4-FFF2-40B4-BE49-F238E27FC236}">
                  <a16:creationId xmlns="" xmlns:a16="http://schemas.microsoft.com/office/drawing/2014/main" id="{762D565A-C2DE-4A93-B1E1-F2B71ED60041}"/>
                </a:ext>
              </a:extLst>
            </p:cNvPr>
            <p:cNvSpPr/>
            <p:nvPr/>
          </p:nvSpPr>
          <p:spPr>
            <a:xfrm>
              <a:off x="7228046" y="12006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190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1" name="Freeform: Shape 4175">
              <a:extLst>
                <a:ext uri="{FF2B5EF4-FFF2-40B4-BE49-F238E27FC236}">
                  <a16:creationId xmlns="" xmlns:a16="http://schemas.microsoft.com/office/drawing/2014/main" id="{2310B5D5-5EDD-49BA-885F-919EDD9867B5}"/>
                </a:ext>
              </a:extLst>
            </p:cNvPr>
            <p:cNvSpPr/>
            <p:nvPr/>
          </p:nvSpPr>
          <p:spPr>
            <a:xfrm>
              <a:off x="7157561" y="118348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2" name="Freeform: Shape 4176">
              <a:extLst>
                <a:ext uri="{FF2B5EF4-FFF2-40B4-BE49-F238E27FC236}">
                  <a16:creationId xmlns="" xmlns:a16="http://schemas.microsoft.com/office/drawing/2014/main" id="{5EA911DD-800F-468A-A68B-21C7E0DF8206}"/>
                </a:ext>
              </a:extLst>
            </p:cNvPr>
            <p:cNvSpPr/>
            <p:nvPr/>
          </p:nvSpPr>
          <p:spPr>
            <a:xfrm>
              <a:off x="7176556" y="1203483"/>
              <a:ext cx="38100" cy="28575"/>
            </a:xfrm>
            <a:custGeom>
              <a:avLst/>
              <a:gdLst>
                <a:gd name="connsiteX0" fmla="*/ 7199 w 38100"/>
                <a:gd name="connsiteY0" fmla="*/ 25241 h 28575"/>
                <a:gd name="connsiteX1" fmla="*/ 34822 w 38100"/>
                <a:gd name="connsiteY1" fmla="*/ 17621 h 28575"/>
                <a:gd name="connsiteX2" fmla="*/ 33869 w 38100"/>
                <a:gd name="connsiteY2" fmla="*/ 10001 h 28575"/>
                <a:gd name="connsiteX3" fmla="*/ 29107 w 38100"/>
                <a:gd name="connsiteY3" fmla="*/ 7144 h 28575"/>
                <a:gd name="connsiteX4" fmla="*/ 7199 w 38100"/>
                <a:gd name="connsiteY4" fmla="*/ 2524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28575">
                  <a:moveTo>
                    <a:pt x="7199" y="25241"/>
                  </a:moveTo>
                  <a:cubicBezTo>
                    <a:pt x="11962" y="25241"/>
                    <a:pt x="30059" y="11906"/>
                    <a:pt x="34822" y="17621"/>
                  </a:cubicBezTo>
                  <a:cubicBezTo>
                    <a:pt x="32917" y="14764"/>
                    <a:pt x="32917" y="12859"/>
                    <a:pt x="33869" y="10001"/>
                  </a:cubicBezTo>
                  <a:cubicBezTo>
                    <a:pt x="27202" y="14764"/>
                    <a:pt x="25297" y="13811"/>
                    <a:pt x="29107" y="7144"/>
                  </a:cubicBezTo>
                  <a:cubicBezTo>
                    <a:pt x="17677" y="15716"/>
                    <a:pt x="6247" y="26194"/>
                    <a:pt x="7199" y="252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3" name="Freeform: Shape 4177">
              <a:extLst>
                <a:ext uri="{FF2B5EF4-FFF2-40B4-BE49-F238E27FC236}">
                  <a16:creationId xmlns="" xmlns:a16="http://schemas.microsoft.com/office/drawing/2014/main" id="{3AF9624E-3F40-45F6-A4D4-84E9C73F4881}"/>
                </a:ext>
              </a:extLst>
            </p:cNvPr>
            <p:cNvSpPr/>
            <p:nvPr/>
          </p:nvSpPr>
          <p:spPr>
            <a:xfrm>
              <a:off x="7221379" y="11920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4" name="Freeform: Shape 4178">
              <a:extLst>
                <a:ext uri="{FF2B5EF4-FFF2-40B4-BE49-F238E27FC236}">
                  <a16:creationId xmlns="" xmlns:a16="http://schemas.microsoft.com/office/drawing/2014/main" id="{BE159363-1FD5-4989-B1A4-476F1D5229F7}"/>
                </a:ext>
              </a:extLst>
            </p:cNvPr>
            <p:cNvSpPr/>
            <p:nvPr/>
          </p:nvSpPr>
          <p:spPr>
            <a:xfrm>
              <a:off x="7222331" y="1210125"/>
              <a:ext cx="47625" cy="38100"/>
            </a:xfrm>
            <a:custGeom>
              <a:avLst/>
              <a:gdLst>
                <a:gd name="connsiteX0" fmla="*/ 42386 w 47625"/>
                <a:gd name="connsiteY0" fmla="*/ 29077 h 38100"/>
                <a:gd name="connsiteX1" fmla="*/ 7144 w 47625"/>
                <a:gd name="connsiteY1" fmla="*/ 35745 h 38100"/>
                <a:gd name="connsiteX2" fmla="*/ 11906 w 47625"/>
                <a:gd name="connsiteY2" fmla="*/ 21457 h 38100"/>
                <a:gd name="connsiteX3" fmla="*/ 19526 w 47625"/>
                <a:gd name="connsiteY3" fmla="*/ 33840 h 38100"/>
                <a:gd name="connsiteX4" fmla="*/ 30956 w 47625"/>
                <a:gd name="connsiteY4" fmla="*/ 7170 h 38100"/>
                <a:gd name="connsiteX5" fmla="*/ 42386 w 47625"/>
                <a:gd name="connsiteY5" fmla="*/ 29077 h 38100"/>
                <a:gd name="connsiteX6" fmla="*/ 39529 w 47625"/>
                <a:gd name="connsiteY6" fmla="*/ 31935 h 38100"/>
                <a:gd name="connsiteX7" fmla="*/ 37624 w 47625"/>
                <a:gd name="connsiteY7" fmla="*/ 30982 h 38100"/>
                <a:gd name="connsiteX8" fmla="*/ 39529 w 47625"/>
                <a:gd name="connsiteY8" fmla="*/ 3193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38100">
                  <a:moveTo>
                    <a:pt x="42386" y="29077"/>
                  </a:moveTo>
                  <a:cubicBezTo>
                    <a:pt x="32861" y="30030"/>
                    <a:pt x="24289" y="42412"/>
                    <a:pt x="7144" y="35745"/>
                  </a:cubicBezTo>
                  <a:cubicBezTo>
                    <a:pt x="7144" y="33840"/>
                    <a:pt x="13811" y="21457"/>
                    <a:pt x="11906" y="21457"/>
                  </a:cubicBezTo>
                  <a:cubicBezTo>
                    <a:pt x="12859" y="25267"/>
                    <a:pt x="10954" y="34792"/>
                    <a:pt x="19526" y="33840"/>
                  </a:cubicBezTo>
                  <a:cubicBezTo>
                    <a:pt x="20479" y="31935"/>
                    <a:pt x="31909" y="6217"/>
                    <a:pt x="30956" y="7170"/>
                  </a:cubicBezTo>
                  <a:cubicBezTo>
                    <a:pt x="25241" y="36697"/>
                    <a:pt x="42386" y="28125"/>
                    <a:pt x="42386" y="29077"/>
                  </a:cubicBezTo>
                  <a:close/>
                  <a:moveTo>
                    <a:pt x="39529" y="31935"/>
                  </a:moveTo>
                  <a:lnTo>
                    <a:pt x="37624" y="30982"/>
                  </a:lnTo>
                  <a:cubicBezTo>
                    <a:pt x="37624" y="31935"/>
                    <a:pt x="38576" y="31935"/>
                    <a:pt x="39529" y="319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5" name="Freeform: Shape 4179">
              <a:extLst>
                <a:ext uri="{FF2B5EF4-FFF2-40B4-BE49-F238E27FC236}">
                  <a16:creationId xmlns="" xmlns:a16="http://schemas.microsoft.com/office/drawing/2014/main" id="{CFFDDE32-F831-4923-9E0A-575E08DE3582}"/>
                </a:ext>
              </a:extLst>
            </p:cNvPr>
            <p:cNvSpPr/>
            <p:nvPr/>
          </p:nvSpPr>
          <p:spPr>
            <a:xfrm>
              <a:off x="7547134" y="10691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6" name="Freeform: Shape 4180">
              <a:extLst>
                <a:ext uri="{FF2B5EF4-FFF2-40B4-BE49-F238E27FC236}">
                  <a16:creationId xmlns="" xmlns:a16="http://schemas.microsoft.com/office/drawing/2014/main" id="{098FE703-32F5-4D28-924A-2B693A57DD61}"/>
                </a:ext>
              </a:extLst>
            </p:cNvPr>
            <p:cNvSpPr/>
            <p:nvPr/>
          </p:nvSpPr>
          <p:spPr>
            <a:xfrm>
              <a:off x="7319486" y="11215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7" name="Freeform: Shape 4181">
              <a:extLst>
                <a:ext uri="{FF2B5EF4-FFF2-40B4-BE49-F238E27FC236}">
                  <a16:creationId xmlns="" xmlns:a16="http://schemas.microsoft.com/office/drawing/2014/main" id="{1C01F8F3-2C3C-4C43-B39A-1D3F458AFCC7}"/>
                </a:ext>
              </a:extLst>
            </p:cNvPr>
            <p:cNvSpPr/>
            <p:nvPr/>
          </p:nvSpPr>
          <p:spPr>
            <a:xfrm>
              <a:off x="7369016" y="107680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8" name="Freeform: Shape 4182">
              <a:extLst>
                <a:ext uri="{FF2B5EF4-FFF2-40B4-BE49-F238E27FC236}">
                  <a16:creationId xmlns="" xmlns:a16="http://schemas.microsoft.com/office/drawing/2014/main" id="{60185512-E988-44D0-8A47-079A7EE1C136}"/>
                </a:ext>
              </a:extLst>
            </p:cNvPr>
            <p:cNvSpPr/>
            <p:nvPr/>
          </p:nvSpPr>
          <p:spPr>
            <a:xfrm>
              <a:off x="7534751" y="10748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9" name="Freeform: Shape 4183">
              <a:extLst>
                <a:ext uri="{FF2B5EF4-FFF2-40B4-BE49-F238E27FC236}">
                  <a16:creationId xmlns="" xmlns:a16="http://schemas.microsoft.com/office/drawing/2014/main" id="{9D887687-A68A-4E65-9771-8D6A54A2E261}"/>
                </a:ext>
              </a:extLst>
            </p:cNvPr>
            <p:cNvSpPr/>
            <p:nvPr/>
          </p:nvSpPr>
          <p:spPr>
            <a:xfrm>
              <a:off x="7419499" y="10844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9049" y="9049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0" name="Freeform: Shape 4184">
              <a:extLst>
                <a:ext uri="{FF2B5EF4-FFF2-40B4-BE49-F238E27FC236}">
                  <a16:creationId xmlns="" xmlns:a16="http://schemas.microsoft.com/office/drawing/2014/main" id="{297E879B-FBB5-4834-B906-FBBC364E1BA3}"/>
                </a:ext>
              </a:extLst>
            </p:cNvPr>
            <p:cNvSpPr/>
            <p:nvPr/>
          </p:nvSpPr>
          <p:spPr>
            <a:xfrm>
              <a:off x="7368064" y="10787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1" name="Freeform: Shape 4185">
              <a:extLst>
                <a:ext uri="{FF2B5EF4-FFF2-40B4-BE49-F238E27FC236}">
                  <a16:creationId xmlns="" xmlns:a16="http://schemas.microsoft.com/office/drawing/2014/main" id="{97ACDD9A-EF64-4279-A81D-7F6843ADE6CE}"/>
                </a:ext>
              </a:extLst>
            </p:cNvPr>
            <p:cNvSpPr/>
            <p:nvPr/>
          </p:nvSpPr>
          <p:spPr>
            <a:xfrm>
              <a:off x="7304776" y="109966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2" name="Freeform: Shape 4186">
              <a:extLst>
                <a:ext uri="{FF2B5EF4-FFF2-40B4-BE49-F238E27FC236}">
                  <a16:creationId xmlns="" xmlns:a16="http://schemas.microsoft.com/office/drawing/2014/main" id="{2271E6F0-CB61-47B4-85B9-EA4657B30638}"/>
                </a:ext>
              </a:extLst>
            </p:cNvPr>
            <p:cNvSpPr/>
            <p:nvPr/>
          </p:nvSpPr>
          <p:spPr>
            <a:xfrm>
              <a:off x="7310199" y="112347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lnTo>
                    <a:pt x="785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3" name="Freeform: Shape 4187">
              <a:extLst>
                <a:ext uri="{FF2B5EF4-FFF2-40B4-BE49-F238E27FC236}">
                  <a16:creationId xmlns="" xmlns:a16="http://schemas.microsoft.com/office/drawing/2014/main" id="{26ABED9B-47CC-4F29-8BD2-BCF64D8EEB95}"/>
                </a:ext>
              </a:extLst>
            </p:cNvPr>
            <p:cNvSpPr/>
            <p:nvPr/>
          </p:nvSpPr>
          <p:spPr>
            <a:xfrm>
              <a:off x="7271861" y="111109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4" name="Freeform: Shape 4188">
              <a:extLst>
                <a:ext uri="{FF2B5EF4-FFF2-40B4-BE49-F238E27FC236}">
                  <a16:creationId xmlns="" xmlns:a16="http://schemas.microsoft.com/office/drawing/2014/main" id="{6C306C98-E1C1-4375-9448-6D30BC3D8D32}"/>
                </a:ext>
              </a:extLst>
            </p:cNvPr>
            <p:cNvSpPr/>
            <p:nvPr/>
          </p:nvSpPr>
          <p:spPr>
            <a:xfrm>
              <a:off x="7306151" y="11177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5" name="Freeform: Shape 4189">
              <a:extLst>
                <a:ext uri="{FF2B5EF4-FFF2-40B4-BE49-F238E27FC236}">
                  <a16:creationId xmlns="" xmlns:a16="http://schemas.microsoft.com/office/drawing/2014/main" id="{3E2CC3EC-55FE-4BE6-8289-74F3167B3806}"/>
                </a:ext>
              </a:extLst>
            </p:cNvPr>
            <p:cNvSpPr/>
            <p:nvPr/>
          </p:nvSpPr>
          <p:spPr>
            <a:xfrm>
              <a:off x="7567136" y="10882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6" name="Freeform: Shape 4190">
              <a:extLst>
                <a:ext uri="{FF2B5EF4-FFF2-40B4-BE49-F238E27FC236}">
                  <a16:creationId xmlns="" xmlns:a16="http://schemas.microsoft.com/office/drawing/2014/main" id="{00E54F43-F6B6-4C72-B54C-0EB968D72CF1}"/>
                </a:ext>
              </a:extLst>
            </p:cNvPr>
            <p:cNvSpPr/>
            <p:nvPr/>
          </p:nvSpPr>
          <p:spPr>
            <a:xfrm>
              <a:off x="7565231" y="107394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7" name="Freeform: Shape 4191">
              <a:extLst>
                <a:ext uri="{FF2B5EF4-FFF2-40B4-BE49-F238E27FC236}">
                  <a16:creationId xmlns="" xmlns:a16="http://schemas.microsoft.com/office/drawing/2014/main" id="{EECB1410-79EC-4A3C-825A-844095F35CC5}"/>
                </a:ext>
              </a:extLst>
            </p:cNvPr>
            <p:cNvSpPr/>
            <p:nvPr/>
          </p:nvSpPr>
          <p:spPr>
            <a:xfrm>
              <a:off x="7444264" y="1089617"/>
              <a:ext cx="9525" cy="9525"/>
            </a:xfrm>
            <a:custGeom>
              <a:avLst/>
              <a:gdLst>
                <a:gd name="connsiteX0" fmla="*/ 7144 w 9525"/>
                <a:gd name="connsiteY0" fmla="*/ 7663 h 9525"/>
                <a:gd name="connsiteX1" fmla="*/ 9049 w 9525"/>
                <a:gd name="connsiteY1" fmla="*/ 11473 h 9525"/>
                <a:gd name="connsiteX2" fmla="*/ 7144 w 9525"/>
                <a:gd name="connsiteY2" fmla="*/ 766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663"/>
                  </a:moveTo>
                  <a:cubicBezTo>
                    <a:pt x="8096" y="8615"/>
                    <a:pt x="9049" y="9568"/>
                    <a:pt x="9049" y="11473"/>
                  </a:cubicBezTo>
                  <a:cubicBezTo>
                    <a:pt x="9049" y="9568"/>
                    <a:pt x="8096" y="5758"/>
                    <a:pt x="7144" y="76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8" name="Freeform: Shape 4192">
              <a:extLst>
                <a:ext uri="{FF2B5EF4-FFF2-40B4-BE49-F238E27FC236}">
                  <a16:creationId xmlns="" xmlns:a16="http://schemas.microsoft.com/office/drawing/2014/main" id="{400630B9-3EE3-4DC0-89B8-472EAE69AE0D}"/>
                </a:ext>
              </a:extLst>
            </p:cNvPr>
            <p:cNvSpPr/>
            <p:nvPr/>
          </p:nvSpPr>
          <p:spPr>
            <a:xfrm>
              <a:off x="7583329" y="1136808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7144" y="9049"/>
                    <a:pt x="7144" y="8096"/>
                    <a:pt x="7144" y="7144"/>
                  </a:cubicBezTo>
                  <a:cubicBezTo>
                    <a:pt x="7144" y="9049"/>
                    <a:pt x="7144" y="10001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9" name="Freeform: Shape 4193">
              <a:extLst>
                <a:ext uri="{FF2B5EF4-FFF2-40B4-BE49-F238E27FC236}">
                  <a16:creationId xmlns="" xmlns:a16="http://schemas.microsoft.com/office/drawing/2014/main" id="{1AA87A12-00B8-49DE-9D5C-01EAD1357926}"/>
                </a:ext>
              </a:extLst>
            </p:cNvPr>
            <p:cNvSpPr/>
            <p:nvPr/>
          </p:nvSpPr>
          <p:spPr>
            <a:xfrm>
              <a:off x="7583329" y="113490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0" name="Freeform: Shape 4194">
              <a:extLst>
                <a:ext uri="{FF2B5EF4-FFF2-40B4-BE49-F238E27FC236}">
                  <a16:creationId xmlns="" xmlns:a16="http://schemas.microsoft.com/office/drawing/2014/main" id="{B15FF9DE-14BF-4D46-894E-2272F37C8C81}"/>
                </a:ext>
              </a:extLst>
            </p:cNvPr>
            <p:cNvSpPr/>
            <p:nvPr/>
          </p:nvSpPr>
          <p:spPr>
            <a:xfrm>
              <a:off x="7494746" y="117014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1" name="Freeform: Shape 4195">
              <a:extLst>
                <a:ext uri="{FF2B5EF4-FFF2-40B4-BE49-F238E27FC236}">
                  <a16:creationId xmlns="" xmlns:a16="http://schemas.microsoft.com/office/drawing/2014/main" id="{2F17501C-E83C-4697-B50A-A810386B4BED}"/>
                </a:ext>
              </a:extLst>
            </p:cNvPr>
            <p:cNvSpPr/>
            <p:nvPr/>
          </p:nvSpPr>
          <p:spPr>
            <a:xfrm>
              <a:off x="7559457" y="1054733"/>
              <a:ext cx="19050" cy="28575"/>
            </a:xfrm>
            <a:custGeom>
              <a:avLst/>
              <a:gdLst>
                <a:gd name="connsiteX0" fmla="*/ 15775 w 19050"/>
                <a:gd name="connsiteY0" fmla="*/ 27307 h 28575"/>
                <a:gd name="connsiteX1" fmla="*/ 15775 w 19050"/>
                <a:gd name="connsiteY1" fmla="*/ 273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15775" y="27307"/>
                  </a:moveTo>
                  <a:cubicBezTo>
                    <a:pt x="2440" y="-9841"/>
                    <a:pt x="6250" y="13019"/>
                    <a:pt x="15775" y="273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2" name="Freeform: Shape 4196">
              <a:extLst>
                <a:ext uri="{FF2B5EF4-FFF2-40B4-BE49-F238E27FC236}">
                  <a16:creationId xmlns="" xmlns:a16="http://schemas.microsoft.com/office/drawing/2014/main" id="{0BBB4275-2343-4996-A3C4-6A39C4659BFC}"/>
                </a:ext>
              </a:extLst>
            </p:cNvPr>
            <p:cNvSpPr/>
            <p:nvPr/>
          </p:nvSpPr>
          <p:spPr>
            <a:xfrm>
              <a:off x="7585234" y="1119388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7144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7144" y="8371"/>
                    <a:pt x="8096" y="6466"/>
                    <a:pt x="7144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3" name="Freeform: Shape 4197">
              <a:extLst>
                <a:ext uri="{FF2B5EF4-FFF2-40B4-BE49-F238E27FC236}">
                  <a16:creationId xmlns="" xmlns:a16="http://schemas.microsoft.com/office/drawing/2014/main" id="{AE781D29-34E7-4183-BC25-67ED2FCB8906}"/>
                </a:ext>
              </a:extLst>
            </p:cNvPr>
            <p:cNvSpPr/>
            <p:nvPr/>
          </p:nvSpPr>
          <p:spPr>
            <a:xfrm>
              <a:off x="7283291" y="12225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4" name="Freeform: Shape 4198">
              <a:extLst>
                <a:ext uri="{FF2B5EF4-FFF2-40B4-BE49-F238E27FC236}">
                  <a16:creationId xmlns="" xmlns:a16="http://schemas.microsoft.com/office/drawing/2014/main" id="{5999E359-6626-4359-9C9A-FC28A3B4F1F2}"/>
                </a:ext>
              </a:extLst>
            </p:cNvPr>
            <p:cNvSpPr/>
            <p:nvPr/>
          </p:nvSpPr>
          <p:spPr>
            <a:xfrm>
              <a:off x="7570946" y="10977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5" name="Freeform: Shape 4199">
              <a:extLst>
                <a:ext uri="{FF2B5EF4-FFF2-40B4-BE49-F238E27FC236}">
                  <a16:creationId xmlns="" xmlns:a16="http://schemas.microsoft.com/office/drawing/2014/main" id="{21CF6276-BBA1-4025-9254-AFCBF6F43F48}"/>
                </a:ext>
              </a:extLst>
            </p:cNvPr>
            <p:cNvSpPr/>
            <p:nvPr/>
          </p:nvSpPr>
          <p:spPr>
            <a:xfrm>
              <a:off x="7329011" y="12111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6" name="Freeform: Shape 4200">
              <a:extLst>
                <a:ext uri="{FF2B5EF4-FFF2-40B4-BE49-F238E27FC236}">
                  <a16:creationId xmlns="" xmlns:a16="http://schemas.microsoft.com/office/drawing/2014/main" id="{36E68845-AF5A-46AF-8C66-D9A7926CB079}"/>
                </a:ext>
              </a:extLst>
            </p:cNvPr>
            <p:cNvSpPr/>
            <p:nvPr/>
          </p:nvSpPr>
          <p:spPr>
            <a:xfrm>
              <a:off x="7285434" y="110251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7" name="Freeform: Shape 4201">
              <a:extLst>
                <a:ext uri="{FF2B5EF4-FFF2-40B4-BE49-F238E27FC236}">
                  <a16:creationId xmlns="" xmlns:a16="http://schemas.microsoft.com/office/drawing/2014/main" id="{19136811-1FA8-41CD-950D-9F7310D87858}"/>
                </a:ext>
              </a:extLst>
            </p:cNvPr>
            <p:cNvSpPr/>
            <p:nvPr/>
          </p:nvSpPr>
          <p:spPr>
            <a:xfrm>
              <a:off x="7329011" y="12101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8" name="Freeform: Shape 4202">
              <a:extLst>
                <a:ext uri="{FF2B5EF4-FFF2-40B4-BE49-F238E27FC236}">
                  <a16:creationId xmlns="" xmlns:a16="http://schemas.microsoft.com/office/drawing/2014/main" id="{AEE9A399-1D2D-4C59-85D8-9E6DBE53E067}"/>
                </a:ext>
              </a:extLst>
            </p:cNvPr>
            <p:cNvSpPr/>
            <p:nvPr/>
          </p:nvSpPr>
          <p:spPr>
            <a:xfrm>
              <a:off x="7388066" y="1177766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9049"/>
                    <a:pt x="8096" y="8096"/>
                    <a:pt x="7144" y="7144"/>
                  </a:cubicBezTo>
                  <a:cubicBezTo>
                    <a:pt x="7144" y="7144"/>
                    <a:pt x="7144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9" name="Freeform: Shape 4203">
              <a:extLst>
                <a:ext uri="{FF2B5EF4-FFF2-40B4-BE49-F238E27FC236}">
                  <a16:creationId xmlns="" xmlns:a16="http://schemas.microsoft.com/office/drawing/2014/main" id="{67FFC4A1-4EC4-48BC-9895-3B546A7C1AE7}"/>
                </a:ext>
              </a:extLst>
            </p:cNvPr>
            <p:cNvSpPr/>
            <p:nvPr/>
          </p:nvSpPr>
          <p:spPr>
            <a:xfrm>
              <a:off x="7374731" y="11739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0" name="Freeform: Shape 4204">
              <a:extLst>
                <a:ext uri="{FF2B5EF4-FFF2-40B4-BE49-F238E27FC236}">
                  <a16:creationId xmlns="" xmlns:a16="http://schemas.microsoft.com/office/drawing/2014/main" id="{0E1293E6-6CBA-4F68-B04C-6406195254AE}"/>
                </a:ext>
              </a:extLst>
            </p:cNvPr>
            <p:cNvSpPr/>
            <p:nvPr/>
          </p:nvSpPr>
          <p:spPr>
            <a:xfrm>
              <a:off x="7431881" y="106822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8096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1" name="Freeform: Shape 4205">
              <a:extLst>
                <a:ext uri="{FF2B5EF4-FFF2-40B4-BE49-F238E27FC236}">
                  <a16:creationId xmlns="" xmlns:a16="http://schemas.microsoft.com/office/drawing/2014/main" id="{6BB8A641-DD30-44B8-8556-E621ED80295D}"/>
                </a:ext>
              </a:extLst>
            </p:cNvPr>
            <p:cNvSpPr/>
            <p:nvPr/>
          </p:nvSpPr>
          <p:spPr>
            <a:xfrm>
              <a:off x="7329011" y="12111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9049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2" name="Freeform: Shape 4206">
              <a:extLst>
                <a:ext uri="{FF2B5EF4-FFF2-40B4-BE49-F238E27FC236}">
                  <a16:creationId xmlns="" xmlns:a16="http://schemas.microsoft.com/office/drawing/2014/main" id="{B869208E-B080-4930-85DF-64A4566DB658}"/>
                </a:ext>
              </a:extLst>
            </p:cNvPr>
            <p:cNvSpPr/>
            <p:nvPr/>
          </p:nvSpPr>
          <p:spPr>
            <a:xfrm>
              <a:off x="7399496" y="11472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3" name="Freeform: Shape 4207">
              <a:extLst>
                <a:ext uri="{FF2B5EF4-FFF2-40B4-BE49-F238E27FC236}">
                  <a16:creationId xmlns="" xmlns:a16="http://schemas.microsoft.com/office/drawing/2014/main" id="{03A850DD-0A29-4CAC-BD16-EB102404FAF4}"/>
                </a:ext>
              </a:extLst>
            </p:cNvPr>
            <p:cNvSpPr/>
            <p:nvPr/>
          </p:nvSpPr>
          <p:spPr>
            <a:xfrm>
              <a:off x="7402557" y="1137646"/>
              <a:ext cx="9525" cy="19050"/>
            </a:xfrm>
            <a:custGeom>
              <a:avLst/>
              <a:gdLst>
                <a:gd name="connsiteX0" fmla="*/ 10751 w 9525"/>
                <a:gd name="connsiteY0" fmla="*/ 19641 h 19050"/>
                <a:gd name="connsiteX1" fmla="*/ 10751 w 9525"/>
                <a:gd name="connsiteY1" fmla="*/ 1964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751" y="19641"/>
                  </a:moveTo>
                  <a:cubicBezTo>
                    <a:pt x="11703" y="-12744"/>
                    <a:pt x="2178" y="29166"/>
                    <a:pt x="10751" y="196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4" name="Freeform: Shape 4208">
              <a:extLst>
                <a:ext uri="{FF2B5EF4-FFF2-40B4-BE49-F238E27FC236}">
                  <a16:creationId xmlns="" xmlns:a16="http://schemas.microsoft.com/office/drawing/2014/main" id="{6AE942FD-D95F-412E-9FD6-F7E2061617E3}"/>
                </a:ext>
              </a:extLst>
            </p:cNvPr>
            <p:cNvSpPr/>
            <p:nvPr/>
          </p:nvSpPr>
          <p:spPr>
            <a:xfrm>
              <a:off x="7406164" y="11520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9049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5" name="Freeform: Shape 4209">
              <a:extLst>
                <a:ext uri="{FF2B5EF4-FFF2-40B4-BE49-F238E27FC236}">
                  <a16:creationId xmlns="" xmlns:a16="http://schemas.microsoft.com/office/drawing/2014/main" id="{219704FD-E6B8-4A2A-A5AB-AA6F027FF514}"/>
                </a:ext>
              </a:extLst>
            </p:cNvPr>
            <p:cNvSpPr/>
            <p:nvPr/>
          </p:nvSpPr>
          <p:spPr>
            <a:xfrm>
              <a:off x="7429976" y="115300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8096" y="7144"/>
                  </a:cubicBezTo>
                  <a:cubicBezTo>
                    <a:pt x="7144" y="8096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6" name="Freeform: Shape 4210">
              <a:extLst>
                <a:ext uri="{FF2B5EF4-FFF2-40B4-BE49-F238E27FC236}">
                  <a16:creationId xmlns="" xmlns:a16="http://schemas.microsoft.com/office/drawing/2014/main" id="{A0C52506-0F0D-41CF-AE68-F998DFC5066A}"/>
                </a:ext>
              </a:extLst>
            </p:cNvPr>
            <p:cNvSpPr/>
            <p:nvPr/>
          </p:nvSpPr>
          <p:spPr>
            <a:xfrm>
              <a:off x="7239476" y="11834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1190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7" name="Freeform: Shape 4211">
              <a:extLst>
                <a:ext uri="{FF2B5EF4-FFF2-40B4-BE49-F238E27FC236}">
                  <a16:creationId xmlns="" xmlns:a16="http://schemas.microsoft.com/office/drawing/2014/main" id="{DE691DB0-CA93-48BE-8FAD-4256D129F336}"/>
                </a:ext>
              </a:extLst>
            </p:cNvPr>
            <p:cNvSpPr/>
            <p:nvPr/>
          </p:nvSpPr>
          <p:spPr>
            <a:xfrm>
              <a:off x="7511045" y="112061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6" y="7144"/>
                    <a:pt x="7990" y="9049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8" name="Freeform: Shape 4212">
              <a:extLst>
                <a:ext uri="{FF2B5EF4-FFF2-40B4-BE49-F238E27FC236}">
                  <a16:creationId xmlns="" xmlns:a16="http://schemas.microsoft.com/office/drawing/2014/main" id="{6565CD7E-32F0-4375-8705-CE7A7F7ADE4C}"/>
                </a:ext>
              </a:extLst>
            </p:cNvPr>
            <p:cNvSpPr/>
            <p:nvPr/>
          </p:nvSpPr>
          <p:spPr>
            <a:xfrm>
              <a:off x="7406164" y="11368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9049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9" name="Freeform: Shape 4213">
              <a:extLst>
                <a:ext uri="{FF2B5EF4-FFF2-40B4-BE49-F238E27FC236}">
                  <a16:creationId xmlns="" xmlns:a16="http://schemas.microsoft.com/office/drawing/2014/main" id="{A5AAF171-6C98-4851-B830-9D2487A90240}"/>
                </a:ext>
              </a:extLst>
            </p:cNvPr>
            <p:cNvSpPr/>
            <p:nvPr/>
          </p:nvSpPr>
          <p:spPr>
            <a:xfrm>
              <a:off x="7516654" y="11301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954" y="12859"/>
                    <a:pt x="10954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0" name="Freeform: Shape 4214">
              <a:extLst>
                <a:ext uri="{FF2B5EF4-FFF2-40B4-BE49-F238E27FC236}">
                  <a16:creationId xmlns="" xmlns:a16="http://schemas.microsoft.com/office/drawing/2014/main" id="{9B7F12FC-42E2-47FA-B243-DC2DE8D07585}"/>
                </a:ext>
              </a:extLst>
            </p:cNvPr>
            <p:cNvSpPr/>
            <p:nvPr/>
          </p:nvSpPr>
          <p:spPr>
            <a:xfrm>
              <a:off x="7520464" y="11301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1" name="Freeform: Shape 4215">
              <a:extLst>
                <a:ext uri="{FF2B5EF4-FFF2-40B4-BE49-F238E27FC236}">
                  <a16:creationId xmlns="" xmlns:a16="http://schemas.microsoft.com/office/drawing/2014/main" id="{718750C7-C7A7-42C0-BF8B-9B922ACE8FF3}"/>
                </a:ext>
              </a:extLst>
            </p:cNvPr>
            <p:cNvSpPr/>
            <p:nvPr/>
          </p:nvSpPr>
          <p:spPr>
            <a:xfrm>
              <a:off x="7016591" y="1059788"/>
              <a:ext cx="581025" cy="180975"/>
            </a:xfrm>
            <a:custGeom>
              <a:avLst/>
              <a:gdLst>
                <a:gd name="connsiteX0" fmla="*/ 228124 w 581025"/>
                <a:gd name="connsiteY0" fmla="*/ 128932 h 180975"/>
                <a:gd name="connsiteX1" fmla="*/ 204311 w 581025"/>
                <a:gd name="connsiteY1" fmla="*/ 142267 h 180975"/>
                <a:gd name="connsiteX2" fmla="*/ 195739 w 581025"/>
                <a:gd name="connsiteY2" fmla="*/ 121312 h 180975"/>
                <a:gd name="connsiteX3" fmla="*/ 169069 w 581025"/>
                <a:gd name="connsiteY3" fmla="*/ 125122 h 180975"/>
                <a:gd name="connsiteX4" fmla="*/ 169069 w 581025"/>
                <a:gd name="connsiteY4" fmla="*/ 141314 h 180975"/>
                <a:gd name="connsiteX5" fmla="*/ 124301 w 581025"/>
                <a:gd name="connsiteY5" fmla="*/ 131789 h 180975"/>
                <a:gd name="connsiteX6" fmla="*/ 126206 w 581025"/>
                <a:gd name="connsiteY6" fmla="*/ 111787 h 180975"/>
                <a:gd name="connsiteX7" fmla="*/ 121444 w 581025"/>
                <a:gd name="connsiteY7" fmla="*/ 112739 h 180975"/>
                <a:gd name="connsiteX8" fmla="*/ 7144 w 581025"/>
                <a:gd name="connsiteY8" fmla="*/ 114644 h 180975"/>
                <a:gd name="connsiteX9" fmla="*/ 14764 w 581025"/>
                <a:gd name="connsiteY9" fmla="*/ 90832 h 180975"/>
                <a:gd name="connsiteX10" fmla="*/ 87154 w 581025"/>
                <a:gd name="connsiteY10" fmla="*/ 75592 h 180975"/>
                <a:gd name="connsiteX11" fmla="*/ 76676 w 581025"/>
                <a:gd name="connsiteY11" fmla="*/ 92737 h 180975"/>
                <a:gd name="connsiteX12" fmla="*/ 86201 w 581025"/>
                <a:gd name="connsiteY12" fmla="*/ 90832 h 180975"/>
                <a:gd name="connsiteX13" fmla="*/ 89059 w 581025"/>
                <a:gd name="connsiteY13" fmla="*/ 75592 h 180975"/>
                <a:gd name="connsiteX14" fmla="*/ 131921 w 581025"/>
                <a:gd name="connsiteY14" fmla="*/ 87022 h 180975"/>
                <a:gd name="connsiteX15" fmla="*/ 160496 w 581025"/>
                <a:gd name="connsiteY15" fmla="*/ 73687 h 180975"/>
                <a:gd name="connsiteX16" fmla="*/ 153829 w 581025"/>
                <a:gd name="connsiteY16" fmla="*/ 94642 h 180975"/>
                <a:gd name="connsiteX17" fmla="*/ 229076 w 581025"/>
                <a:gd name="connsiteY17" fmla="*/ 77497 h 180975"/>
                <a:gd name="connsiteX18" fmla="*/ 235744 w 581025"/>
                <a:gd name="connsiteY18" fmla="*/ 63209 h 180975"/>
                <a:gd name="connsiteX19" fmla="*/ 227171 w 581025"/>
                <a:gd name="connsiteY19" fmla="*/ 46064 h 180975"/>
                <a:gd name="connsiteX20" fmla="*/ 209074 w 581025"/>
                <a:gd name="connsiteY20" fmla="*/ 70829 h 180975"/>
                <a:gd name="connsiteX21" fmla="*/ 199549 w 581025"/>
                <a:gd name="connsiteY21" fmla="*/ 67019 h 180975"/>
                <a:gd name="connsiteX22" fmla="*/ 238601 w 581025"/>
                <a:gd name="connsiteY22" fmla="*/ 51779 h 180975"/>
                <a:gd name="connsiteX23" fmla="*/ 244316 w 581025"/>
                <a:gd name="connsiteY23" fmla="*/ 39397 h 180975"/>
                <a:gd name="connsiteX24" fmla="*/ 246221 w 581025"/>
                <a:gd name="connsiteY24" fmla="*/ 45112 h 180975"/>
                <a:gd name="connsiteX25" fmla="*/ 241459 w 581025"/>
                <a:gd name="connsiteY25" fmla="*/ 69877 h 180975"/>
                <a:gd name="connsiteX26" fmla="*/ 242411 w 581025"/>
                <a:gd name="connsiteY26" fmla="*/ 77497 h 180975"/>
                <a:gd name="connsiteX27" fmla="*/ 255746 w 581025"/>
                <a:gd name="connsiteY27" fmla="*/ 57494 h 180975"/>
                <a:gd name="connsiteX28" fmla="*/ 262414 w 581025"/>
                <a:gd name="connsiteY28" fmla="*/ 81307 h 180975"/>
                <a:gd name="connsiteX29" fmla="*/ 275749 w 581025"/>
                <a:gd name="connsiteY29" fmla="*/ 47017 h 180975"/>
                <a:gd name="connsiteX30" fmla="*/ 267176 w 581025"/>
                <a:gd name="connsiteY30" fmla="*/ 60352 h 180975"/>
                <a:gd name="connsiteX31" fmla="*/ 263366 w 581025"/>
                <a:gd name="connsiteY31" fmla="*/ 58447 h 180975"/>
                <a:gd name="connsiteX32" fmla="*/ 261461 w 581025"/>
                <a:gd name="connsiteY32" fmla="*/ 56542 h 180975"/>
                <a:gd name="connsiteX33" fmla="*/ 262414 w 581025"/>
                <a:gd name="connsiteY33" fmla="*/ 40349 h 180975"/>
                <a:gd name="connsiteX34" fmla="*/ 285274 w 581025"/>
                <a:gd name="connsiteY34" fmla="*/ 53684 h 180975"/>
                <a:gd name="connsiteX35" fmla="*/ 314801 w 581025"/>
                <a:gd name="connsiteY35" fmla="*/ 52732 h 180975"/>
                <a:gd name="connsiteX36" fmla="*/ 306229 w 581025"/>
                <a:gd name="connsiteY36" fmla="*/ 51779 h 180975"/>
                <a:gd name="connsiteX37" fmla="*/ 299561 w 581025"/>
                <a:gd name="connsiteY37" fmla="*/ 57494 h 180975"/>
                <a:gd name="connsiteX38" fmla="*/ 300514 w 581025"/>
                <a:gd name="connsiteY38" fmla="*/ 40349 h 180975"/>
                <a:gd name="connsiteX39" fmla="*/ 290989 w 581025"/>
                <a:gd name="connsiteY39" fmla="*/ 42254 h 180975"/>
                <a:gd name="connsiteX40" fmla="*/ 298609 w 581025"/>
                <a:gd name="connsiteY40" fmla="*/ 82259 h 180975"/>
                <a:gd name="connsiteX41" fmla="*/ 354806 w 581025"/>
                <a:gd name="connsiteY41" fmla="*/ 68924 h 180975"/>
                <a:gd name="connsiteX42" fmla="*/ 354806 w 581025"/>
                <a:gd name="connsiteY42" fmla="*/ 39397 h 180975"/>
                <a:gd name="connsiteX43" fmla="*/ 350996 w 581025"/>
                <a:gd name="connsiteY43" fmla="*/ 59399 h 180975"/>
                <a:gd name="connsiteX44" fmla="*/ 313849 w 581025"/>
                <a:gd name="connsiteY44" fmla="*/ 64162 h 180975"/>
                <a:gd name="connsiteX45" fmla="*/ 314801 w 581025"/>
                <a:gd name="connsiteY45" fmla="*/ 45112 h 180975"/>
                <a:gd name="connsiteX46" fmla="*/ 363379 w 581025"/>
                <a:gd name="connsiteY46" fmla="*/ 24157 h 180975"/>
                <a:gd name="connsiteX47" fmla="*/ 366236 w 581025"/>
                <a:gd name="connsiteY47" fmla="*/ 25109 h 180975"/>
                <a:gd name="connsiteX48" fmla="*/ 360521 w 581025"/>
                <a:gd name="connsiteY48" fmla="*/ 40349 h 180975"/>
                <a:gd name="connsiteX49" fmla="*/ 369094 w 581025"/>
                <a:gd name="connsiteY49" fmla="*/ 44159 h 180975"/>
                <a:gd name="connsiteX50" fmla="*/ 365284 w 581025"/>
                <a:gd name="connsiteY50" fmla="*/ 47017 h 180975"/>
                <a:gd name="connsiteX51" fmla="*/ 360521 w 581025"/>
                <a:gd name="connsiteY51" fmla="*/ 51779 h 180975"/>
                <a:gd name="connsiteX52" fmla="*/ 378619 w 581025"/>
                <a:gd name="connsiteY52" fmla="*/ 21299 h 180975"/>
                <a:gd name="connsiteX53" fmla="*/ 386239 w 581025"/>
                <a:gd name="connsiteY53" fmla="*/ 24157 h 180975"/>
                <a:gd name="connsiteX54" fmla="*/ 373856 w 581025"/>
                <a:gd name="connsiteY54" fmla="*/ 25109 h 180975"/>
                <a:gd name="connsiteX55" fmla="*/ 379571 w 581025"/>
                <a:gd name="connsiteY55" fmla="*/ 55589 h 180975"/>
                <a:gd name="connsiteX56" fmla="*/ 386239 w 581025"/>
                <a:gd name="connsiteY56" fmla="*/ 39397 h 180975"/>
                <a:gd name="connsiteX57" fmla="*/ 391954 w 581025"/>
                <a:gd name="connsiteY57" fmla="*/ 35587 h 180975"/>
                <a:gd name="connsiteX58" fmla="*/ 388144 w 581025"/>
                <a:gd name="connsiteY58" fmla="*/ 17489 h 180975"/>
                <a:gd name="connsiteX59" fmla="*/ 409099 w 581025"/>
                <a:gd name="connsiteY59" fmla="*/ 31777 h 180975"/>
                <a:gd name="connsiteX60" fmla="*/ 405289 w 581025"/>
                <a:gd name="connsiteY60" fmla="*/ 25109 h 180975"/>
                <a:gd name="connsiteX61" fmla="*/ 398621 w 581025"/>
                <a:gd name="connsiteY61" fmla="*/ 22252 h 180975"/>
                <a:gd name="connsiteX62" fmla="*/ 391954 w 581025"/>
                <a:gd name="connsiteY62" fmla="*/ 36539 h 180975"/>
                <a:gd name="connsiteX63" fmla="*/ 401479 w 581025"/>
                <a:gd name="connsiteY63" fmla="*/ 38444 h 180975"/>
                <a:gd name="connsiteX64" fmla="*/ 410051 w 581025"/>
                <a:gd name="connsiteY64" fmla="*/ 39397 h 180975"/>
                <a:gd name="connsiteX65" fmla="*/ 415766 w 581025"/>
                <a:gd name="connsiteY65" fmla="*/ 39397 h 180975"/>
                <a:gd name="connsiteX66" fmla="*/ 411004 w 581025"/>
                <a:gd name="connsiteY66" fmla="*/ 20347 h 180975"/>
                <a:gd name="connsiteX67" fmla="*/ 418624 w 581025"/>
                <a:gd name="connsiteY67" fmla="*/ 23204 h 180975"/>
                <a:gd name="connsiteX68" fmla="*/ 415766 w 581025"/>
                <a:gd name="connsiteY68" fmla="*/ 14632 h 180975"/>
                <a:gd name="connsiteX69" fmla="*/ 420529 w 581025"/>
                <a:gd name="connsiteY69" fmla="*/ 39397 h 180975"/>
                <a:gd name="connsiteX70" fmla="*/ 429101 w 581025"/>
                <a:gd name="connsiteY70" fmla="*/ 41302 h 180975"/>
                <a:gd name="connsiteX71" fmla="*/ 438626 w 581025"/>
                <a:gd name="connsiteY71" fmla="*/ 10822 h 180975"/>
                <a:gd name="connsiteX72" fmla="*/ 514826 w 581025"/>
                <a:gd name="connsiteY72" fmla="*/ 19394 h 180975"/>
                <a:gd name="connsiteX73" fmla="*/ 507206 w 581025"/>
                <a:gd name="connsiteY73" fmla="*/ 37492 h 180975"/>
                <a:gd name="connsiteX74" fmla="*/ 513874 w 581025"/>
                <a:gd name="connsiteY74" fmla="*/ 39397 h 180975"/>
                <a:gd name="connsiteX75" fmla="*/ 513874 w 581025"/>
                <a:gd name="connsiteY75" fmla="*/ 34634 h 180975"/>
                <a:gd name="connsiteX76" fmla="*/ 510064 w 581025"/>
                <a:gd name="connsiteY76" fmla="*/ 7964 h 180975"/>
                <a:gd name="connsiteX77" fmla="*/ 525304 w 581025"/>
                <a:gd name="connsiteY77" fmla="*/ 36539 h 180975"/>
                <a:gd name="connsiteX78" fmla="*/ 525304 w 581025"/>
                <a:gd name="connsiteY78" fmla="*/ 29872 h 180975"/>
                <a:gd name="connsiteX79" fmla="*/ 531971 w 581025"/>
                <a:gd name="connsiteY79" fmla="*/ 25109 h 180975"/>
                <a:gd name="connsiteX80" fmla="*/ 520541 w 581025"/>
                <a:gd name="connsiteY80" fmla="*/ 11774 h 180975"/>
                <a:gd name="connsiteX81" fmla="*/ 521494 w 581025"/>
                <a:gd name="connsiteY81" fmla="*/ 20347 h 180975"/>
                <a:gd name="connsiteX82" fmla="*/ 541496 w 581025"/>
                <a:gd name="connsiteY82" fmla="*/ 11774 h 180975"/>
                <a:gd name="connsiteX83" fmla="*/ 543401 w 581025"/>
                <a:gd name="connsiteY83" fmla="*/ 70829 h 180975"/>
                <a:gd name="connsiteX84" fmla="*/ 544354 w 581025"/>
                <a:gd name="connsiteY84" fmla="*/ 80354 h 180975"/>
                <a:gd name="connsiteX85" fmla="*/ 569119 w 581025"/>
                <a:gd name="connsiteY85" fmla="*/ 55589 h 180975"/>
                <a:gd name="connsiteX86" fmla="*/ 575786 w 581025"/>
                <a:gd name="connsiteY86" fmla="*/ 53684 h 180975"/>
                <a:gd name="connsiteX87" fmla="*/ 554831 w 581025"/>
                <a:gd name="connsiteY87" fmla="*/ 108929 h 180975"/>
                <a:gd name="connsiteX88" fmla="*/ 542449 w 581025"/>
                <a:gd name="connsiteY88" fmla="*/ 97499 h 180975"/>
                <a:gd name="connsiteX89" fmla="*/ 522446 w 581025"/>
                <a:gd name="connsiteY89" fmla="*/ 124169 h 180975"/>
                <a:gd name="connsiteX90" fmla="*/ 511969 w 581025"/>
                <a:gd name="connsiteY90" fmla="*/ 104167 h 180975"/>
                <a:gd name="connsiteX91" fmla="*/ 489109 w 581025"/>
                <a:gd name="connsiteY91" fmla="*/ 131789 h 180975"/>
                <a:gd name="connsiteX92" fmla="*/ 491014 w 581025"/>
                <a:gd name="connsiteY92" fmla="*/ 118454 h 180975"/>
                <a:gd name="connsiteX93" fmla="*/ 377666 w 581025"/>
                <a:gd name="connsiteY93" fmla="*/ 118454 h 180975"/>
                <a:gd name="connsiteX94" fmla="*/ 374809 w 581025"/>
                <a:gd name="connsiteY94" fmla="*/ 124169 h 180975"/>
                <a:gd name="connsiteX95" fmla="*/ 372904 w 581025"/>
                <a:gd name="connsiteY95" fmla="*/ 148934 h 180975"/>
                <a:gd name="connsiteX96" fmla="*/ 376714 w 581025"/>
                <a:gd name="connsiteY96" fmla="*/ 144172 h 180975"/>
                <a:gd name="connsiteX97" fmla="*/ 369094 w 581025"/>
                <a:gd name="connsiteY97" fmla="*/ 106072 h 180975"/>
                <a:gd name="connsiteX98" fmla="*/ 361474 w 581025"/>
                <a:gd name="connsiteY98" fmla="*/ 114644 h 180975"/>
                <a:gd name="connsiteX99" fmla="*/ 362426 w 581025"/>
                <a:gd name="connsiteY99" fmla="*/ 147982 h 180975"/>
                <a:gd name="connsiteX100" fmla="*/ 283369 w 581025"/>
                <a:gd name="connsiteY100" fmla="*/ 169889 h 180975"/>
                <a:gd name="connsiteX101" fmla="*/ 269081 w 581025"/>
                <a:gd name="connsiteY101" fmla="*/ 150839 h 180975"/>
                <a:gd name="connsiteX102" fmla="*/ 261461 w 581025"/>
                <a:gd name="connsiteY102" fmla="*/ 175604 h 180975"/>
                <a:gd name="connsiteX103" fmla="*/ 258604 w 581025"/>
                <a:gd name="connsiteY103" fmla="*/ 176557 h 180975"/>
                <a:gd name="connsiteX104" fmla="*/ 264319 w 581025"/>
                <a:gd name="connsiteY104" fmla="*/ 146077 h 180975"/>
                <a:gd name="connsiteX105" fmla="*/ 247174 w 581025"/>
                <a:gd name="connsiteY105" fmla="*/ 181319 h 180975"/>
                <a:gd name="connsiteX106" fmla="*/ 235744 w 581025"/>
                <a:gd name="connsiteY106" fmla="*/ 118454 h 180975"/>
                <a:gd name="connsiteX107" fmla="*/ 235744 w 581025"/>
                <a:gd name="connsiteY107" fmla="*/ 127979 h 180975"/>
                <a:gd name="connsiteX108" fmla="*/ 228124 w 581025"/>
                <a:gd name="connsiteY108" fmla="*/ 128932 h 180975"/>
                <a:gd name="connsiteX109" fmla="*/ 30004 w 581025"/>
                <a:gd name="connsiteY109" fmla="*/ 107024 h 180975"/>
                <a:gd name="connsiteX110" fmla="*/ 30956 w 581025"/>
                <a:gd name="connsiteY110" fmla="*/ 105119 h 180975"/>
                <a:gd name="connsiteX111" fmla="*/ 30004 w 581025"/>
                <a:gd name="connsiteY111" fmla="*/ 107024 h 180975"/>
                <a:gd name="connsiteX112" fmla="*/ 286226 w 581025"/>
                <a:gd name="connsiteY112" fmla="*/ 104167 h 180975"/>
                <a:gd name="connsiteX113" fmla="*/ 286226 w 581025"/>
                <a:gd name="connsiteY113" fmla="*/ 104167 h 180975"/>
                <a:gd name="connsiteX114" fmla="*/ 290989 w 581025"/>
                <a:gd name="connsiteY114" fmla="*/ 124169 h 180975"/>
                <a:gd name="connsiteX115" fmla="*/ 290989 w 581025"/>
                <a:gd name="connsiteY115" fmla="*/ 124169 h 180975"/>
                <a:gd name="connsiteX116" fmla="*/ 292894 w 581025"/>
                <a:gd name="connsiteY116" fmla="*/ 117502 h 180975"/>
                <a:gd name="connsiteX117" fmla="*/ 292894 w 581025"/>
                <a:gd name="connsiteY117" fmla="*/ 117502 h 180975"/>
                <a:gd name="connsiteX118" fmla="*/ 292894 w 581025"/>
                <a:gd name="connsiteY118" fmla="*/ 117502 h 180975"/>
                <a:gd name="connsiteX119" fmla="*/ 247174 w 581025"/>
                <a:gd name="connsiteY119" fmla="*/ 118454 h 180975"/>
                <a:gd name="connsiteX120" fmla="*/ 247174 w 581025"/>
                <a:gd name="connsiteY120" fmla="*/ 118454 h 180975"/>
                <a:gd name="connsiteX121" fmla="*/ 252889 w 581025"/>
                <a:gd name="connsiteY121" fmla="*/ 124169 h 180975"/>
                <a:gd name="connsiteX122" fmla="*/ 252889 w 581025"/>
                <a:gd name="connsiteY122" fmla="*/ 124169 h 180975"/>
                <a:gd name="connsiteX123" fmla="*/ 269081 w 581025"/>
                <a:gd name="connsiteY123" fmla="*/ 138457 h 180975"/>
                <a:gd name="connsiteX124" fmla="*/ 269081 w 581025"/>
                <a:gd name="connsiteY124" fmla="*/ 138457 h 180975"/>
                <a:gd name="connsiteX125" fmla="*/ 530066 w 581025"/>
                <a:gd name="connsiteY125" fmla="*/ 67972 h 180975"/>
                <a:gd name="connsiteX126" fmla="*/ 530066 w 581025"/>
                <a:gd name="connsiteY126" fmla="*/ 67972 h 180975"/>
                <a:gd name="connsiteX127" fmla="*/ 491014 w 581025"/>
                <a:gd name="connsiteY127" fmla="*/ 71782 h 180975"/>
                <a:gd name="connsiteX128" fmla="*/ 490061 w 581025"/>
                <a:gd name="connsiteY128" fmla="*/ 103214 h 180975"/>
                <a:gd name="connsiteX129" fmla="*/ 487204 w 581025"/>
                <a:gd name="connsiteY129" fmla="*/ 105119 h 180975"/>
                <a:gd name="connsiteX130" fmla="*/ 491014 w 581025"/>
                <a:gd name="connsiteY130" fmla="*/ 83212 h 180975"/>
                <a:gd name="connsiteX131" fmla="*/ 511016 w 581025"/>
                <a:gd name="connsiteY131" fmla="*/ 94642 h 180975"/>
                <a:gd name="connsiteX132" fmla="*/ 518636 w 581025"/>
                <a:gd name="connsiteY132" fmla="*/ 96547 h 180975"/>
                <a:gd name="connsiteX133" fmla="*/ 491014 w 581025"/>
                <a:gd name="connsiteY133" fmla="*/ 71782 h 180975"/>
                <a:gd name="connsiteX134" fmla="*/ 361474 w 581025"/>
                <a:gd name="connsiteY134" fmla="*/ 83212 h 180975"/>
                <a:gd name="connsiteX135" fmla="*/ 382429 w 581025"/>
                <a:gd name="connsiteY135" fmla="*/ 110834 h 180975"/>
                <a:gd name="connsiteX136" fmla="*/ 396716 w 581025"/>
                <a:gd name="connsiteY136" fmla="*/ 137504 h 180975"/>
                <a:gd name="connsiteX137" fmla="*/ 401479 w 581025"/>
                <a:gd name="connsiteY137" fmla="*/ 132742 h 180975"/>
                <a:gd name="connsiteX138" fmla="*/ 416719 w 581025"/>
                <a:gd name="connsiteY138" fmla="*/ 91784 h 180975"/>
                <a:gd name="connsiteX139" fmla="*/ 420529 w 581025"/>
                <a:gd name="connsiteY139" fmla="*/ 103214 h 180975"/>
                <a:gd name="connsiteX140" fmla="*/ 414814 w 581025"/>
                <a:gd name="connsiteY140" fmla="*/ 83212 h 180975"/>
                <a:gd name="connsiteX141" fmla="*/ 472916 w 581025"/>
                <a:gd name="connsiteY141" fmla="*/ 91784 h 180975"/>
                <a:gd name="connsiteX142" fmla="*/ 405289 w 581025"/>
                <a:gd name="connsiteY142" fmla="*/ 88927 h 180975"/>
                <a:gd name="connsiteX143" fmla="*/ 398621 w 581025"/>
                <a:gd name="connsiteY143" fmla="*/ 69877 h 180975"/>
                <a:gd name="connsiteX144" fmla="*/ 361474 w 581025"/>
                <a:gd name="connsiteY144" fmla="*/ 83212 h 180975"/>
                <a:gd name="connsiteX145" fmla="*/ 351949 w 581025"/>
                <a:gd name="connsiteY145" fmla="*/ 91784 h 180975"/>
                <a:gd name="connsiteX146" fmla="*/ 344329 w 581025"/>
                <a:gd name="connsiteY146" fmla="*/ 114644 h 180975"/>
                <a:gd name="connsiteX147" fmla="*/ 296704 w 581025"/>
                <a:gd name="connsiteY147" fmla="*/ 118454 h 180975"/>
                <a:gd name="connsiteX148" fmla="*/ 328136 w 581025"/>
                <a:gd name="connsiteY148" fmla="*/ 125122 h 180975"/>
                <a:gd name="connsiteX149" fmla="*/ 351949 w 581025"/>
                <a:gd name="connsiteY149" fmla="*/ 91784 h 180975"/>
                <a:gd name="connsiteX150" fmla="*/ 255746 w 581025"/>
                <a:gd name="connsiteY150" fmla="*/ 66067 h 180975"/>
                <a:gd name="connsiteX151" fmla="*/ 255746 w 581025"/>
                <a:gd name="connsiteY151" fmla="*/ 6606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581025" h="180975">
                  <a:moveTo>
                    <a:pt x="228124" y="128932"/>
                  </a:moveTo>
                  <a:cubicBezTo>
                    <a:pt x="218599" y="131789"/>
                    <a:pt x="210979" y="134647"/>
                    <a:pt x="204311" y="142267"/>
                  </a:cubicBezTo>
                  <a:cubicBezTo>
                    <a:pt x="205264" y="144172"/>
                    <a:pt x="199549" y="120359"/>
                    <a:pt x="195739" y="121312"/>
                  </a:cubicBezTo>
                  <a:cubicBezTo>
                    <a:pt x="204311" y="148934"/>
                    <a:pt x="162401" y="126074"/>
                    <a:pt x="169069" y="125122"/>
                  </a:cubicBezTo>
                  <a:cubicBezTo>
                    <a:pt x="163354" y="146077"/>
                    <a:pt x="161449" y="124169"/>
                    <a:pt x="169069" y="141314"/>
                  </a:cubicBezTo>
                  <a:cubicBezTo>
                    <a:pt x="158591" y="125122"/>
                    <a:pt x="130969" y="121312"/>
                    <a:pt x="124301" y="131789"/>
                  </a:cubicBezTo>
                  <a:cubicBezTo>
                    <a:pt x="120491" y="125122"/>
                    <a:pt x="123349" y="117502"/>
                    <a:pt x="126206" y="111787"/>
                  </a:cubicBezTo>
                  <a:cubicBezTo>
                    <a:pt x="124301" y="113692"/>
                    <a:pt x="123349" y="114644"/>
                    <a:pt x="121444" y="112739"/>
                  </a:cubicBezTo>
                  <a:cubicBezTo>
                    <a:pt x="106204" y="109882"/>
                    <a:pt x="27146" y="128932"/>
                    <a:pt x="7144" y="114644"/>
                  </a:cubicBezTo>
                  <a:cubicBezTo>
                    <a:pt x="10001" y="107977"/>
                    <a:pt x="28099" y="85117"/>
                    <a:pt x="14764" y="90832"/>
                  </a:cubicBezTo>
                  <a:cubicBezTo>
                    <a:pt x="28099" y="68924"/>
                    <a:pt x="62389" y="89879"/>
                    <a:pt x="87154" y="75592"/>
                  </a:cubicBezTo>
                  <a:cubicBezTo>
                    <a:pt x="87154" y="78449"/>
                    <a:pt x="77629" y="89879"/>
                    <a:pt x="76676" y="92737"/>
                  </a:cubicBezTo>
                  <a:cubicBezTo>
                    <a:pt x="82391" y="85117"/>
                    <a:pt x="85249" y="84164"/>
                    <a:pt x="86201" y="90832"/>
                  </a:cubicBezTo>
                  <a:cubicBezTo>
                    <a:pt x="95726" y="84164"/>
                    <a:pt x="88106" y="80354"/>
                    <a:pt x="89059" y="75592"/>
                  </a:cubicBezTo>
                  <a:cubicBezTo>
                    <a:pt x="99536" y="77497"/>
                    <a:pt x="146209" y="77497"/>
                    <a:pt x="131921" y="87022"/>
                  </a:cubicBezTo>
                  <a:cubicBezTo>
                    <a:pt x="131921" y="87022"/>
                    <a:pt x="160496" y="73687"/>
                    <a:pt x="160496" y="73687"/>
                  </a:cubicBezTo>
                  <a:cubicBezTo>
                    <a:pt x="161449" y="76544"/>
                    <a:pt x="150019" y="94642"/>
                    <a:pt x="153829" y="94642"/>
                  </a:cubicBezTo>
                  <a:cubicBezTo>
                    <a:pt x="196691" y="80354"/>
                    <a:pt x="194786" y="82259"/>
                    <a:pt x="229076" y="77497"/>
                  </a:cubicBezTo>
                  <a:cubicBezTo>
                    <a:pt x="229076" y="75592"/>
                    <a:pt x="248126" y="48922"/>
                    <a:pt x="235744" y="63209"/>
                  </a:cubicBezTo>
                  <a:cubicBezTo>
                    <a:pt x="236696" y="74639"/>
                    <a:pt x="228124" y="46064"/>
                    <a:pt x="227171" y="46064"/>
                  </a:cubicBezTo>
                  <a:cubicBezTo>
                    <a:pt x="216694" y="58447"/>
                    <a:pt x="226219" y="62257"/>
                    <a:pt x="209074" y="70829"/>
                  </a:cubicBezTo>
                  <a:cubicBezTo>
                    <a:pt x="210026" y="56542"/>
                    <a:pt x="207169" y="55589"/>
                    <a:pt x="199549" y="67019"/>
                  </a:cubicBezTo>
                  <a:cubicBezTo>
                    <a:pt x="205264" y="44159"/>
                    <a:pt x="222409" y="32729"/>
                    <a:pt x="238601" y="51779"/>
                  </a:cubicBezTo>
                  <a:cubicBezTo>
                    <a:pt x="240506" y="24157"/>
                    <a:pt x="240506" y="68924"/>
                    <a:pt x="244316" y="39397"/>
                  </a:cubicBezTo>
                  <a:cubicBezTo>
                    <a:pt x="241459" y="43207"/>
                    <a:pt x="242411" y="46064"/>
                    <a:pt x="246221" y="45112"/>
                  </a:cubicBezTo>
                  <a:cubicBezTo>
                    <a:pt x="246221" y="49874"/>
                    <a:pt x="242411" y="64162"/>
                    <a:pt x="241459" y="69877"/>
                  </a:cubicBezTo>
                  <a:cubicBezTo>
                    <a:pt x="239554" y="64162"/>
                    <a:pt x="242411" y="78449"/>
                    <a:pt x="242411" y="77497"/>
                  </a:cubicBezTo>
                  <a:cubicBezTo>
                    <a:pt x="250984" y="75592"/>
                    <a:pt x="250031" y="58447"/>
                    <a:pt x="255746" y="57494"/>
                  </a:cubicBezTo>
                  <a:cubicBezTo>
                    <a:pt x="259556" y="58447"/>
                    <a:pt x="262414" y="82259"/>
                    <a:pt x="262414" y="81307"/>
                  </a:cubicBezTo>
                  <a:cubicBezTo>
                    <a:pt x="262414" y="68924"/>
                    <a:pt x="279559" y="71782"/>
                    <a:pt x="275749" y="47017"/>
                  </a:cubicBezTo>
                  <a:cubicBezTo>
                    <a:pt x="270986" y="52732"/>
                    <a:pt x="272891" y="60352"/>
                    <a:pt x="267176" y="60352"/>
                  </a:cubicBezTo>
                  <a:cubicBezTo>
                    <a:pt x="267176" y="55589"/>
                    <a:pt x="266224" y="54637"/>
                    <a:pt x="263366" y="58447"/>
                  </a:cubicBezTo>
                  <a:cubicBezTo>
                    <a:pt x="270986" y="39397"/>
                    <a:pt x="259556" y="55589"/>
                    <a:pt x="261461" y="56542"/>
                  </a:cubicBezTo>
                  <a:cubicBezTo>
                    <a:pt x="261461" y="53684"/>
                    <a:pt x="263366" y="42254"/>
                    <a:pt x="262414" y="40349"/>
                  </a:cubicBezTo>
                  <a:cubicBezTo>
                    <a:pt x="273844" y="41302"/>
                    <a:pt x="283369" y="39397"/>
                    <a:pt x="285274" y="53684"/>
                  </a:cubicBezTo>
                  <a:cubicBezTo>
                    <a:pt x="305276" y="49874"/>
                    <a:pt x="294799" y="15584"/>
                    <a:pt x="314801" y="52732"/>
                  </a:cubicBezTo>
                  <a:cubicBezTo>
                    <a:pt x="306229" y="35587"/>
                    <a:pt x="307181" y="50827"/>
                    <a:pt x="306229" y="51779"/>
                  </a:cubicBezTo>
                  <a:cubicBezTo>
                    <a:pt x="302419" y="44159"/>
                    <a:pt x="300514" y="46064"/>
                    <a:pt x="299561" y="57494"/>
                  </a:cubicBezTo>
                  <a:cubicBezTo>
                    <a:pt x="300514" y="51779"/>
                    <a:pt x="301466" y="46064"/>
                    <a:pt x="300514" y="40349"/>
                  </a:cubicBezTo>
                  <a:cubicBezTo>
                    <a:pt x="298609" y="53684"/>
                    <a:pt x="294799" y="42254"/>
                    <a:pt x="290989" y="42254"/>
                  </a:cubicBezTo>
                  <a:cubicBezTo>
                    <a:pt x="296704" y="54637"/>
                    <a:pt x="294799" y="62257"/>
                    <a:pt x="298609" y="82259"/>
                  </a:cubicBezTo>
                  <a:cubicBezTo>
                    <a:pt x="302419" y="65114"/>
                    <a:pt x="349091" y="59399"/>
                    <a:pt x="354806" y="68924"/>
                  </a:cubicBezTo>
                  <a:cubicBezTo>
                    <a:pt x="340519" y="25109"/>
                    <a:pt x="384334" y="89879"/>
                    <a:pt x="354806" y="39397"/>
                  </a:cubicBezTo>
                  <a:cubicBezTo>
                    <a:pt x="357664" y="47017"/>
                    <a:pt x="355759" y="53684"/>
                    <a:pt x="350996" y="59399"/>
                  </a:cubicBezTo>
                  <a:cubicBezTo>
                    <a:pt x="352901" y="54637"/>
                    <a:pt x="318611" y="63209"/>
                    <a:pt x="313849" y="64162"/>
                  </a:cubicBezTo>
                  <a:cubicBezTo>
                    <a:pt x="314801" y="47969"/>
                    <a:pt x="316706" y="63209"/>
                    <a:pt x="314801" y="45112"/>
                  </a:cubicBezTo>
                  <a:cubicBezTo>
                    <a:pt x="312896" y="53684"/>
                    <a:pt x="366236" y="23204"/>
                    <a:pt x="363379" y="24157"/>
                  </a:cubicBezTo>
                  <a:cubicBezTo>
                    <a:pt x="363379" y="27014"/>
                    <a:pt x="364331" y="27967"/>
                    <a:pt x="366236" y="25109"/>
                  </a:cubicBezTo>
                  <a:cubicBezTo>
                    <a:pt x="366236" y="23204"/>
                    <a:pt x="360521" y="40349"/>
                    <a:pt x="360521" y="40349"/>
                  </a:cubicBezTo>
                  <a:cubicBezTo>
                    <a:pt x="367189" y="14632"/>
                    <a:pt x="370046" y="42254"/>
                    <a:pt x="369094" y="44159"/>
                  </a:cubicBezTo>
                  <a:cubicBezTo>
                    <a:pt x="368141" y="39397"/>
                    <a:pt x="366236" y="40349"/>
                    <a:pt x="365284" y="47017"/>
                  </a:cubicBezTo>
                  <a:cubicBezTo>
                    <a:pt x="367189" y="41302"/>
                    <a:pt x="365284" y="43207"/>
                    <a:pt x="360521" y="51779"/>
                  </a:cubicBezTo>
                  <a:cubicBezTo>
                    <a:pt x="383381" y="56542"/>
                    <a:pt x="369094" y="12727"/>
                    <a:pt x="378619" y="21299"/>
                  </a:cubicBezTo>
                  <a:cubicBezTo>
                    <a:pt x="378619" y="23204"/>
                    <a:pt x="381476" y="28919"/>
                    <a:pt x="386239" y="24157"/>
                  </a:cubicBezTo>
                  <a:cubicBezTo>
                    <a:pt x="389096" y="37492"/>
                    <a:pt x="372904" y="25109"/>
                    <a:pt x="373856" y="25109"/>
                  </a:cubicBezTo>
                  <a:cubicBezTo>
                    <a:pt x="374809" y="26062"/>
                    <a:pt x="381476" y="55589"/>
                    <a:pt x="379571" y="55589"/>
                  </a:cubicBezTo>
                  <a:cubicBezTo>
                    <a:pt x="376714" y="47969"/>
                    <a:pt x="382429" y="27014"/>
                    <a:pt x="386239" y="39397"/>
                  </a:cubicBezTo>
                  <a:cubicBezTo>
                    <a:pt x="386239" y="29872"/>
                    <a:pt x="388144" y="28919"/>
                    <a:pt x="391954" y="35587"/>
                  </a:cubicBezTo>
                  <a:cubicBezTo>
                    <a:pt x="390049" y="24157"/>
                    <a:pt x="387191" y="29872"/>
                    <a:pt x="388144" y="17489"/>
                  </a:cubicBezTo>
                  <a:cubicBezTo>
                    <a:pt x="392906" y="16537"/>
                    <a:pt x="397669" y="16537"/>
                    <a:pt x="409099" y="31777"/>
                  </a:cubicBezTo>
                  <a:cubicBezTo>
                    <a:pt x="401479" y="35587"/>
                    <a:pt x="400526" y="33682"/>
                    <a:pt x="405289" y="25109"/>
                  </a:cubicBezTo>
                  <a:cubicBezTo>
                    <a:pt x="402431" y="24157"/>
                    <a:pt x="400526" y="23204"/>
                    <a:pt x="398621" y="22252"/>
                  </a:cubicBezTo>
                  <a:cubicBezTo>
                    <a:pt x="392906" y="20347"/>
                    <a:pt x="391954" y="36539"/>
                    <a:pt x="391954" y="36539"/>
                  </a:cubicBezTo>
                  <a:cubicBezTo>
                    <a:pt x="399574" y="32729"/>
                    <a:pt x="402431" y="33682"/>
                    <a:pt x="401479" y="38444"/>
                  </a:cubicBezTo>
                  <a:cubicBezTo>
                    <a:pt x="422434" y="45112"/>
                    <a:pt x="381476" y="18442"/>
                    <a:pt x="410051" y="39397"/>
                  </a:cubicBezTo>
                  <a:cubicBezTo>
                    <a:pt x="411004" y="33682"/>
                    <a:pt x="412909" y="33682"/>
                    <a:pt x="415766" y="39397"/>
                  </a:cubicBezTo>
                  <a:cubicBezTo>
                    <a:pt x="415766" y="36539"/>
                    <a:pt x="411004" y="21299"/>
                    <a:pt x="411004" y="20347"/>
                  </a:cubicBezTo>
                  <a:cubicBezTo>
                    <a:pt x="410051" y="33682"/>
                    <a:pt x="417671" y="23204"/>
                    <a:pt x="418624" y="23204"/>
                  </a:cubicBezTo>
                  <a:cubicBezTo>
                    <a:pt x="411004" y="24157"/>
                    <a:pt x="410051" y="21299"/>
                    <a:pt x="415766" y="14632"/>
                  </a:cubicBezTo>
                  <a:cubicBezTo>
                    <a:pt x="417671" y="7964"/>
                    <a:pt x="420529" y="39397"/>
                    <a:pt x="420529" y="39397"/>
                  </a:cubicBezTo>
                  <a:cubicBezTo>
                    <a:pt x="412909" y="29872"/>
                    <a:pt x="428149" y="39397"/>
                    <a:pt x="429101" y="41302"/>
                  </a:cubicBezTo>
                  <a:cubicBezTo>
                    <a:pt x="437674" y="53684"/>
                    <a:pt x="438626" y="10822"/>
                    <a:pt x="438626" y="10822"/>
                  </a:cubicBezTo>
                  <a:cubicBezTo>
                    <a:pt x="444341" y="21299"/>
                    <a:pt x="511016" y="6059"/>
                    <a:pt x="514826" y="19394"/>
                  </a:cubicBezTo>
                  <a:cubicBezTo>
                    <a:pt x="510064" y="19394"/>
                    <a:pt x="492919" y="23204"/>
                    <a:pt x="507206" y="37492"/>
                  </a:cubicBezTo>
                  <a:cubicBezTo>
                    <a:pt x="512921" y="35587"/>
                    <a:pt x="510064" y="19394"/>
                    <a:pt x="513874" y="39397"/>
                  </a:cubicBezTo>
                  <a:cubicBezTo>
                    <a:pt x="512921" y="33682"/>
                    <a:pt x="512921" y="31777"/>
                    <a:pt x="513874" y="34634"/>
                  </a:cubicBezTo>
                  <a:cubicBezTo>
                    <a:pt x="519589" y="25109"/>
                    <a:pt x="518636" y="15584"/>
                    <a:pt x="510064" y="7964"/>
                  </a:cubicBezTo>
                  <a:cubicBezTo>
                    <a:pt x="517684" y="1297"/>
                    <a:pt x="518636" y="37492"/>
                    <a:pt x="525304" y="36539"/>
                  </a:cubicBezTo>
                  <a:cubicBezTo>
                    <a:pt x="522446" y="27967"/>
                    <a:pt x="522446" y="26062"/>
                    <a:pt x="525304" y="29872"/>
                  </a:cubicBezTo>
                  <a:cubicBezTo>
                    <a:pt x="525304" y="28919"/>
                    <a:pt x="530066" y="23204"/>
                    <a:pt x="531971" y="25109"/>
                  </a:cubicBezTo>
                  <a:cubicBezTo>
                    <a:pt x="532924" y="17489"/>
                    <a:pt x="530066" y="12727"/>
                    <a:pt x="520541" y="11774"/>
                  </a:cubicBezTo>
                  <a:cubicBezTo>
                    <a:pt x="520541" y="12727"/>
                    <a:pt x="526256" y="27014"/>
                    <a:pt x="521494" y="20347"/>
                  </a:cubicBezTo>
                  <a:cubicBezTo>
                    <a:pt x="531019" y="-2513"/>
                    <a:pt x="530066" y="26062"/>
                    <a:pt x="541496" y="11774"/>
                  </a:cubicBezTo>
                  <a:cubicBezTo>
                    <a:pt x="545306" y="18442"/>
                    <a:pt x="564356" y="80354"/>
                    <a:pt x="543401" y="70829"/>
                  </a:cubicBezTo>
                  <a:cubicBezTo>
                    <a:pt x="542449" y="71782"/>
                    <a:pt x="539591" y="81307"/>
                    <a:pt x="544354" y="80354"/>
                  </a:cubicBezTo>
                  <a:cubicBezTo>
                    <a:pt x="541496" y="67019"/>
                    <a:pt x="565309" y="59399"/>
                    <a:pt x="569119" y="55589"/>
                  </a:cubicBezTo>
                  <a:cubicBezTo>
                    <a:pt x="564356" y="57494"/>
                    <a:pt x="566261" y="56542"/>
                    <a:pt x="575786" y="53684"/>
                  </a:cubicBezTo>
                  <a:cubicBezTo>
                    <a:pt x="583406" y="87022"/>
                    <a:pt x="561499" y="87022"/>
                    <a:pt x="554831" y="108929"/>
                  </a:cubicBezTo>
                  <a:cubicBezTo>
                    <a:pt x="557689" y="109882"/>
                    <a:pt x="538639" y="100357"/>
                    <a:pt x="542449" y="97499"/>
                  </a:cubicBezTo>
                  <a:cubicBezTo>
                    <a:pt x="536734" y="100357"/>
                    <a:pt x="551021" y="134647"/>
                    <a:pt x="522446" y="124169"/>
                  </a:cubicBezTo>
                  <a:cubicBezTo>
                    <a:pt x="529114" y="124169"/>
                    <a:pt x="516731" y="107977"/>
                    <a:pt x="511969" y="104167"/>
                  </a:cubicBezTo>
                  <a:cubicBezTo>
                    <a:pt x="511969" y="104167"/>
                    <a:pt x="490061" y="122264"/>
                    <a:pt x="489109" y="131789"/>
                  </a:cubicBezTo>
                  <a:cubicBezTo>
                    <a:pt x="487204" y="109882"/>
                    <a:pt x="491966" y="114644"/>
                    <a:pt x="491014" y="118454"/>
                  </a:cubicBezTo>
                  <a:cubicBezTo>
                    <a:pt x="489109" y="120359"/>
                    <a:pt x="392906" y="163222"/>
                    <a:pt x="377666" y="118454"/>
                  </a:cubicBezTo>
                  <a:cubicBezTo>
                    <a:pt x="378619" y="123217"/>
                    <a:pt x="377666" y="125122"/>
                    <a:pt x="374809" y="124169"/>
                  </a:cubicBezTo>
                  <a:cubicBezTo>
                    <a:pt x="382429" y="131789"/>
                    <a:pt x="381476" y="139409"/>
                    <a:pt x="372904" y="148934"/>
                  </a:cubicBezTo>
                  <a:cubicBezTo>
                    <a:pt x="370046" y="144172"/>
                    <a:pt x="370999" y="142267"/>
                    <a:pt x="376714" y="144172"/>
                  </a:cubicBezTo>
                  <a:cubicBezTo>
                    <a:pt x="370046" y="123217"/>
                    <a:pt x="377666" y="129884"/>
                    <a:pt x="369094" y="106072"/>
                  </a:cubicBezTo>
                  <a:cubicBezTo>
                    <a:pt x="365284" y="118454"/>
                    <a:pt x="363379" y="121312"/>
                    <a:pt x="361474" y="114644"/>
                  </a:cubicBezTo>
                  <a:cubicBezTo>
                    <a:pt x="350996" y="132742"/>
                    <a:pt x="360521" y="134647"/>
                    <a:pt x="362426" y="147982"/>
                  </a:cubicBezTo>
                  <a:cubicBezTo>
                    <a:pt x="346234" y="150839"/>
                    <a:pt x="294799" y="168937"/>
                    <a:pt x="283369" y="169889"/>
                  </a:cubicBezTo>
                  <a:cubicBezTo>
                    <a:pt x="280511" y="167032"/>
                    <a:pt x="282416" y="149887"/>
                    <a:pt x="269081" y="150839"/>
                  </a:cubicBezTo>
                  <a:cubicBezTo>
                    <a:pt x="276701" y="147029"/>
                    <a:pt x="257651" y="186082"/>
                    <a:pt x="261461" y="175604"/>
                  </a:cubicBezTo>
                  <a:cubicBezTo>
                    <a:pt x="262414" y="167984"/>
                    <a:pt x="261461" y="168937"/>
                    <a:pt x="258604" y="176557"/>
                  </a:cubicBezTo>
                  <a:cubicBezTo>
                    <a:pt x="263366" y="158459"/>
                    <a:pt x="263366" y="161317"/>
                    <a:pt x="264319" y="146077"/>
                  </a:cubicBezTo>
                  <a:cubicBezTo>
                    <a:pt x="263366" y="145124"/>
                    <a:pt x="242411" y="182272"/>
                    <a:pt x="247174" y="181319"/>
                  </a:cubicBezTo>
                  <a:cubicBezTo>
                    <a:pt x="253841" y="140362"/>
                    <a:pt x="238601" y="140362"/>
                    <a:pt x="235744" y="118454"/>
                  </a:cubicBezTo>
                  <a:cubicBezTo>
                    <a:pt x="240506" y="120359"/>
                    <a:pt x="240506" y="123217"/>
                    <a:pt x="235744" y="127979"/>
                  </a:cubicBezTo>
                  <a:cubicBezTo>
                    <a:pt x="249079" y="123217"/>
                    <a:pt x="240506" y="107977"/>
                    <a:pt x="228124" y="128932"/>
                  </a:cubicBezTo>
                  <a:close/>
                  <a:moveTo>
                    <a:pt x="30004" y="107024"/>
                  </a:moveTo>
                  <a:cubicBezTo>
                    <a:pt x="30004" y="106072"/>
                    <a:pt x="30956" y="106072"/>
                    <a:pt x="30956" y="105119"/>
                  </a:cubicBezTo>
                  <a:cubicBezTo>
                    <a:pt x="30004" y="106072"/>
                    <a:pt x="30004" y="107024"/>
                    <a:pt x="30004" y="107024"/>
                  </a:cubicBezTo>
                  <a:close/>
                  <a:moveTo>
                    <a:pt x="286226" y="104167"/>
                  </a:moveTo>
                  <a:cubicBezTo>
                    <a:pt x="280511" y="103214"/>
                    <a:pt x="266224" y="147982"/>
                    <a:pt x="286226" y="104167"/>
                  </a:cubicBezTo>
                  <a:close/>
                  <a:moveTo>
                    <a:pt x="290989" y="124169"/>
                  </a:moveTo>
                  <a:cubicBezTo>
                    <a:pt x="292894" y="125122"/>
                    <a:pt x="290989" y="115597"/>
                    <a:pt x="290989" y="124169"/>
                  </a:cubicBezTo>
                  <a:close/>
                  <a:moveTo>
                    <a:pt x="292894" y="117502"/>
                  </a:moveTo>
                  <a:cubicBezTo>
                    <a:pt x="291941" y="117502"/>
                    <a:pt x="291941" y="117502"/>
                    <a:pt x="292894" y="117502"/>
                  </a:cubicBezTo>
                  <a:lnTo>
                    <a:pt x="292894" y="117502"/>
                  </a:lnTo>
                  <a:close/>
                  <a:moveTo>
                    <a:pt x="247174" y="118454"/>
                  </a:moveTo>
                  <a:cubicBezTo>
                    <a:pt x="246221" y="118454"/>
                    <a:pt x="245269" y="118454"/>
                    <a:pt x="247174" y="118454"/>
                  </a:cubicBezTo>
                  <a:close/>
                  <a:moveTo>
                    <a:pt x="252889" y="124169"/>
                  </a:moveTo>
                  <a:cubicBezTo>
                    <a:pt x="250984" y="113692"/>
                    <a:pt x="250984" y="122264"/>
                    <a:pt x="252889" y="124169"/>
                  </a:cubicBezTo>
                  <a:close/>
                  <a:moveTo>
                    <a:pt x="269081" y="138457"/>
                  </a:moveTo>
                  <a:cubicBezTo>
                    <a:pt x="271939" y="105119"/>
                    <a:pt x="269081" y="137504"/>
                    <a:pt x="269081" y="138457"/>
                  </a:cubicBezTo>
                  <a:close/>
                  <a:moveTo>
                    <a:pt x="530066" y="67972"/>
                  </a:moveTo>
                  <a:cubicBezTo>
                    <a:pt x="524351" y="60352"/>
                    <a:pt x="525304" y="84164"/>
                    <a:pt x="530066" y="67972"/>
                  </a:cubicBezTo>
                  <a:close/>
                  <a:moveTo>
                    <a:pt x="491014" y="71782"/>
                  </a:moveTo>
                  <a:cubicBezTo>
                    <a:pt x="486251" y="87022"/>
                    <a:pt x="475774" y="88927"/>
                    <a:pt x="490061" y="103214"/>
                  </a:cubicBezTo>
                  <a:cubicBezTo>
                    <a:pt x="488156" y="97499"/>
                    <a:pt x="486251" y="98452"/>
                    <a:pt x="487204" y="105119"/>
                  </a:cubicBezTo>
                  <a:cubicBezTo>
                    <a:pt x="491014" y="110834"/>
                    <a:pt x="498634" y="88927"/>
                    <a:pt x="491014" y="83212"/>
                  </a:cubicBezTo>
                  <a:cubicBezTo>
                    <a:pt x="493871" y="71782"/>
                    <a:pt x="514826" y="92737"/>
                    <a:pt x="511016" y="94642"/>
                  </a:cubicBezTo>
                  <a:cubicBezTo>
                    <a:pt x="510064" y="86069"/>
                    <a:pt x="522446" y="96547"/>
                    <a:pt x="518636" y="96547"/>
                  </a:cubicBezTo>
                  <a:cubicBezTo>
                    <a:pt x="521494" y="83212"/>
                    <a:pt x="510064" y="64162"/>
                    <a:pt x="491014" y="71782"/>
                  </a:cubicBezTo>
                  <a:close/>
                  <a:moveTo>
                    <a:pt x="361474" y="83212"/>
                  </a:moveTo>
                  <a:cubicBezTo>
                    <a:pt x="376714" y="123217"/>
                    <a:pt x="398621" y="87974"/>
                    <a:pt x="382429" y="110834"/>
                  </a:cubicBezTo>
                  <a:cubicBezTo>
                    <a:pt x="384334" y="117502"/>
                    <a:pt x="394811" y="134647"/>
                    <a:pt x="396716" y="137504"/>
                  </a:cubicBezTo>
                  <a:cubicBezTo>
                    <a:pt x="399574" y="130837"/>
                    <a:pt x="400526" y="128932"/>
                    <a:pt x="401479" y="132742"/>
                  </a:cubicBezTo>
                  <a:cubicBezTo>
                    <a:pt x="382429" y="130837"/>
                    <a:pt x="414814" y="96547"/>
                    <a:pt x="416719" y="91784"/>
                  </a:cubicBezTo>
                  <a:cubicBezTo>
                    <a:pt x="417671" y="107977"/>
                    <a:pt x="416719" y="95594"/>
                    <a:pt x="420529" y="103214"/>
                  </a:cubicBezTo>
                  <a:cubicBezTo>
                    <a:pt x="423386" y="95594"/>
                    <a:pt x="421481" y="88927"/>
                    <a:pt x="414814" y="83212"/>
                  </a:cubicBezTo>
                  <a:cubicBezTo>
                    <a:pt x="426244" y="78449"/>
                    <a:pt x="463391" y="90832"/>
                    <a:pt x="472916" y="91784"/>
                  </a:cubicBezTo>
                  <a:cubicBezTo>
                    <a:pt x="478631" y="49874"/>
                    <a:pt x="403384" y="90832"/>
                    <a:pt x="405289" y="88927"/>
                  </a:cubicBezTo>
                  <a:cubicBezTo>
                    <a:pt x="405289" y="88927"/>
                    <a:pt x="400526" y="69877"/>
                    <a:pt x="398621" y="69877"/>
                  </a:cubicBezTo>
                  <a:cubicBezTo>
                    <a:pt x="399574" y="72734"/>
                    <a:pt x="364331" y="81307"/>
                    <a:pt x="361474" y="83212"/>
                  </a:cubicBezTo>
                  <a:close/>
                  <a:moveTo>
                    <a:pt x="351949" y="91784"/>
                  </a:moveTo>
                  <a:cubicBezTo>
                    <a:pt x="339566" y="103214"/>
                    <a:pt x="350996" y="101309"/>
                    <a:pt x="344329" y="114644"/>
                  </a:cubicBezTo>
                  <a:cubicBezTo>
                    <a:pt x="346234" y="107024"/>
                    <a:pt x="304324" y="124169"/>
                    <a:pt x="296704" y="118454"/>
                  </a:cubicBezTo>
                  <a:cubicBezTo>
                    <a:pt x="300514" y="124169"/>
                    <a:pt x="327184" y="122264"/>
                    <a:pt x="328136" y="125122"/>
                  </a:cubicBezTo>
                  <a:cubicBezTo>
                    <a:pt x="347186" y="132742"/>
                    <a:pt x="356711" y="111787"/>
                    <a:pt x="351949" y="91784"/>
                  </a:cubicBezTo>
                  <a:close/>
                  <a:moveTo>
                    <a:pt x="255746" y="66067"/>
                  </a:moveTo>
                  <a:cubicBezTo>
                    <a:pt x="255746" y="65114"/>
                    <a:pt x="255746" y="66067"/>
                    <a:pt x="255746" y="660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2" name="Freeform: Shape 4216">
              <a:extLst>
                <a:ext uri="{FF2B5EF4-FFF2-40B4-BE49-F238E27FC236}">
                  <a16:creationId xmlns="" xmlns:a16="http://schemas.microsoft.com/office/drawing/2014/main" id="{E2BE0D32-14B7-4F0E-B2B2-F0EF7D5C08C0}"/>
                </a:ext>
              </a:extLst>
            </p:cNvPr>
            <p:cNvSpPr/>
            <p:nvPr/>
          </p:nvSpPr>
          <p:spPr>
            <a:xfrm>
              <a:off x="7568103" y="1082516"/>
              <a:ext cx="9525" cy="19050"/>
            </a:xfrm>
            <a:custGeom>
              <a:avLst/>
              <a:gdLst>
                <a:gd name="connsiteX0" fmla="*/ 8082 w 9525"/>
                <a:gd name="connsiteY0" fmla="*/ 12859 h 19050"/>
                <a:gd name="connsiteX1" fmla="*/ 8082 w 9525"/>
                <a:gd name="connsiteY1" fmla="*/ 7144 h 19050"/>
                <a:gd name="connsiteX2" fmla="*/ 8082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82" y="12859"/>
                  </a:moveTo>
                  <a:cubicBezTo>
                    <a:pt x="8082" y="10954"/>
                    <a:pt x="9987" y="10001"/>
                    <a:pt x="8082" y="7144"/>
                  </a:cubicBezTo>
                  <a:cubicBezTo>
                    <a:pt x="9987" y="10954"/>
                    <a:pt x="5225" y="9049"/>
                    <a:pt x="8082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3" name="Freeform: Shape 4217">
              <a:extLst>
                <a:ext uri="{FF2B5EF4-FFF2-40B4-BE49-F238E27FC236}">
                  <a16:creationId xmlns="" xmlns:a16="http://schemas.microsoft.com/office/drawing/2014/main" id="{F65E19B1-82BD-4D3A-A501-2565DD1079E3}"/>
                </a:ext>
              </a:extLst>
            </p:cNvPr>
            <p:cNvSpPr/>
            <p:nvPr/>
          </p:nvSpPr>
          <p:spPr>
            <a:xfrm>
              <a:off x="7572137" y="1088482"/>
              <a:ext cx="9525" cy="9525"/>
            </a:xfrm>
            <a:custGeom>
              <a:avLst/>
              <a:gdLst>
                <a:gd name="connsiteX0" fmla="*/ 7858 w 9525"/>
                <a:gd name="connsiteY0" fmla="*/ 9750 h 9525"/>
                <a:gd name="connsiteX1" fmla="*/ 7858 w 9525"/>
                <a:gd name="connsiteY1" fmla="*/ 97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9750"/>
                  </a:moveTo>
                  <a:cubicBezTo>
                    <a:pt x="6906" y="4988"/>
                    <a:pt x="6906" y="7845"/>
                    <a:pt x="7858" y="97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4" name="Freeform: Shape 4218">
              <a:extLst>
                <a:ext uri="{FF2B5EF4-FFF2-40B4-BE49-F238E27FC236}">
                  <a16:creationId xmlns="" xmlns:a16="http://schemas.microsoft.com/office/drawing/2014/main" id="{D7A2EE1F-CE54-48B0-9A02-37F92E5DFCCC}"/>
                </a:ext>
              </a:extLst>
            </p:cNvPr>
            <p:cNvSpPr/>
            <p:nvPr/>
          </p:nvSpPr>
          <p:spPr>
            <a:xfrm>
              <a:off x="7588091" y="1115217"/>
              <a:ext cx="9525" cy="19050"/>
            </a:xfrm>
            <a:custGeom>
              <a:avLst/>
              <a:gdLst>
                <a:gd name="connsiteX0" fmla="*/ 7144 w 9525"/>
                <a:gd name="connsiteY0" fmla="*/ 8732 h 19050"/>
                <a:gd name="connsiteX1" fmla="*/ 7144 w 9525"/>
                <a:gd name="connsiteY1" fmla="*/ 873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8732"/>
                  </a:moveTo>
                  <a:cubicBezTo>
                    <a:pt x="7144" y="2065"/>
                    <a:pt x="12859" y="19210"/>
                    <a:pt x="7144" y="87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5" name="Freeform: Shape 4219">
              <a:extLst>
                <a:ext uri="{FF2B5EF4-FFF2-40B4-BE49-F238E27FC236}">
                  <a16:creationId xmlns="" xmlns:a16="http://schemas.microsoft.com/office/drawing/2014/main" id="{5D7F9642-8B0C-41A5-9402-164355C5F795}"/>
                </a:ext>
              </a:extLst>
            </p:cNvPr>
            <p:cNvSpPr/>
            <p:nvPr/>
          </p:nvSpPr>
          <p:spPr>
            <a:xfrm>
              <a:off x="7592854" y="1125755"/>
              <a:ext cx="9525" cy="9525"/>
            </a:xfrm>
            <a:custGeom>
              <a:avLst/>
              <a:gdLst>
                <a:gd name="connsiteX0" fmla="*/ 7144 w 9525"/>
                <a:gd name="connsiteY0" fmla="*/ 10577 h 9525"/>
                <a:gd name="connsiteX1" fmla="*/ 7144 w 9525"/>
                <a:gd name="connsiteY1" fmla="*/ 1057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577"/>
                  </a:moveTo>
                  <a:cubicBezTo>
                    <a:pt x="8096" y="3910"/>
                    <a:pt x="7144" y="8672"/>
                    <a:pt x="7144" y="1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6" name="Freeform: Shape 4220">
              <a:extLst>
                <a:ext uri="{FF2B5EF4-FFF2-40B4-BE49-F238E27FC236}">
                  <a16:creationId xmlns="" xmlns:a16="http://schemas.microsoft.com/office/drawing/2014/main" id="{8541C20A-6A19-46D7-AEC9-4383156CB84D}"/>
                </a:ext>
              </a:extLst>
            </p:cNvPr>
            <p:cNvSpPr/>
            <p:nvPr/>
          </p:nvSpPr>
          <p:spPr>
            <a:xfrm>
              <a:off x="7512844" y="1063374"/>
              <a:ext cx="9525" cy="9525"/>
            </a:xfrm>
            <a:custGeom>
              <a:avLst/>
              <a:gdLst>
                <a:gd name="connsiteX0" fmla="*/ 9049 w 9525"/>
                <a:gd name="connsiteY0" fmla="*/ 8188 h 9525"/>
                <a:gd name="connsiteX1" fmla="*/ 7144 w 9525"/>
                <a:gd name="connsiteY1" fmla="*/ 10093 h 9525"/>
                <a:gd name="connsiteX2" fmla="*/ 9049 w 9525"/>
                <a:gd name="connsiteY2" fmla="*/ 81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188"/>
                  </a:moveTo>
                  <a:cubicBezTo>
                    <a:pt x="7144" y="5331"/>
                    <a:pt x="8096" y="9141"/>
                    <a:pt x="7144" y="10093"/>
                  </a:cubicBezTo>
                  <a:cubicBezTo>
                    <a:pt x="8096" y="9141"/>
                    <a:pt x="9049" y="10093"/>
                    <a:pt x="9049" y="8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7" name="Freeform: Shape 4221">
              <a:extLst>
                <a:ext uri="{FF2B5EF4-FFF2-40B4-BE49-F238E27FC236}">
                  <a16:creationId xmlns="" xmlns:a16="http://schemas.microsoft.com/office/drawing/2014/main" id="{E4D30CD1-9985-4EBB-B6E1-43F7ED98947D}"/>
                </a:ext>
              </a:extLst>
            </p:cNvPr>
            <p:cNvSpPr/>
            <p:nvPr/>
          </p:nvSpPr>
          <p:spPr>
            <a:xfrm>
              <a:off x="7079456" y="1099661"/>
              <a:ext cx="28575" cy="9525"/>
            </a:xfrm>
            <a:custGeom>
              <a:avLst/>
              <a:gdLst>
                <a:gd name="connsiteX0" fmla="*/ 22384 w 28575"/>
                <a:gd name="connsiteY0" fmla="*/ 7144 h 9525"/>
                <a:gd name="connsiteX1" fmla="*/ 7144 w 28575"/>
                <a:gd name="connsiteY1" fmla="*/ 8096 h 9525"/>
                <a:gd name="connsiteX2" fmla="*/ 22384 w 2857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9525">
                  <a:moveTo>
                    <a:pt x="22384" y="7144"/>
                  </a:moveTo>
                  <a:lnTo>
                    <a:pt x="7144" y="8096"/>
                  </a:lnTo>
                  <a:cubicBezTo>
                    <a:pt x="10954" y="8096"/>
                    <a:pt x="14764" y="8096"/>
                    <a:pt x="2238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8" name="Freeform: Shape 4222">
              <a:extLst>
                <a:ext uri="{FF2B5EF4-FFF2-40B4-BE49-F238E27FC236}">
                  <a16:creationId xmlns="" xmlns:a16="http://schemas.microsoft.com/office/drawing/2014/main" id="{38E8B59E-B457-4E61-8AB4-CA4A5A3CEA66}"/>
                </a:ext>
              </a:extLst>
            </p:cNvPr>
            <p:cNvSpPr/>
            <p:nvPr/>
          </p:nvSpPr>
          <p:spPr>
            <a:xfrm>
              <a:off x="7442359" y="1081141"/>
              <a:ext cx="19050" cy="19050"/>
            </a:xfrm>
            <a:custGeom>
              <a:avLst/>
              <a:gdLst>
                <a:gd name="connsiteX0" fmla="*/ 7144 w 19050"/>
                <a:gd name="connsiteY0" fmla="*/ 18044 h 19050"/>
                <a:gd name="connsiteX1" fmla="*/ 7144 w 19050"/>
                <a:gd name="connsiteY1" fmla="*/ 180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8044"/>
                  </a:moveTo>
                  <a:cubicBezTo>
                    <a:pt x="17621" y="-54"/>
                    <a:pt x="8096" y="7566"/>
                    <a:pt x="7144" y="180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9" name="Freeform: Shape 4223">
              <a:extLst>
                <a:ext uri="{FF2B5EF4-FFF2-40B4-BE49-F238E27FC236}">
                  <a16:creationId xmlns="" xmlns:a16="http://schemas.microsoft.com/office/drawing/2014/main" id="{611BF79A-63CD-4613-8F15-0CBFE8FA1E47}"/>
                </a:ext>
              </a:extLst>
            </p:cNvPr>
            <p:cNvSpPr/>
            <p:nvPr/>
          </p:nvSpPr>
          <p:spPr>
            <a:xfrm>
              <a:off x="7433786" y="1067276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6669" y="25241"/>
                    <a:pt x="10001" y="1571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0" name="Freeform: Shape 4224">
              <a:extLst>
                <a:ext uri="{FF2B5EF4-FFF2-40B4-BE49-F238E27FC236}">
                  <a16:creationId xmlns="" xmlns:a16="http://schemas.microsoft.com/office/drawing/2014/main" id="{4CB5B8AD-4074-409A-A105-A540D646B37D}"/>
                </a:ext>
              </a:extLst>
            </p:cNvPr>
            <p:cNvSpPr/>
            <p:nvPr/>
          </p:nvSpPr>
          <p:spPr>
            <a:xfrm>
              <a:off x="7525226" y="11663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476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1" name="Freeform: Shape 4225">
              <a:extLst>
                <a:ext uri="{FF2B5EF4-FFF2-40B4-BE49-F238E27FC236}">
                  <a16:creationId xmlns="" xmlns:a16="http://schemas.microsoft.com/office/drawing/2014/main" id="{81444F8E-0738-4E7B-AA13-FE3E629759B0}"/>
                </a:ext>
              </a:extLst>
            </p:cNvPr>
            <p:cNvSpPr/>
            <p:nvPr/>
          </p:nvSpPr>
          <p:spPr>
            <a:xfrm>
              <a:off x="7417805" y="1074988"/>
              <a:ext cx="9525" cy="9525"/>
            </a:xfrm>
            <a:custGeom>
              <a:avLst/>
              <a:gdLst>
                <a:gd name="connsiteX0" fmla="*/ 8837 w 9525"/>
                <a:gd name="connsiteY0" fmla="*/ 9909 h 9525"/>
                <a:gd name="connsiteX1" fmla="*/ 8837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9909"/>
                  </a:moveTo>
                  <a:cubicBezTo>
                    <a:pt x="8837" y="8956"/>
                    <a:pt x="5027" y="4194"/>
                    <a:pt x="8837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2" name="Freeform: Shape 4226">
              <a:extLst>
                <a:ext uri="{FF2B5EF4-FFF2-40B4-BE49-F238E27FC236}">
                  <a16:creationId xmlns="" xmlns:a16="http://schemas.microsoft.com/office/drawing/2014/main" id="{6A8F14FC-AA0E-4072-9934-C5024CC120A2}"/>
                </a:ext>
              </a:extLst>
            </p:cNvPr>
            <p:cNvSpPr/>
            <p:nvPr/>
          </p:nvSpPr>
          <p:spPr>
            <a:xfrm>
              <a:off x="7419499" y="10748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3" name="Freeform: Shape 4227">
              <a:extLst>
                <a:ext uri="{FF2B5EF4-FFF2-40B4-BE49-F238E27FC236}">
                  <a16:creationId xmlns="" xmlns:a16="http://schemas.microsoft.com/office/drawing/2014/main" id="{F3DD4554-E4CE-4FDB-BAFC-02819BE66E86}"/>
                </a:ext>
              </a:extLst>
            </p:cNvPr>
            <p:cNvSpPr/>
            <p:nvPr/>
          </p:nvSpPr>
          <p:spPr>
            <a:xfrm>
              <a:off x="7529036" y="1178162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9049" y="7700"/>
                    <a:pt x="11906" y="5795"/>
                    <a:pt x="71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4" name="Freeform: Shape 4228">
              <a:extLst>
                <a:ext uri="{FF2B5EF4-FFF2-40B4-BE49-F238E27FC236}">
                  <a16:creationId xmlns="" xmlns:a16="http://schemas.microsoft.com/office/drawing/2014/main" id="{A60DE240-AE59-494E-AEF0-B602C3B0942D}"/>
                </a:ext>
              </a:extLst>
            </p:cNvPr>
            <p:cNvSpPr/>
            <p:nvPr/>
          </p:nvSpPr>
          <p:spPr>
            <a:xfrm>
              <a:off x="7499806" y="1151942"/>
              <a:ext cx="9525" cy="9525"/>
            </a:xfrm>
            <a:custGeom>
              <a:avLst/>
              <a:gdLst>
                <a:gd name="connsiteX0" fmla="*/ 7799 w 9525"/>
                <a:gd name="connsiteY0" fmla="*/ 10107 h 9525"/>
                <a:gd name="connsiteX1" fmla="*/ 8751 w 9525"/>
                <a:gd name="connsiteY1" fmla="*/ 7250 h 9525"/>
                <a:gd name="connsiteX2" fmla="*/ 7799 w 9525"/>
                <a:gd name="connsiteY2" fmla="*/ 1010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99" y="10107"/>
                  </a:moveTo>
                  <a:lnTo>
                    <a:pt x="8751" y="7250"/>
                  </a:lnTo>
                  <a:cubicBezTo>
                    <a:pt x="8751" y="7250"/>
                    <a:pt x="5894" y="6297"/>
                    <a:pt x="7799" y="101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5" name="Freeform: Shape 4229">
              <a:extLst>
                <a:ext uri="{FF2B5EF4-FFF2-40B4-BE49-F238E27FC236}">
                  <a16:creationId xmlns="" xmlns:a16="http://schemas.microsoft.com/office/drawing/2014/main" id="{1221CD63-6D21-4714-B3A1-E2E3336E12B9}"/>
                </a:ext>
              </a:extLst>
            </p:cNvPr>
            <p:cNvSpPr/>
            <p:nvPr/>
          </p:nvSpPr>
          <p:spPr>
            <a:xfrm>
              <a:off x="7407645" y="107965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2859"/>
                    <a:pt x="7567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6" name="Freeform: Shape 4230">
              <a:extLst>
                <a:ext uri="{FF2B5EF4-FFF2-40B4-BE49-F238E27FC236}">
                  <a16:creationId xmlns="" xmlns:a16="http://schemas.microsoft.com/office/drawing/2014/main" id="{B9998527-68C2-420A-AD4F-AEEAFF1E6ED3}"/>
                </a:ext>
              </a:extLst>
            </p:cNvPr>
            <p:cNvSpPr/>
            <p:nvPr/>
          </p:nvSpPr>
          <p:spPr>
            <a:xfrm>
              <a:off x="7493387" y="1174908"/>
              <a:ext cx="9525" cy="19050"/>
            </a:xfrm>
            <a:custGeom>
              <a:avLst/>
              <a:gdLst>
                <a:gd name="connsiteX0" fmla="*/ 7550 w 9525"/>
                <a:gd name="connsiteY0" fmla="*/ 7144 h 19050"/>
                <a:gd name="connsiteX1" fmla="*/ 8503 w 9525"/>
                <a:gd name="connsiteY1" fmla="*/ 12859 h 19050"/>
                <a:gd name="connsiteX2" fmla="*/ 7550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50" y="7144"/>
                  </a:moveTo>
                  <a:cubicBezTo>
                    <a:pt x="10408" y="10954"/>
                    <a:pt x="4693" y="10001"/>
                    <a:pt x="8503" y="12859"/>
                  </a:cubicBezTo>
                  <a:cubicBezTo>
                    <a:pt x="10408" y="11906"/>
                    <a:pt x="9456" y="9049"/>
                    <a:pt x="75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7" name="Freeform: Shape 4231">
              <a:extLst>
                <a:ext uri="{FF2B5EF4-FFF2-40B4-BE49-F238E27FC236}">
                  <a16:creationId xmlns="" xmlns:a16="http://schemas.microsoft.com/office/drawing/2014/main" id="{B65B4AC3-04CE-42F4-BE39-C5B06C9A2354}"/>
                </a:ext>
              </a:extLst>
            </p:cNvPr>
            <p:cNvSpPr/>
            <p:nvPr/>
          </p:nvSpPr>
          <p:spPr>
            <a:xfrm>
              <a:off x="7423309" y="11425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8" name="Freeform: Shape 4232">
              <a:extLst>
                <a:ext uri="{FF2B5EF4-FFF2-40B4-BE49-F238E27FC236}">
                  <a16:creationId xmlns="" xmlns:a16="http://schemas.microsoft.com/office/drawing/2014/main" id="{3CA558F8-157E-45D1-9621-B1862448A351}"/>
                </a:ext>
              </a:extLst>
            </p:cNvPr>
            <p:cNvSpPr/>
            <p:nvPr/>
          </p:nvSpPr>
          <p:spPr>
            <a:xfrm>
              <a:off x="7423309" y="1141094"/>
              <a:ext cx="9525" cy="9525"/>
            </a:xfrm>
            <a:custGeom>
              <a:avLst/>
              <a:gdLst>
                <a:gd name="connsiteX0" fmla="*/ 7144 w 9525"/>
                <a:gd name="connsiteY0" fmla="*/ 8572 h 9525"/>
                <a:gd name="connsiteX1" fmla="*/ 10001 w 9525"/>
                <a:gd name="connsiteY1" fmla="*/ 8572 h 9525"/>
                <a:gd name="connsiteX2" fmla="*/ 7144 w 9525"/>
                <a:gd name="connsiteY2" fmla="*/ 857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572"/>
                  </a:moveTo>
                  <a:cubicBezTo>
                    <a:pt x="8096" y="8572"/>
                    <a:pt x="9049" y="9525"/>
                    <a:pt x="10001" y="8572"/>
                  </a:cubicBezTo>
                  <a:cubicBezTo>
                    <a:pt x="8096" y="6668"/>
                    <a:pt x="8096" y="6668"/>
                    <a:pt x="7144" y="85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9" name="Freeform: Shape 4233">
              <a:extLst>
                <a:ext uri="{FF2B5EF4-FFF2-40B4-BE49-F238E27FC236}">
                  <a16:creationId xmlns="" xmlns:a16="http://schemas.microsoft.com/office/drawing/2014/main" id="{14BF700B-8DD1-428A-92C6-5D014057985E}"/>
                </a:ext>
              </a:extLst>
            </p:cNvPr>
            <p:cNvSpPr/>
            <p:nvPr/>
          </p:nvSpPr>
          <p:spPr>
            <a:xfrm>
              <a:off x="7413627" y="1143034"/>
              <a:ext cx="9525" cy="9525"/>
            </a:xfrm>
            <a:custGeom>
              <a:avLst/>
              <a:gdLst>
                <a:gd name="connsiteX0" fmla="*/ 7301 w 9525"/>
                <a:gd name="connsiteY0" fmla="*/ 10443 h 9525"/>
                <a:gd name="connsiteX1" fmla="*/ 7301 w 9525"/>
                <a:gd name="connsiteY1" fmla="*/ 10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10443"/>
                  </a:moveTo>
                  <a:cubicBezTo>
                    <a:pt x="10158" y="4728"/>
                    <a:pt x="6348" y="7586"/>
                    <a:pt x="7301" y="10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0" name="Freeform: Shape 4234">
              <a:extLst>
                <a:ext uri="{FF2B5EF4-FFF2-40B4-BE49-F238E27FC236}">
                  <a16:creationId xmlns="" xmlns:a16="http://schemas.microsoft.com/office/drawing/2014/main" id="{42B4D0C2-C51F-4B8E-912E-DC520FBBE039}"/>
                </a:ext>
              </a:extLst>
            </p:cNvPr>
            <p:cNvSpPr/>
            <p:nvPr/>
          </p:nvSpPr>
          <p:spPr>
            <a:xfrm>
              <a:off x="7327106" y="1087569"/>
              <a:ext cx="19050" cy="9525"/>
            </a:xfrm>
            <a:custGeom>
              <a:avLst/>
              <a:gdLst>
                <a:gd name="connsiteX0" fmla="*/ 7144 w 19050"/>
                <a:gd name="connsiteY0" fmla="*/ 7805 h 9525"/>
                <a:gd name="connsiteX1" fmla="*/ 7144 w 19050"/>
                <a:gd name="connsiteY1" fmla="*/ 780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7805"/>
                  </a:moveTo>
                  <a:cubicBezTo>
                    <a:pt x="19526" y="12568"/>
                    <a:pt x="10001" y="4948"/>
                    <a:pt x="7144" y="78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1" name="Freeform: Shape 4235">
              <a:extLst>
                <a:ext uri="{FF2B5EF4-FFF2-40B4-BE49-F238E27FC236}">
                  <a16:creationId xmlns="" xmlns:a16="http://schemas.microsoft.com/office/drawing/2014/main" id="{C5AEC221-B335-45E0-8560-137C18091575}"/>
                </a:ext>
              </a:extLst>
            </p:cNvPr>
            <p:cNvSpPr/>
            <p:nvPr/>
          </p:nvSpPr>
          <p:spPr>
            <a:xfrm>
              <a:off x="7366159" y="107542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7567"/>
                    <a:pt x="7144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2" name="Freeform: Shape 4236">
              <a:extLst>
                <a:ext uri="{FF2B5EF4-FFF2-40B4-BE49-F238E27FC236}">
                  <a16:creationId xmlns="" xmlns:a16="http://schemas.microsoft.com/office/drawing/2014/main" id="{B26A5B58-9778-4255-89AF-EB69A9730350}"/>
                </a:ext>
              </a:extLst>
            </p:cNvPr>
            <p:cNvSpPr/>
            <p:nvPr/>
          </p:nvSpPr>
          <p:spPr>
            <a:xfrm>
              <a:off x="7474744" y="1192053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7144" y="2047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3" name="Freeform: Shape 4237">
              <a:extLst>
                <a:ext uri="{FF2B5EF4-FFF2-40B4-BE49-F238E27FC236}">
                  <a16:creationId xmlns="" xmlns:a16="http://schemas.microsoft.com/office/drawing/2014/main" id="{E2BF261B-D45D-405F-9C22-D26B3C7DD8B9}"/>
                </a:ext>
              </a:extLst>
            </p:cNvPr>
            <p:cNvSpPr/>
            <p:nvPr/>
          </p:nvSpPr>
          <p:spPr>
            <a:xfrm>
              <a:off x="7322344" y="1086250"/>
              <a:ext cx="9525" cy="9525"/>
            </a:xfrm>
            <a:custGeom>
              <a:avLst/>
              <a:gdLst>
                <a:gd name="connsiteX0" fmla="*/ 7144 w 9525"/>
                <a:gd name="connsiteY0" fmla="*/ 8172 h 9525"/>
                <a:gd name="connsiteX1" fmla="*/ 9049 w 9525"/>
                <a:gd name="connsiteY1" fmla="*/ 9125 h 9525"/>
                <a:gd name="connsiteX2" fmla="*/ 7144 w 9525"/>
                <a:gd name="connsiteY2" fmla="*/ 817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172"/>
                  </a:moveTo>
                  <a:cubicBezTo>
                    <a:pt x="8096" y="8172"/>
                    <a:pt x="8096" y="8172"/>
                    <a:pt x="9049" y="9125"/>
                  </a:cubicBezTo>
                  <a:cubicBezTo>
                    <a:pt x="9049" y="5315"/>
                    <a:pt x="7144" y="8172"/>
                    <a:pt x="7144" y="81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4" name="Freeform: Shape 4238">
              <a:extLst>
                <a:ext uri="{FF2B5EF4-FFF2-40B4-BE49-F238E27FC236}">
                  <a16:creationId xmlns="" xmlns:a16="http://schemas.microsoft.com/office/drawing/2014/main" id="{967F73A9-9AC0-4330-B4AA-D937E7A0F743}"/>
                </a:ext>
              </a:extLst>
            </p:cNvPr>
            <p:cNvSpPr/>
            <p:nvPr/>
          </p:nvSpPr>
          <p:spPr>
            <a:xfrm>
              <a:off x="7382160" y="1142875"/>
              <a:ext cx="9525" cy="9525"/>
            </a:xfrm>
            <a:custGeom>
              <a:avLst/>
              <a:gdLst>
                <a:gd name="connsiteX0" fmla="*/ 7335 w 9525"/>
                <a:gd name="connsiteY0" fmla="*/ 9650 h 9525"/>
                <a:gd name="connsiteX1" fmla="*/ 10193 w 9525"/>
                <a:gd name="connsiteY1" fmla="*/ 10602 h 9525"/>
                <a:gd name="connsiteX2" fmla="*/ 7335 w 9525"/>
                <a:gd name="connsiteY2" fmla="*/ 96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5" y="9650"/>
                  </a:moveTo>
                  <a:cubicBezTo>
                    <a:pt x="8288" y="11555"/>
                    <a:pt x="9240" y="9650"/>
                    <a:pt x="10193" y="10602"/>
                  </a:cubicBezTo>
                  <a:cubicBezTo>
                    <a:pt x="9240" y="9650"/>
                    <a:pt x="6383" y="3935"/>
                    <a:pt x="7335" y="96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5" name="Freeform: Shape 4239">
              <a:extLst>
                <a:ext uri="{FF2B5EF4-FFF2-40B4-BE49-F238E27FC236}">
                  <a16:creationId xmlns="" xmlns:a16="http://schemas.microsoft.com/office/drawing/2014/main" id="{96BB59F5-2026-4B6B-B9A0-D06B6540BC40}"/>
                </a:ext>
              </a:extLst>
            </p:cNvPr>
            <p:cNvSpPr/>
            <p:nvPr/>
          </p:nvSpPr>
          <p:spPr>
            <a:xfrm>
              <a:off x="7318534" y="1102769"/>
              <a:ext cx="9525" cy="19050"/>
            </a:xfrm>
            <a:custGeom>
              <a:avLst/>
              <a:gdLst>
                <a:gd name="connsiteX0" fmla="*/ 7144 w 9525"/>
                <a:gd name="connsiteY0" fmla="*/ 7846 h 19050"/>
                <a:gd name="connsiteX1" fmla="*/ 9049 w 9525"/>
                <a:gd name="connsiteY1" fmla="*/ 13561 h 19050"/>
                <a:gd name="connsiteX2" fmla="*/ 7144 w 9525"/>
                <a:gd name="connsiteY2" fmla="*/ 784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7846"/>
                  </a:moveTo>
                  <a:cubicBezTo>
                    <a:pt x="8096" y="7846"/>
                    <a:pt x="9049" y="10703"/>
                    <a:pt x="9049" y="13561"/>
                  </a:cubicBezTo>
                  <a:cubicBezTo>
                    <a:pt x="10001" y="11656"/>
                    <a:pt x="9049" y="4988"/>
                    <a:pt x="7144" y="78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6" name="Freeform: Shape 4240">
              <a:extLst>
                <a:ext uri="{FF2B5EF4-FFF2-40B4-BE49-F238E27FC236}">
                  <a16:creationId xmlns="" xmlns:a16="http://schemas.microsoft.com/office/drawing/2014/main" id="{C9F1A51A-28D8-47CE-9257-7CCDF20BD3D5}"/>
                </a:ext>
              </a:extLst>
            </p:cNvPr>
            <p:cNvSpPr/>
            <p:nvPr/>
          </p:nvSpPr>
          <p:spPr>
            <a:xfrm>
              <a:off x="7376636" y="114495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2859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7" name="Freeform: Shape 4241">
              <a:extLst>
                <a:ext uri="{FF2B5EF4-FFF2-40B4-BE49-F238E27FC236}">
                  <a16:creationId xmlns="" xmlns:a16="http://schemas.microsoft.com/office/drawing/2014/main" id="{D105F9FA-AA79-465B-96F7-C691EBA274C9}"/>
                </a:ext>
              </a:extLst>
            </p:cNvPr>
            <p:cNvSpPr/>
            <p:nvPr/>
          </p:nvSpPr>
          <p:spPr>
            <a:xfrm>
              <a:off x="7395556" y="1185373"/>
              <a:ext cx="9525" cy="19050"/>
            </a:xfrm>
            <a:custGeom>
              <a:avLst/>
              <a:gdLst>
                <a:gd name="connsiteX0" fmla="*/ 8227 w 9525"/>
                <a:gd name="connsiteY0" fmla="*/ 18586 h 19050"/>
                <a:gd name="connsiteX1" fmla="*/ 8227 w 9525"/>
                <a:gd name="connsiteY1" fmla="*/ 1858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227" y="18586"/>
                  </a:moveTo>
                  <a:cubicBezTo>
                    <a:pt x="9179" y="16681"/>
                    <a:pt x="5369" y="-6179"/>
                    <a:pt x="8227" y="18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8" name="Freeform: Shape 4242">
              <a:extLst>
                <a:ext uri="{FF2B5EF4-FFF2-40B4-BE49-F238E27FC236}">
                  <a16:creationId xmlns="" xmlns:a16="http://schemas.microsoft.com/office/drawing/2014/main" id="{6B257D96-DC12-4AD0-89B2-B0FB1849B60C}"/>
                </a:ext>
              </a:extLst>
            </p:cNvPr>
            <p:cNvSpPr/>
            <p:nvPr/>
          </p:nvSpPr>
          <p:spPr>
            <a:xfrm>
              <a:off x="7390924" y="11891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9" name="Freeform: Shape 4243">
              <a:extLst>
                <a:ext uri="{FF2B5EF4-FFF2-40B4-BE49-F238E27FC236}">
                  <a16:creationId xmlns="" xmlns:a16="http://schemas.microsoft.com/office/drawing/2014/main" id="{64084472-CA31-44DA-8C14-746D914D60CE}"/>
                </a:ext>
              </a:extLst>
            </p:cNvPr>
            <p:cNvSpPr/>
            <p:nvPr/>
          </p:nvSpPr>
          <p:spPr>
            <a:xfrm>
              <a:off x="7352824" y="116728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8096" y="7144"/>
                  </a:cubicBezTo>
                  <a:cubicBezTo>
                    <a:pt x="8096" y="7144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0" name="Freeform: Shape 4244">
              <a:extLst>
                <a:ext uri="{FF2B5EF4-FFF2-40B4-BE49-F238E27FC236}">
                  <a16:creationId xmlns="" xmlns:a16="http://schemas.microsoft.com/office/drawing/2014/main" id="{32D244F8-7F1A-45D8-88E4-AD70CA9F26C5}"/>
                </a:ext>
              </a:extLst>
            </p:cNvPr>
            <p:cNvSpPr/>
            <p:nvPr/>
          </p:nvSpPr>
          <p:spPr>
            <a:xfrm>
              <a:off x="7377632" y="1191172"/>
              <a:ext cx="9525" cy="19050"/>
            </a:xfrm>
            <a:custGeom>
              <a:avLst/>
              <a:gdLst>
                <a:gd name="connsiteX0" fmla="*/ 9959 w 9525"/>
                <a:gd name="connsiteY0" fmla="*/ 11835 h 19050"/>
                <a:gd name="connsiteX1" fmla="*/ 9959 w 9525"/>
                <a:gd name="connsiteY1" fmla="*/ 1183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959" y="11835"/>
                  </a:moveTo>
                  <a:cubicBezTo>
                    <a:pt x="1386" y="-2452"/>
                    <a:pt x="15674" y="21360"/>
                    <a:pt x="9959" y="118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1" name="Freeform: Shape 4245">
              <a:extLst>
                <a:ext uri="{FF2B5EF4-FFF2-40B4-BE49-F238E27FC236}">
                  <a16:creationId xmlns="" xmlns:a16="http://schemas.microsoft.com/office/drawing/2014/main" id="{78061357-B766-410F-9B57-56179B7D744C}"/>
                </a:ext>
              </a:extLst>
            </p:cNvPr>
            <p:cNvSpPr/>
            <p:nvPr/>
          </p:nvSpPr>
          <p:spPr>
            <a:xfrm>
              <a:off x="7289006" y="1091674"/>
              <a:ext cx="9525" cy="9525"/>
            </a:xfrm>
            <a:custGeom>
              <a:avLst/>
              <a:gdLst>
                <a:gd name="connsiteX0" fmla="*/ 7144 w 9525"/>
                <a:gd name="connsiteY0" fmla="*/ 10368 h 9525"/>
                <a:gd name="connsiteX1" fmla="*/ 7144 w 9525"/>
                <a:gd name="connsiteY1" fmla="*/ 1036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68"/>
                  </a:moveTo>
                  <a:cubicBezTo>
                    <a:pt x="7144" y="6558"/>
                    <a:pt x="8096" y="5606"/>
                    <a:pt x="7144" y="103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2" name="Freeform: Shape 4246">
              <a:extLst>
                <a:ext uri="{FF2B5EF4-FFF2-40B4-BE49-F238E27FC236}">
                  <a16:creationId xmlns="" xmlns:a16="http://schemas.microsoft.com/office/drawing/2014/main" id="{CC7E2D59-8BD8-4708-8906-101B4463DC82}"/>
                </a:ext>
              </a:extLst>
            </p:cNvPr>
            <p:cNvSpPr/>
            <p:nvPr/>
          </p:nvSpPr>
          <p:spPr>
            <a:xfrm>
              <a:off x="7288054" y="10910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3" name="Freeform: Shape 4247">
              <a:extLst>
                <a:ext uri="{FF2B5EF4-FFF2-40B4-BE49-F238E27FC236}">
                  <a16:creationId xmlns="" xmlns:a16="http://schemas.microsoft.com/office/drawing/2014/main" id="{41E080B9-F2AF-479B-A74C-C85BB43727E5}"/>
                </a:ext>
              </a:extLst>
            </p:cNvPr>
            <p:cNvSpPr/>
            <p:nvPr/>
          </p:nvSpPr>
          <p:spPr>
            <a:xfrm>
              <a:off x="7359299" y="1161956"/>
              <a:ext cx="9525" cy="9525"/>
            </a:xfrm>
            <a:custGeom>
              <a:avLst/>
              <a:gdLst>
                <a:gd name="connsiteX0" fmla="*/ 7335 w 9525"/>
                <a:gd name="connsiteY0" fmla="*/ 9618 h 9525"/>
                <a:gd name="connsiteX1" fmla="*/ 10193 w 9525"/>
                <a:gd name="connsiteY1" fmla="*/ 7713 h 9525"/>
                <a:gd name="connsiteX2" fmla="*/ 7335 w 9525"/>
                <a:gd name="connsiteY2" fmla="*/ 96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5" y="9618"/>
                  </a:moveTo>
                  <a:cubicBezTo>
                    <a:pt x="8288" y="9618"/>
                    <a:pt x="9241" y="9618"/>
                    <a:pt x="10193" y="7713"/>
                  </a:cubicBezTo>
                  <a:cubicBezTo>
                    <a:pt x="9241" y="6761"/>
                    <a:pt x="6383" y="6761"/>
                    <a:pt x="7335" y="96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4" name="Freeform: Shape 4248">
              <a:extLst>
                <a:ext uri="{FF2B5EF4-FFF2-40B4-BE49-F238E27FC236}">
                  <a16:creationId xmlns="" xmlns:a16="http://schemas.microsoft.com/office/drawing/2014/main" id="{07BB54DC-0AE2-43D0-BBD1-65D52F25B427}"/>
                </a:ext>
              </a:extLst>
            </p:cNvPr>
            <p:cNvSpPr/>
            <p:nvPr/>
          </p:nvSpPr>
          <p:spPr>
            <a:xfrm>
              <a:off x="7282339" y="1103682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10954" y="5027"/>
                    <a:pt x="7144" y="883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5" name="Freeform: Shape 4249">
              <a:extLst>
                <a:ext uri="{FF2B5EF4-FFF2-40B4-BE49-F238E27FC236}">
                  <a16:creationId xmlns="" xmlns:a16="http://schemas.microsoft.com/office/drawing/2014/main" id="{3E5BD8E7-0B1B-4A90-8DEB-EE558713B6C6}"/>
                </a:ext>
              </a:extLst>
            </p:cNvPr>
            <p:cNvSpPr/>
            <p:nvPr/>
          </p:nvSpPr>
          <p:spPr>
            <a:xfrm>
              <a:off x="7268743" y="1094803"/>
              <a:ext cx="9525" cy="9525"/>
            </a:xfrm>
            <a:custGeom>
              <a:avLst/>
              <a:gdLst>
                <a:gd name="connsiteX0" fmla="*/ 9310 w 9525"/>
                <a:gd name="connsiteY0" fmla="*/ 7239 h 9525"/>
                <a:gd name="connsiteX1" fmla="*/ 9310 w 9525"/>
                <a:gd name="connsiteY1" fmla="*/ 72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10" y="7239"/>
                  </a:moveTo>
                  <a:cubicBezTo>
                    <a:pt x="11215" y="6286"/>
                    <a:pt x="3595" y="12954"/>
                    <a:pt x="9310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6" name="Freeform: Shape 4250">
              <a:extLst>
                <a:ext uri="{FF2B5EF4-FFF2-40B4-BE49-F238E27FC236}">
                  <a16:creationId xmlns="" xmlns:a16="http://schemas.microsoft.com/office/drawing/2014/main" id="{777C94FD-5CBD-41F1-976A-7FDBF2C9A4D0}"/>
                </a:ext>
              </a:extLst>
            </p:cNvPr>
            <p:cNvSpPr/>
            <p:nvPr/>
          </p:nvSpPr>
          <p:spPr>
            <a:xfrm>
              <a:off x="7331869" y="1205282"/>
              <a:ext cx="9525" cy="19050"/>
            </a:xfrm>
            <a:custGeom>
              <a:avLst/>
              <a:gdLst>
                <a:gd name="connsiteX0" fmla="*/ 7144 w 9525"/>
                <a:gd name="connsiteY0" fmla="*/ 13917 h 19050"/>
                <a:gd name="connsiteX1" fmla="*/ 7144 w 9525"/>
                <a:gd name="connsiteY1" fmla="*/ 1391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3917"/>
                  </a:moveTo>
                  <a:cubicBezTo>
                    <a:pt x="7144" y="13917"/>
                    <a:pt x="9049" y="-1323"/>
                    <a:pt x="7144" y="139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7" name="Freeform: Shape 4251">
              <a:extLst>
                <a:ext uri="{FF2B5EF4-FFF2-40B4-BE49-F238E27FC236}">
                  <a16:creationId xmlns="" xmlns:a16="http://schemas.microsoft.com/office/drawing/2014/main" id="{5C8FFD10-13EE-43E2-8AD3-638EFD718910}"/>
                </a:ext>
              </a:extLst>
            </p:cNvPr>
            <p:cNvSpPr/>
            <p:nvPr/>
          </p:nvSpPr>
          <p:spPr>
            <a:xfrm>
              <a:off x="7157561" y="1094898"/>
              <a:ext cx="66675" cy="28575"/>
            </a:xfrm>
            <a:custGeom>
              <a:avLst/>
              <a:gdLst>
                <a:gd name="connsiteX0" fmla="*/ 47149 w 66675"/>
                <a:gd name="connsiteY0" fmla="*/ 18574 h 28575"/>
                <a:gd name="connsiteX1" fmla="*/ 55721 w 66675"/>
                <a:gd name="connsiteY1" fmla="*/ 27146 h 28575"/>
                <a:gd name="connsiteX2" fmla="*/ 60484 w 66675"/>
                <a:gd name="connsiteY2" fmla="*/ 10001 h 28575"/>
                <a:gd name="connsiteX3" fmla="*/ 60484 w 66675"/>
                <a:gd name="connsiteY3" fmla="*/ 7144 h 28575"/>
                <a:gd name="connsiteX4" fmla="*/ 7144 w 66675"/>
                <a:gd name="connsiteY4" fmla="*/ 7144 h 28575"/>
                <a:gd name="connsiteX5" fmla="*/ 8096 w 66675"/>
                <a:gd name="connsiteY5" fmla="*/ 28099 h 28575"/>
                <a:gd name="connsiteX6" fmla="*/ 47149 w 66675"/>
                <a:gd name="connsiteY6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47149" y="18574"/>
                  </a:moveTo>
                  <a:cubicBezTo>
                    <a:pt x="47149" y="19526"/>
                    <a:pt x="50959" y="26194"/>
                    <a:pt x="55721" y="27146"/>
                  </a:cubicBezTo>
                  <a:cubicBezTo>
                    <a:pt x="51911" y="24289"/>
                    <a:pt x="58579" y="14764"/>
                    <a:pt x="60484" y="10001"/>
                  </a:cubicBezTo>
                  <a:cubicBezTo>
                    <a:pt x="59531" y="10001"/>
                    <a:pt x="59531" y="9049"/>
                    <a:pt x="60484" y="7144"/>
                  </a:cubicBezTo>
                  <a:cubicBezTo>
                    <a:pt x="53816" y="12859"/>
                    <a:pt x="25241" y="8096"/>
                    <a:pt x="7144" y="7144"/>
                  </a:cubicBezTo>
                  <a:cubicBezTo>
                    <a:pt x="15716" y="12859"/>
                    <a:pt x="9049" y="21431"/>
                    <a:pt x="8096" y="28099"/>
                  </a:cubicBezTo>
                  <a:cubicBezTo>
                    <a:pt x="13811" y="32861"/>
                    <a:pt x="48101" y="30004"/>
                    <a:pt x="47149" y="18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8" name="Freeform: Shape 4252">
              <a:extLst>
                <a:ext uri="{FF2B5EF4-FFF2-40B4-BE49-F238E27FC236}">
                  <a16:creationId xmlns="" xmlns:a16="http://schemas.microsoft.com/office/drawing/2014/main" id="{34706F9E-544E-4CC5-81A2-F97281DD10B4}"/>
                </a:ext>
              </a:extLst>
            </p:cNvPr>
            <p:cNvSpPr/>
            <p:nvPr/>
          </p:nvSpPr>
          <p:spPr>
            <a:xfrm>
              <a:off x="7207091" y="11139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9" name="Freeform: Shape 4253">
              <a:extLst>
                <a:ext uri="{FF2B5EF4-FFF2-40B4-BE49-F238E27FC236}">
                  <a16:creationId xmlns="" xmlns:a16="http://schemas.microsoft.com/office/drawing/2014/main" id="{684CEA48-84AD-47C9-9B6B-A07555CE87CC}"/>
                </a:ext>
              </a:extLst>
            </p:cNvPr>
            <p:cNvSpPr/>
            <p:nvPr/>
          </p:nvSpPr>
          <p:spPr>
            <a:xfrm>
              <a:off x="7156609" y="10939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0" name="Freeform: Shape 4254">
              <a:extLst>
                <a:ext uri="{FF2B5EF4-FFF2-40B4-BE49-F238E27FC236}">
                  <a16:creationId xmlns="" xmlns:a16="http://schemas.microsoft.com/office/drawing/2014/main" id="{E021769C-740E-4E15-AD36-0B703F334D13}"/>
                </a:ext>
              </a:extLst>
            </p:cNvPr>
            <p:cNvSpPr/>
            <p:nvPr/>
          </p:nvSpPr>
          <p:spPr>
            <a:xfrm>
              <a:off x="7215224" y="1097409"/>
              <a:ext cx="9525" cy="19050"/>
            </a:xfrm>
            <a:custGeom>
              <a:avLst/>
              <a:gdLst>
                <a:gd name="connsiteX0" fmla="*/ 9488 w 9525"/>
                <a:gd name="connsiteY0" fmla="*/ 12253 h 19050"/>
                <a:gd name="connsiteX1" fmla="*/ 9488 w 9525"/>
                <a:gd name="connsiteY1" fmla="*/ 1225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8" y="12253"/>
                  </a:moveTo>
                  <a:cubicBezTo>
                    <a:pt x="4726" y="1776"/>
                    <a:pt x="8536" y="10348"/>
                    <a:pt x="9488" y="12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1" name="Freeform: Shape 4255">
              <a:extLst>
                <a:ext uri="{FF2B5EF4-FFF2-40B4-BE49-F238E27FC236}">
                  <a16:creationId xmlns="" xmlns:a16="http://schemas.microsoft.com/office/drawing/2014/main" id="{7A02A1BB-6DE4-44CF-B662-ABA62A316DF0}"/>
                </a:ext>
              </a:extLst>
            </p:cNvPr>
            <p:cNvSpPr/>
            <p:nvPr/>
          </p:nvSpPr>
          <p:spPr>
            <a:xfrm>
              <a:off x="7212606" y="1092993"/>
              <a:ext cx="9525" cy="9525"/>
            </a:xfrm>
            <a:custGeom>
              <a:avLst/>
              <a:gdLst>
                <a:gd name="connsiteX0" fmla="*/ 7344 w 9525"/>
                <a:gd name="connsiteY0" fmla="*/ 7144 h 9525"/>
                <a:gd name="connsiteX1" fmla="*/ 73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7144"/>
                  </a:moveTo>
                  <a:cubicBezTo>
                    <a:pt x="6392" y="15716"/>
                    <a:pt x="9249" y="9049"/>
                    <a:pt x="73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2" name="Freeform: Shape 4256">
              <a:extLst>
                <a:ext uri="{FF2B5EF4-FFF2-40B4-BE49-F238E27FC236}">
                  <a16:creationId xmlns="" xmlns:a16="http://schemas.microsoft.com/office/drawing/2014/main" id="{92834FED-A3DE-487D-8103-018FB6B7186D}"/>
                </a:ext>
              </a:extLst>
            </p:cNvPr>
            <p:cNvSpPr/>
            <p:nvPr/>
          </p:nvSpPr>
          <p:spPr>
            <a:xfrm>
              <a:off x="7208136" y="1202531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8957" y="8096"/>
                    <a:pt x="4194" y="10954"/>
                    <a:pt x="99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3" name="Freeform: Shape 4257">
              <a:extLst>
                <a:ext uri="{FF2B5EF4-FFF2-40B4-BE49-F238E27FC236}">
                  <a16:creationId xmlns="" xmlns:a16="http://schemas.microsoft.com/office/drawing/2014/main" id="{82267A47-B9B2-45A7-97B6-B75A505B47DA}"/>
                </a:ext>
              </a:extLst>
            </p:cNvPr>
            <p:cNvSpPr/>
            <p:nvPr/>
          </p:nvSpPr>
          <p:spPr>
            <a:xfrm>
              <a:off x="7196614" y="1192731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10954 w 9525"/>
                <a:gd name="connsiteY1" fmla="*/ 7419 h 9525"/>
                <a:gd name="connsiteX2" fmla="*/ 7144 w 9525"/>
                <a:gd name="connsiteY2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8096" y="10276"/>
                    <a:pt x="10001" y="8371"/>
                    <a:pt x="10954" y="7419"/>
                  </a:cubicBezTo>
                  <a:cubicBezTo>
                    <a:pt x="9049" y="8371"/>
                    <a:pt x="10001" y="6466"/>
                    <a:pt x="7144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4" name="Freeform: Shape 4258">
              <a:extLst>
                <a:ext uri="{FF2B5EF4-FFF2-40B4-BE49-F238E27FC236}">
                  <a16:creationId xmlns="" xmlns:a16="http://schemas.microsoft.com/office/drawing/2014/main" id="{83BED8FC-6553-4453-8495-B8EF93161E0F}"/>
                </a:ext>
              </a:extLst>
            </p:cNvPr>
            <p:cNvSpPr/>
            <p:nvPr/>
          </p:nvSpPr>
          <p:spPr>
            <a:xfrm>
              <a:off x="7195618" y="1227296"/>
              <a:ext cx="9525" cy="9525"/>
            </a:xfrm>
            <a:custGeom>
              <a:avLst/>
              <a:gdLst>
                <a:gd name="connsiteX0" fmla="*/ 10045 w 9525"/>
                <a:gd name="connsiteY0" fmla="*/ 7144 h 9525"/>
                <a:gd name="connsiteX1" fmla="*/ 10045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045" y="7144"/>
                  </a:moveTo>
                  <a:cubicBezTo>
                    <a:pt x="7187" y="9049"/>
                    <a:pt x="5282" y="10954"/>
                    <a:pt x="1004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5" name="Freeform: Shape 4259">
              <a:extLst>
                <a:ext uri="{FF2B5EF4-FFF2-40B4-BE49-F238E27FC236}">
                  <a16:creationId xmlns="" xmlns:a16="http://schemas.microsoft.com/office/drawing/2014/main" id="{B550847D-E713-429B-92BD-774C04DF95CB}"/>
                </a:ext>
              </a:extLst>
            </p:cNvPr>
            <p:cNvSpPr/>
            <p:nvPr/>
          </p:nvSpPr>
          <p:spPr>
            <a:xfrm>
              <a:off x="7137559" y="11129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6" name="Freeform: Shape 4260">
              <a:extLst>
                <a:ext uri="{FF2B5EF4-FFF2-40B4-BE49-F238E27FC236}">
                  <a16:creationId xmlns="" xmlns:a16="http://schemas.microsoft.com/office/drawing/2014/main" id="{DCDB2349-DD2F-4E3B-BFAA-4064132DC2CA}"/>
                </a:ext>
              </a:extLst>
            </p:cNvPr>
            <p:cNvSpPr/>
            <p:nvPr/>
          </p:nvSpPr>
          <p:spPr>
            <a:xfrm>
              <a:off x="7126129" y="1093275"/>
              <a:ext cx="38100" cy="28575"/>
            </a:xfrm>
            <a:custGeom>
              <a:avLst/>
              <a:gdLst>
                <a:gd name="connsiteX0" fmla="*/ 37624 w 38100"/>
                <a:gd name="connsiteY0" fmla="*/ 24007 h 28575"/>
                <a:gd name="connsiteX1" fmla="*/ 7144 w 38100"/>
                <a:gd name="connsiteY1" fmla="*/ 22102 h 28575"/>
                <a:gd name="connsiteX2" fmla="*/ 16669 w 38100"/>
                <a:gd name="connsiteY2" fmla="*/ 24007 h 28575"/>
                <a:gd name="connsiteX3" fmla="*/ 17621 w 38100"/>
                <a:gd name="connsiteY3" fmla="*/ 16387 h 28575"/>
                <a:gd name="connsiteX4" fmla="*/ 37624 w 38100"/>
                <a:gd name="connsiteY4" fmla="*/ 240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28575">
                  <a:moveTo>
                    <a:pt x="37624" y="24007"/>
                  </a:moveTo>
                  <a:cubicBezTo>
                    <a:pt x="35719" y="21149"/>
                    <a:pt x="26194" y="-11236"/>
                    <a:pt x="7144" y="22102"/>
                  </a:cubicBezTo>
                  <a:cubicBezTo>
                    <a:pt x="14764" y="17339"/>
                    <a:pt x="17621" y="17339"/>
                    <a:pt x="16669" y="24007"/>
                  </a:cubicBezTo>
                  <a:cubicBezTo>
                    <a:pt x="20479" y="21149"/>
                    <a:pt x="20479" y="18292"/>
                    <a:pt x="17621" y="16387"/>
                  </a:cubicBezTo>
                  <a:cubicBezTo>
                    <a:pt x="25241" y="1147"/>
                    <a:pt x="9049" y="47819"/>
                    <a:pt x="37624" y="240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7" name="Freeform: Shape 4261">
              <a:extLst>
                <a:ext uri="{FF2B5EF4-FFF2-40B4-BE49-F238E27FC236}">
                  <a16:creationId xmlns="" xmlns:a16="http://schemas.microsoft.com/office/drawing/2014/main" id="{E88F6010-5728-4052-A188-26D56E4CAC59}"/>
                </a:ext>
              </a:extLst>
            </p:cNvPr>
            <p:cNvSpPr/>
            <p:nvPr/>
          </p:nvSpPr>
          <p:spPr>
            <a:xfrm>
              <a:off x="7094696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8" name="Freeform: Shape 4262">
              <a:extLst>
                <a:ext uri="{FF2B5EF4-FFF2-40B4-BE49-F238E27FC236}">
                  <a16:creationId xmlns="" xmlns:a16="http://schemas.microsoft.com/office/drawing/2014/main" id="{7AD286DF-DB50-4484-A9AC-C06D3A598B20}"/>
                </a:ext>
              </a:extLst>
            </p:cNvPr>
            <p:cNvSpPr/>
            <p:nvPr/>
          </p:nvSpPr>
          <p:spPr>
            <a:xfrm>
              <a:off x="7096601" y="1100413"/>
              <a:ext cx="9525" cy="19050"/>
            </a:xfrm>
            <a:custGeom>
              <a:avLst/>
              <a:gdLst>
                <a:gd name="connsiteX0" fmla="*/ 7144 w 9525"/>
                <a:gd name="connsiteY0" fmla="*/ 14011 h 19050"/>
                <a:gd name="connsiteX1" fmla="*/ 7144 w 9525"/>
                <a:gd name="connsiteY1" fmla="*/ 140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4011"/>
                  </a:moveTo>
                  <a:cubicBezTo>
                    <a:pt x="8096" y="676"/>
                    <a:pt x="7144" y="10201"/>
                    <a:pt x="7144" y="140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9" name="Freeform: Shape 4263">
              <a:extLst>
                <a:ext uri="{FF2B5EF4-FFF2-40B4-BE49-F238E27FC236}">
                  <a16:creationId xmlns="" xmlns:a16="http://schemas.microsoft.com/office/drawing/2014/main" id="{8F8FCD01-42FE-4BDD-8293-A1DFA45428B4}"/>
                </a:ext>
              </a:extLst>
            </p:cNvPr>
            <p:cNvSpPr/>
            <p:nvPr/>
          </p:nvSpPr>
          <p:spPr>
            <a:xfrm>
              <a:off x="7099952" y="1095851"/>
              <a:ext cx="9525" cy="19050"/>
            </a:xfrm>
            <a:custGeom>
              <a:avLst/>
              <a:gdLst>
                <a:gd name="connsiteX0" fmla="*/ 11413 w 9525"/>
                <a:gd name="connsiteY0" fmla="*/ 7144 h 19050"/>
                <a:gd name="connsiteX1" fmla="*/ 11413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1413" y="7144"/>
                  </a:moveTo>
                  <a:cubicBezTo>
                    <a:pt x="9508" y="9049"/>
                    <a:pt x="2841" y="35719"/>
                    <a:pt x="1141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0" name="Freeform: Shape 4264">
              <a:extLst>
                <a:ext uri="{FF2B5EF4-FFF2-40B4-BE49-F238E27FC236}">
                  <a16:creationId xmlns="" xmlns:a16="http://schemas.microsoft.com/office/drawing/2014/main" id="{08677360-2763-4EDD-9D31-D309AC7531ED}"/>
                </a:ext>
              </a:extLst>
            </p:cNvPr>
            <p:cNvSpPr/>
            <p:nvPr/>
          </p:nvSpPr>
          <p:spPr>
            <a:xfrm>
              <a:off x="7121604" y="110156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10001"/>
                    <a:pt x="6906" y="12859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1" name="Freeform: Shape 4265">
              <a:extLst>
                <a:ext uri="{FF2B5EF4-FFF2-40B4-BE49-F238E27FC236}">
                  <a16:creationId xmlns="" xmlns:a16="http://schemas.microsoft.com/office/drawing/2014/main" id="{773B4AE9-0713-446E-918A-CEAAC9A0F4DD}"/>
                </a:ext>
              </a:extLst>
            </p:cNvPr>
            <p:cNvSpPr/>
            <p:nvPr/>
          </p:nvSpPr>
          <p:spPr>
            <a:xfrm>
              <a:off x="7118403" y="1104348"/>
              <a:ext cx="9525" cy="9525"/>
            </a:xfrm>
            <a:custGeom>
              <a:avLst/>
              <a:gdLst>
                <a:gd name="connsiteX0" fmla="*/ 10107 w 9525"/>
                <a:gd name="connsiteY0" fmla="*/ 7219 h 9525"/>
                <a:gd name="connsiteX1" fmla="*/ 10107 w 9525"/>
                <a:gd name="connsiteY1" fmla="*/ 72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07" y="7219"/>
                  </a:moveTo>
                  <a:cubicBezTo>
                    <a:pt x="10107" y="6266"/>
                    <a:pt x="3440" y="14839"/>
                    <a:pt x="10107" y="72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2" name="Freeform: Shape 4266">
              <a:extLst>
                <a:ext uri="{FF2B5EF4-FFF2-40B4-BE49-F238E27FC236}">
                  <a16:creationId xmlns="" xmlns:a16="http://schemas.microsoft.com/office/drawing/2014/main" id="{EC380928-640D-4C0C-9A84-D3813F6C2554}"/>
                </a:ext>
              </a:extLst>
            </p:cNvPr>
            <p:cNvSpPr/>
            <p:nvPr/>
          </p:nvSpPr>
          <p:spPr>
            <a:xfrm>
              <a:off x="7113746" y="1100613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7144"/>
                    <a:pt x="8096" y="7144"/>
                    <a:pt x="7144" y="7144"/>
                  </a:cubicBezTo>
                  <a:lnTo>
                    <a:pt x="9049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3" name="Freeform: Shape 4267">
              <a:extLst>
                <a:ext uri="{FF2B5EF4-FFF2-40B4-BE49-F238E27FC236}">
                  <a16:creationId xmlns="" xmlns:a16="http://schemas.microsoft.com/office/drawing/2014/main" id="{2FA219E3-ED82-4931-9E08-3940A4F740A5}"/>
                </a:ext>
              </a:extLst>
            </p:cNvPr>
            <p:cNvSpPr/>
            <p:nvPr/>
          </p:nvSpPr>
          <p:spPr>
            <a:xfrm>
              <a:off x="7115334" y="1100825"/>
              <a:ext cx="9525" cy="9525"/>
            </a:xfrm>
            <a:custGeom>
              <a:avLst/>
              <a:gdLst>
                <a:gd name="connsiteX0" fmla="*/ 8414 w 9525"/>
                <a:gd name="connsiteY0" fmla="*/ 8837 h 9525"/>
                <a:gd name="connsiteX1" fmla="*/ 841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8837"/>
                  </a:moveTo>
                  <a:cubicBezTo>
                    <a:pt x="8414" y="8837"/>
                    <a:pt x="5556" y="5027"/>
                    <a:pt x="841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4" name="Freeform: Shape 4268">
              <a:extLst>
                <a:ext uri="{FF2B5EF4-FFF2-40B4-BE49-F238E27FC236}">
                  <a16:creationId xmlns="" xmlns:a16="http://schemas.microsoft.com/office/drawing/2014/main" id="{9128CD58-3D1B-413E-8800-E75F184881C0}"/>
                </a:ext>
              </a:extLst>
            </p:cNvPr>
            <p:cNvSpPr/>
            <p:nvPr/>
          </p:nvSpPr>
          <p:spPr>
            <a:xfrm>
              <a:off x="7118378" y="1096570"/>
              <a:ext cx="9525" cy="19050"/>
            </a:xfrm>
            <a:custGeom>
              <a:avLst/>
              <a:gdLst>
                <a:gd name="connsiteX0" fmla="*/ 8227 w 9525"/>
                <a:gd name="connsiteY0" fmla="*/ 14044 h 19050"/>
                <a:gd name="connsiteX1" fmla="*/ 8227 w 9525"/>
                <a:gd name="connsiteY1" fmla="*/ 140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227" y="14044"/>
                  </a:moveTo>
                  <a:cubicBezTo>
                    <a:pt x="9179" y="2614"/>
                    <a:pt x="5369" y="7377"/>
                    <a:pt x="8227" y="140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5" name="Freeform: Shape 4269">
              <a:extLst>
                <a:ext uri="{FF2B5EF4-FFF2-40B4-BE49-F238E27FC236}">
                  <a16:creationId xmlns="" xmlns:a16="http://schemas.microsoft.com/office/drawing/2014/main" id="{55012574-C2F9-4E5E-8471-A8A63D2BDECD}"/>
                </a:ext>
              </a:extLst>
            </p:cNvPr>
            <p:cNvSpPr/>
            <p:nvPr/>
          </p:nvSpPr>
          <p:spPr>
            <a:xfrm>
              <a:off x="7179448" y="121967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5259" y="12859"/>
                    <a:pt x="8117" y="9049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6" name="Freeform: Shape 4270">
              <a:extLst>
                <a:ext uri="{FF2B5EF4-FFF2-40B4-BE49-F238E27FC236}">
                  <a16:creationId xmlns="" xmlns:a16="http://schemas.microsoft.com/office/drawing/2014/main" id="{71A1AF79-E085-4556-8ADD-717CD114547C}"/>
                </a:ext>
              </a:extLst>
            </p:cNvPr>
            <p:cNvSpPr/>
            <p:nvPr/>
          </p:nvSpPr>
          <p:spPr>
            <a:xfrm>
              <a:off x="7167086" y="121491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8096"/>
                    <a:pt x="8096" y="9049"/>
                    <a:pt x="7144" y="9049"/>
                  </a:cubicBezTo>
                  <a:cubicBezTo>
                    <a:pt x="9049" y="9049"/>
                    <a:pt x="9049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7" name="Freeform: Shape 4271">
              <a:extLst>
                <a:ext uri="{FF2B5EF4-FFF2-40B4-BE49-F238E27FC236}">
                  <a16:creationId xmlns="" xmlns:a16="http://schemas.microsoft.com/office/drawing/2014/main" id="{FA00D7F4-075D-4DE4-9FC4-26D2714758ED}"/>
                </a:ext>
              </a:extLst>
            </p:cNvPr>
            <p:cNvSpPr/>
            <p:nvPr/>
          </p:nvSpPr>
          <p:spPr>
            <a:xfrm>
              <a:off x="7156009" y="1216818"/>
              <a:ext cx="19050" cy="38100"/>
            </a:xfrm>
            <a:custGeom>
              <a:avLst/>
              <a:gdLst>
                <a:gd name="connsiteX0" fmla="*/ 8697 w 19050"/>
                <a:gd name="connsiteY0" fmla="*/ 32861 h 38100"/>
                <a:gd name="connsiteX1" fmla="*/ 19174 w 19050"/>
                <a:gd name="connsiteY1" fmla="*/ 7144 h 38100"/>
                <a:gd name="connsiteX2" fmla="*/ 8697 w 19050"/>
                <a:gd name="connsiteY2" fmla="*/ 3286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8697" y="32861"/>
                  </a:moveTo>
                  <a:cubicBezTo>
                    <a:pt x="4886" y="25241"/>
                    <a:pt x="12506" y="18574"/>
                    <a:pt x="19174" y="7144"/>
                  </a:cubicBezTo>
                  <a:cubicBezTo>
                    <a:pt x="124" y="20479"/>
                    <a:pt x="9649" y="27146"/>
                    <a:pt x="8697" y="32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8" name="Freeform: Shape 4272">
              <a:extLst>
                <a:ext uri="{FF2B5EF4-FFF2-40B4-BE49-F238E27FC236}">
                  <a16:creationId xmlns="" xmlns:a16="http://schemas.microsoft.com/office/drawing/2014/main" id="{A6E1217E-A627-4D8B-B934-8F6D4FD5BC0A}"/>
                </a:ext>
              </a:extLst>
            </p:cNvPr>
            <p:cNvSpPr/>
            <p:nvPr/>
          </p:nvSpPr>
          <p:spPr>
            <a:xfrm>
              <a:off x="7161371" y="1250998"/>
              <a:ext cx="9525" cy="9525"/>
            </a:xfrm>
            <a:custGeom>
              <a:avLst/>
              <a:gdLst>
                <a:gd name="connsiteX0" fmla="*/ 7144 w 9525"/>
                <a:gd name="connsiteY0" fmla="*/ 9159 h 9525"/>
                <a:gd name="connsiteX1" fmla="*/ 9049 w 9525"/>
                <a:gd name="connsiteY1" fmla="*/ 8206 h 9525"/>
                <a:gd name="connsiteX2" fmla="*/ 7144 w 9525"/>
                <a:gd name="connsiteY2" fmla="*/ 915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159"/>
                  </a:moveTo>
                  <a:cubicBezTo>
                    <a:pt x="8096" y="10111"/>
                    <a:pt x="9049" y="9159"/>
                    <a:pt x="9049" y="8206"/>
                  </a:cubicBezTo>
                  <a:cubicBezTo>
                    <a:pt x="9049" y="5349"/>
                    <a:pt x="8096" y="9159"/>
                    <a:pt x="7144" y="91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9" name="Freeform: Shape 4273">
              <a:extLst>
                <a:ext uri="{FF2B5EF4-FFF2-40B4-BE49-F238E27FC236}">
                  <a16:creationId xmlns="" xmlns:a16="http://schemas.microsoft.com/office/drawing/2014/main" id="{88E4D1AA-38A6-4E94-B6A2-6350304BB20A}"/>
                </a:ext>
              </a:extLst>
            </p:cNvPr>
            <p:cNvSpPr/>
            <p:nvPr/>
          </p:nvSpPr>
          <p:spPr>
            <a:xfrm>
              <a:off x="7141051" y="1177766"/>
              <a:ext cx="9525" cy="19050"/>
            </a:xfrm>
            <a:custGeom>
              <a:avLst/>
              <a:gdLst>
                <a:gd name="connsiteX0" fmla="*/ 8414 w 9525"/>
                <a:gd name="connsiteY0" fmla="*/ 7144 h 19050"/>
                <a:gd name="connsiteX1" fmla="*/ 841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14" y="7144"/>
                  </a:moveTo>
                  <a:cubicBezTo>
                    <a:pt x="5556" y="17621"/>
                    <a:pt x="8414" y="1095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0" name="Freeform: Shape 4274">
              <a:extLst>
                <a:ext uri="{FF2B5EF4-FFF2-40B4-BE49-F238E27FC236}">
                  <a16:creationId xmlns="" xmlns:a16="http://schemas.microsoft.com/office/drawing/2014/main" id="{ACCB230A-599B-4AA2-BE95-905D41428984}"/>
                </a:ext>
              </a:extLst>
            </p:cNvPr>
            <p:cNvSpPr/>
            <p:nvPr/>
          </p:nvSpPr>
          <p:spPr>
            <a:xfrm>
              <a:off x="7143274" y="118062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1" name="Freeform: Shape 4275">
              <a:extLst>
                <a:ext uri="{FF2B5EF4-FFF2-40B4-BE49-F238E27FC236}">
                  <a16:creationId xmlns="" xmlns:a16="http://schemas.microsoft.com/office/drawing/2014/main" id="{94F852E5-52CD-4781-AAF8-1E8DB1906625}"/>
                </a:ext>
              </a:extLst>
            </p:cNvPr>
            <p:cNvSpPr/>
            <p:nvPr/>
          </p:nvSpPr>
          <p:spPr>
            <a:xfrm>
              <a:off x="7142321" y="11768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2" name="Freeform: Shape 4276">
              <a:extLst>
                <a:ext uri="{FF2B5EF4-FFF2-40B4-BE49-F238E27FC236}">
                  <a16:creationId xmlns="" xmlns:a16="http://schemas.microsoft.com/office/drawing/2014/main" id="{536D6D74-3DA5-44F2-9A7B-3F0E763E36BD}"/>
                </a:ext>
              </a:extLst>
            </p:cNvPr>
            <p:cNvSpPr/>
            <p:nvPr/>
          </p:nvSpPr>
          <p:spPr>
            <a:xfrm>
              <a:off x="7107079" y="1096181"/>
              <a:ext cx="9525" cy="9525"/>
            </a:xfrm>
            <a:custGeom>
              <a:avLst/>
              <a:gdLst>
                <a:gd name="connsiteX0" fmla="*/ 9049 w 9525"/>
                <a:gd name="connsiteY0" fmla="*/ 8718 h 9525"/>
                <a:gd name="connsiteX1" fmla="*/ 7144 w 9525"/>
                <a:gd name="connsiteY1" fmla="*/ 7766 h 9525"/>
                <a:gd name="connsiteX2" fmla="*/ 9049 w 9525"/>
                <a:gd name="connsiteY2" fmla="*/ 87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718"/>
                  </a:moveTo>
                  <a:cubicBezTo>
                    <a:pt x="9049" y="5861"/>
                    <a:pt x="8096" y="7766"/>
                    <a:pt x="7144" y="7766"/>
                  </a:cubicBezTo>
                  <a:cubicBezTo>
                    <a:pt x="7144" y="8718"/>
                    <a:pt x="8096" y="9671"/>
                    <a:pt x="9049" y="8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3" name="Freeform: Shape 4277">
              <a:extLst>
                <a:ext uri="{FF2B5EF4-FFF2-40B4-BE49-F238E27FC236}">
                  <a16:creationId xmlns="" xmlns:a16="http://schemas.microsoft.com/office/drawing/2014/main" id="{C0769993-C265-4757-B85D-2F2D9DBA2990}"/>
                </a:ext>
              </a:extLst>
            </p:cNvPr>
            <p:cNvSpPr/>
            <p:nvPr/>
          </p:nvSpPr>
          <p:spPr>
            <a:xfrm>
              <a:off x="7057549" y="1098708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lnTo>
                    <a:pt x="7144" y="7144"/>
                  </a:lnTo>
                  <a:cubicBezTo>
                    <a:pt x="8096" y="8096"/>
                    <a:pt x="8096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4" name="Freeform: Shape 4278">
              <a:extLst>
                <a:ext uri="{FF2B5EF4-FFF2-40B4-BE49-F238E27FC236}">
                  <a16:creationId xmlns="" xmlns:a16="http://schemas.microsoft.com/office/drawing/2014/main" id="{BBD23D25-B0A9-4E7E-BC62-473F70182ACA}"/>
                </a:ext>
              </a:extLst>
            </p:cNvPr>
            <p:cNvSpPr/>
            <p:nvPr/>
          </p:nvSpPr>
          <p:spPr>
            <a:xfrm>
              <a:off x="7028974" y="11691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5" name="Freeform: Shape 4279">
              <a:extLst>
                <a:ext uri="{FF2B5EF4-FFF2-40B4-BE49-F238E27FC236}">
                  <a16:creationId xmlns="" xmlns:a16="http://schemas.microsoft.com/office/drawing/2014/main" id="{48ED21AE-983C-4BD8-B952-D5E5EAAE5A9E}"/>
                </a:ext>
              </a:extLst>
            </p:cNvPr>
            <p:cNvSpPr/>
            <p:nvPr/>
          </p:nvSpPr>
          <p:spPr>
            <a:xfrm>
              <a:off x="7026592" y="1170146"/>
              <a:ext cx="9525" cy="9525"/>
            </a:xfrm>
            <a:custGeom>
              <a:avLst/>
              <a:gdLst>
                <a:gd name="connsiteX0" fmla="*/ 8573 w 9525"/>
                <a:gd name="connsiteY0" fmla="*/ 7144 h 9525"/>
                <a:gd name="connsiteX1" fmla="*/ 85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3" y="7144"/>
                  </a:moveTo>
                  <a:cubicBezTo>
                    <a:pt x="6667" y="11906"/>
                    <a:pt x="6667" y="10954"/>
                    <a:pt x="85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6" name="Freeform: Shape 4280">
              <a:extLst>
                <a:ext uri="{FF2B5EF4-FFF2-40B4-BE49-F238E27FC236}">
                  <a16:creationId xmlns="" xmlns:a16="http://schemas.microsoft.com/office/drawing/2014/main" id="{B894A776-206E-44CD-B887-F9927146EE18}"/>
                </a:ext>
              </a:extLst>
            </p:cNvPr>
            <p:cNvSpPr/>
            <p:nvPr/>
          </p:nvSpPr>
          <p:spPr>
            <a:xfrm>
              <a:off x="7241381" y="6872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9049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7" name="Freeform: Shape 4281">
              <a:extLst>
                <a:ext uri="{FF2B5EF4-FFF2-40B4-BE49-F238E27FC236}">
                  <a16:creationId xmlns="" xmlns:a16="http://schemas.microsoft.com/office/drawing/2014/main" id="{117C3DBC-474C-4846-8861-4C917BB74922}"/>
                </a:ext>
              </a:extLst>
            </p:cNvPr>
            <p:cNvSpPr/>
            <p:nvPr/>
          </p:nvSpPr>
          <p:spPr>
            <a:xfrm>
              <a:off x="7242697" y="683398"/>
              <a:ext cx="9525" cy="9525"/>
            </a:xfrm>
            <a:custGeom>
              <a:avLst/>
              <a:gdLst>
                <a:gd name="connsiteX0" fmla="*/ 11543 w 9525"/>
                <a:gd name="connsiteY0" fmla="*/ 9069 h 9525"/>
                <a:gd name="connsiteX1" fmla="*/ 11543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543" y="9069"/>
                  </a:moveTo>
                  <a:cubicBezTo>
                    <a:pt x="3923" y="5259"/>
                    <a:pt x="7733" y="8117"/>
                    <a:pt x="11543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8" name="Freeform: Shape 4282">
              <a:extLst>
                <a:ext uri="{FF2B5EF4-FFF2-40B4-BE49-F238E27FC236}">
                  <a16:creationId xmlns="" xmlns:a16="http://schemas.microsoft.com/office/drawing/2014/main" id="{8D7D0866-4716-4205-B05F-01176AE6E5A3}"/>
                </a:ext>
              </a:extLst>
            </p:cNvPr>
            <p:cNvSpPr/>
            <p:nvPr/>
          </p:nvSpPr>
          <p:spPr>
            <a:xfrm>
              <a:off x="7254716" y="6386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9" name="Freeform: Shape 4283">
              <a:extLst>
                <a:ext uri="{FF2B5EF4-FFF2-40B4-BE49-F238E27FC236}">
                  <a16:creationId xmlns="" xmlns:a16="http://schemas.microsoft.com/office/drawing/2014/main" id="{5FA1265B-EA03-42F3-AB2E-F9210E07B254}"/>
                </a:ext>
              </a:extLst>
            </p:cNvPr>
            <p:cNvSpPr/>
            <p:nvPr/>
          </p:nvSpPr>
          <p:spPr>
            <a:xfrm>
              <a:off x="7254716" y="6091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0" name="Freeform: Shape 4284">
              <a:extLst>
                <a:ext uri="{FF2B5EF4-FFF2-40B4-BE49-F238E27FC236}">
                  <a16:creationId xmlns="" xmlns:a16="http://schemas.microsoft.com/office/drawing/2014/main" id="{72206604-F9A7-4D9A-8B09-560DDBA7D097}"/>
                </a:ext>
              </a:extLst>
            </p:cNvPr>
            <p:cNvSpPr/>
            <p:nvPr/>
          </p:nvSpPr>
          <p:spPr>
            <a:xfrm>
              <a:off x="7258526" y="6034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1" name="Freeform: Shape 4285">
              <a:extLst>
                <a:ext uri="{FF2B5EF4-FFF2-40B4-BE49-F238E27FC236}">
                  <a16:creationId xmlns="" xmlns:a16="http://schemas.microsoft.com/office/drawing/2014/main" id="{DFF76ED6-20A2-493E-A508-B66DB4CF6467}"/>
                </a:ext>
              </a:extLst>
            </p:cNvPr>
            <p:cNvSpPr/>
            <p:nvPr/>
          </p:nvSpPr>
          <p:spPr>
            <a:xfrm>
              <a:off x="7254716" y="63769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2" name="Freeform: Shape 4286">
              <a:extLst>
                <a:ext uri="{FF2B5EF4-FFF2-40B4-BE49-F238E27FC236}">
                  <a16:creationId xmlns="" xmlns:a16="http://schemas.microsoft.com/office/drawing/2014/main" id="{2C87F125-E690-4FB9-BBD4-E2A20F1E53E3}"/>
                </a:ext>
              </a:extLst>
            </p:cNvPr>
            <p:cNvSpPr/>
            <p:nvPr/>
          </p:nvSpPr>
          <p:spPr>
            <a:xfrm>
              <a:off x="7240429" y="6777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3" name="Freeform: Shape 4287">
              <a:extLst>
                <a:ext uri="{FF2B5EF4-FFF2-40B4-BE49-F238E27FC236}">
                  <a16:creationId xmlns="" xmlns:a16="http://schemas.microsoft.com/office/drawing/2014/main" id="{58D0FBEA-6BC5-4C87-9AA2-E09AE194F6AC}"/>
                </a:ext>
              </a:extLst>
            </p:cNvPr>
            <p:cNvSpPr/>
            <p:nvPr/>
          </p:nvSpPr>
          <p:spPr>
            <a:xfrm>
              <a:off x="7257574" y="6510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4" name="Freeform: Shape 4288">
              <a:extLst>
                <a:ext uri="{FF2B5EF4-FFF2-40B4-BE49-F238E27FC236}">
                  <a16:creationId xmlns="" xmlns:a16="http://schemas.microsoft.com/office/drawing/2014/main" id="{33D4BBEA-7027-49E2-BB24-C3E38DBA220C}"/>
                </a:ext>
              </a:extLst>
            </p:cNvPr>
            <p:cNvSpPr/>
            <p:nvPr/>
          </p:nvSpPr>
          <p:spPr>
            <a:xfrm>
              <a:off x="7254811" y="661087"/>
              <a:ext cx="9525" cy="9525"/>
            </a:xfrm>
            <a:custGeom>
              <a:avLst/>
              <a:gdLst>
                <a:gd name="connsiteX0" fmla="*/ 9907 w 9525"/>
                <a:gd name="connsiteY0" fmla="*/ 7567 h 9525"/>
                <a:gd name="connsiteX1" fmla="*/ 990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7" y="7567"/>
                  </a:moveTo>
                  <a:cubicBezTo>
                    <a:pt x="10859" y="6615"/>
                    <a:pt x="3239" y="7567"/>
                    <a:pt x="990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5" name="Freeform: Shape 4289">
              <a:extLst>
                <a:ext uri="{FF2B5EF4-FFF2-40B4-BE49-F238E27FC236}">
                  <a16:creationId xmlns="" xmlns:a16="http://schemas.microsoft.com/office/drawing/2014/main" id="{19975E8D-23C6-4EC7-ADA7-0CCBBAF0C6B8}"/>
                </a:ext>
              </a:extLst>
            </p:cNvPr>
            <p:cNvSpPr/>
            <p:nvPr/>
          </p:nvSpPr>
          <p:spPr>
            <a:xfrm>
              <a:off x="7251859" y="6767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6" name="Freeform: Shape 4290">
              <a:extLst>
                <a:ext uri="{FF2B5EF4-FFF2-40B4-BE49-F238E27FC236}">
                  <a16:creationId xmlns="" xmlns:a16="http://schemas.microsoft.com/office/drawing/2014/main" id="{38ADB2B4-73A2-4464-8906-7C72AE37C93F}"/>
                </a:ext>
              </a:extLst>
            </p:cNvPr>
            <p:cNvSpPr/>
            <p:nvPr/>
          </p:nvSpPr>
          <p:spPr>
            <a:xfrm>
              <a:off x="7258526" y="6443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7" name="Freeform: Shape 4291">
              <a:extLst>
                <a:ext uri="{FF2B5EF4-FFF2-40B4-BE49-F238E27FC236}">
                  <a16:creationId xmlns="" xmlns:a16="http://schemas.microsoft.com/office/drawing/2014/main" id="{90AD8C98-0D42-4CE8-8FB8-0EE349C80748}"/>
                </a:ext>
              </a:extLst>
            </p:cNvPr>
            <p:cNvSpPr/>
            <p:nvPr/>
          </p:nvSpPr>
          <p:spPr>
            <a:xfrm>
              <a:off x="7245191" y="3719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8" name="Freeform: Shape 4292">
              <a:extLst>
                <a:ext uri="{FF2B5EF4-FFF2-40B4-BE49-F238E27FC236}">
                  <a16:creationId xmlns="" xmlns:a16="http://schemas.microsoft.com/office/drawing/2014/main" id="{132F0FF9-0CCF-481F-BCE7-C1CE1EE4C871}"/>
                </a:ext>
              </a:extLst>
            </p:cNvPr>
            <p:cNvSpPr/>
            <p:nvPr/>
          </p:nvSpPr>
          <p:spPr>
            <a:xfrm>
              <a:off x="7254716" y="2290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95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9" name="Freeform: Shape 4293">
              <a:extLst>
                <a:ext uri="{FF2B5EF4-FFF2-40B4-BE49-F238E27FC236}">
                  <a16:creationId xmlns="" xmlns:a16="http://schemas.microsoft.com/office/drawing/2014/main" id="{D216AE1A-C365-4A76-AC17-DAE4A5B3186A}"/>
                </a:ext>
              </a:extLst>
            </p:cNvPr>
            <p:cNvSpPr/>
            <p:nvPr/>
          </p:nvSpPr>
          <p:spPr>
            <a:xfrm>
              <a:off x="7261384" y="5948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0" name="Freeform: Shape 4294">
              <a:extLst>
                <a:ext uri="{FF2B5EF4-FFF2-40B4-BE49-F238E27FC236}">
                  <a16:creationId xmlns="" xmlns:a16="http://schemas.microsoft.com/office/drawing/2014/main" id="{F7526212-54FC-4A58-A982-DDEF28A62917}"/>
                </a:ext>
              </a:extLst>
            </p:cNvPr>
            <p:cNvSpPr/>
            <p:nvPr/>
          </p:nvSpPr>
          <p:spPr>
            <a:xfrm>
              <a:off x="7253764" y="512723"/>
              <a:ext cx="19050" cy="9525"/>
            </a:xfrm>
            <a:custGeom>
              <a:avLst/>
              <a:gdLst>
                <a:gd name="connsiteX0" fmla="*/ 12859 w 19050"/>
                <a:gd name="connsiteY0" fmla="*/ 8294 h 9525"/>
                <a:gd name="connsiteX1" fmla="*/ 7144 w 19050"/>
                <a:gd name="connsiteY1" fmla="*/ 7341 h 9525"/>
                <a:gd name="connsiteX2" fmla="*/ 12859 w 19050"/>
                <a:gd name="connsiteY2" fmla="*/ 82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8294"/>
                  </a:moveTo>
                  <a:cubicBezTo>
                    <a:pt x="10001" y="9246"/>
                    <a:pt x="10001" y="6389"/>
                    <a:pt x="7144" y="7341"/>
                  </a:cubicBezTo>
                  <a:cubicBezTo>
                    <a:pt x="8096" y="7341"/>
                    <a:pt x="11906" y="9246"/>
                    <a:pt x="12859" y="8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1" name="Freeform: Shape 4295">
              <a:extLst>
                <a:ext uri="{FF2B5EF4-FFF2-40B4-BE49-F238E27FC236}">
                  <a16:creationId xmlns="" xmlns:a16="http://schemas.microsoft.com/office/drawing/2014/main" id="{AD66311E-ED6D-45E4-BF1E-DFD5F8720F83}"/>
                </a:ext>
              </a:extLst>
            </p:cNvPr>
            <p:cNvSpPr/>
            <p:nvPr/>
          </p:nvSpPr>
          <p:spPr>
            <a:xfrm>
              <a:off x="7240429" y="6777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2" name="Freeform: Shape 4296">
              <a:extLst>
                <a:ext uri="{FF2B5EF4-FFF2-40B4-BE49-F238E27FC236}">
                  <a16:creationId xmlns="" xmlns:a16="http://schemas.microsoft.com/office/drawing/2014/main" id="{3C4420CB-31CF-49B4-9B97-E4696910575C}"/>
                </a:ext>
              </a:extLst>
            </p:cNvPr>
            <p:cNvSpPr/>
            <p:nvPr/>
          </p:nvSpPr>
          <p:spPr>
            <a:xfrm>
              <a:off x="7253340" y="51292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3" name="Freeform: Shape 4297">
              <a:extLst>
                <a:ext uri="{FF2B5EF4-FFF2-40B4-BE49-F238E27FC236}">
                  <a16:creationId xmlns="" xmlns:a16="http://schemas.microsoft.com/office/drawing/2014/main" id="{10CD5F2C-3BA8-4F4A-A7EF-9BADA07CFA71}"/>
                </a:ext>
              </a:extLst>
            </p:cNvPr>
            <p:cNvSpPr/>
            <p:nvPr/>
          </p:nvSpPr>
          <p:spPr>
            <a:xfrm>
              <a:off x="7257574" y="57388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4" name="Freeform: Shape 4298">
              <a:extLst>
                <a:ext uri="{FF2B5EF4-FFF2-40B4-BE49-F238E27FC236}">
                  <a16:creationId xmlns="" xmlns:a16="http://schemas.microsoft.com/office/drawing/2014/main" id="{91952803-A284-4C49-A52A-D1EBE5C5F69D}"/>
                </a:ext>
              </a:extLst>
            </p:cNvPr>
            <p:cNvSpPr/>
            <p:nvPr/>
          </p:nvSpPr>
          <p:spPr>
            <a:xfrm>
              <a:off x="7255669" y="5891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5" name="Freeform: Shape 4299">
              <a:extLst>
                <a:ext uri="{FF2B5EF4-FFF2-40B4-BE49-F238E27FC236}">
                  <a16:creationId xmlns="" xmlns:a16="http://schemas.microsoft.com/office/drawing/2014/main" id="{0044F192-585C-467C-B87A-75CAA8CB6CC3}"/>
                </a:ext>
              </a:extLst>
            </p:cNvPr>
            <p:cNvSpPr/>
            <p:nvPr/>
          </p:nvSpPr>
          <p:spPr>
            <a:xfrm>
              <a:off x="7254046" y="565414"/>
              <a:ext cx="9525" cy="9525"/>
            </a:xfrm>
            <a:custGeom>
              <a:avLst/>
              <a:gdLst>
                <a:gd name="connsiteX0" fmla="*/ 7814 w 9525"/>
                <a:gd name="connsiteY0" fmla="*/ 7990 h 9525"/>
                <a:gd name="connsiteX1" fmla="*/ 78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4" y="7990"/>
                  </a:moveTo>
                  <a:cubicBezTo>
                    <a:pt x="8767" y="6085"/>
                    <a:pt x="5910" y="7990"/>
                    <a:pt x="781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6" name="Freeform: Shape 4300">
              <a:extLst>
                <a:ext uri="{FF2B5EF4-FFF2-40B4-BE49-F238E27FC236}">
                  <a16:creationId xmlns="" xmlns:a16="http://schemas.microsoft.com/office/drawing/2014/main" id="{EB503967-6078-42F7-923E-9DF411BD8349}"/>
                </a:ext>
              </a:extLst>
            </p:cNvPr>
            <p:cNvSpPr/>
            <p:nvPr/>
          </p:nvSpPr>
          <p:spPr>
            <a:xfrm>
              <a:off x="7253340" y="55768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7" name="Freeform: Shape 4301">
              <a:extLst>
                <a:ext uri="{FF2B5EF4-FFF2-40B4-BE49-F238E27FC236}">
                  <a16:creationId xmlns="" xmlns:a16="http://schemas.microsoft.com/office/drawing/2014/main" id="{2E02726A-8D7F-493B-99BA-43F0E4BC388F}"/>
                </a:ext>
              </a:extLst>
            </p:cNvPr>
            <p:cNvSpPr/>
            <p:nvPr/>
          </p:nvSpPr>
          <p:spPr>
            <a:xfrm>
              <a:off x="7248049" y="39534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10001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9049" y="7567"/>
                    <a:pt x="10001" y="7567"/>
                  </a:cubicBezTo>
                  <a:cubicBezTo>
                    <a:pt x="8096" y="7567"/>
                    <a:pt x="714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8" name="Freeform: Shape 4302">
              <a:extLst>
                <a:ext uri="{FF2B5EF4-FFF2-40B4-BE49-F238E27FC236}">
                  <a16:creationId xmlns="" xmlns:a16="http://schemas.microsoft.com/office/drawing/2014/main" id="{76DA0010-40EA-4C6C-BA25-70C479694B1B}"/>
                </a:ext>
              </a:extLst>
            </p:cNvPr>
            <p:cNvSpPr/>
            <p:nvPr/>
          </p:nvSpPr>
          <p:spPr>
            <a:xfrm>
              <a:off x="7240111" y="677703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5556" y="7144"/>
                    <a:pt x="8414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9" name="Freeform: Shape 4303">
              <a:extLst>
                <a:ext uri="{FF2B5EF4-FFF2-40B4-BE49-F238E27FC236}">
                  <a16:creationId xmlns="" xmlns:a16="http://schemas.microsoft.com/office/drawing/2014/main" id="{B97EDE3E-9384-4362-BDA7-F10B9D4012DF}"/>
                </a:ext>
              </a:extLst>
            </p:cNvPr>
            <p:cNvSpPr/>
            <p:nvPr/>
          </p:nvSpPr>
          <p:spPr>
            <a:xfrm>
              <a:off x="7231856" y="56530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7144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0" name="Freeform: Shape 4304">
              <a:extLst>
                <a:ext uri="{FF2B5EF4-FFF2-40B4-BE49-F238E27FC236}">
                  <a16:creationId xmlns="" xmlns:a16="http://schemas.microsoft.com/office/drawing/2014/main" id="{4AC8B3E8-A7F3-4CDD-85E8-1E78A26A7F5C}"/>
                </a:ext>
              </a:extLst>
            </p:cNvPr>
            <p:cNvSpPr/>
            <p:nvPr/>
          </p:nvSpPr>
          <p:spPr>
            <a:xfrm>
              <a:off x="7244239" y="4538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1" name="Freeform: Shape 4305">
              <a:extLst>
                <a:ext uri="{FF2B5EF4-FFF2-40B4-BE49-F238E27FC236}">
                  <a16:creationId xmlns="" xmlns:a16="http://schemas.microsoft.com/office/drawing/2014/main" id="{5EA9652C-D1D5-4BA7-AD7B-C18AC920DE65}"/>
                </a:ext>
              </a:extLst>
            </p:cNvPr>
            <p:cNvSpPr/>
            <p:nvPr/>
          </p:nvSpPr>
          <p:spPr>
            <a:xfrm>
              <a:off x="7231856" y="56012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001" y="7567"/>
                    <a:pt x="9049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2" name="Freeform: Shape 4306">
              <a:extLst>
                <a:ext uri="{FF2B5EF4-FFF2-40B4-BE49-F238E27FC236}">
                  <a16:creationId xmlns="" xmlns:a16="http://schemas.microsoft.com/office/drawing/2014/main" id="{18AE090C-06FB-4076-A680-F59146F8F193}"/>
                </a:ext>
              </a:extLst>
            </p:cNvPr>
            <p:cNvSpPr/>
            <p:nvPr/>
          </p:nvSpPr>
          <p:spPr>
            <a:xfrm>
              <a:off x="7250906" y="3957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3" name="Freeform: Shape 4307">
              <a:extLst>
                <a:ext uri="{FF2B5EF4-FFF2-40B4-BE49-F238E27FC236}">
                  <a16:creationId xmlns="" xmlns:a16="http://schemas.microsoft.com/office/drawing/2014/main" id="{7B9640A0-59F3-4E0E-A824-E133E665F542}"/>
                </a:ext>
              </a:extLst>
            </p:cNvPr>
            <p:cNvSpPr/>
            <p:nvPr/>
          </p:nvSpPr>
          <p:spPr>
            <a:xfrm>
              <a:off x="7236619" y="229984"/>
              <a:ext cx="47625" cy="466725"/>
            </a:xfrm>
            <a:custGeom>
              <a:avLst/>
              <a:gdLst>
                <a:gd name="connsiteX0" fmla="*/ 14764 w 47625"/>
                <a:gd name="connsiteY0" fmla="*/ 164351 h 466725"/>
                <a:gd name="connsiteX1" fmla="*/ 17621 w 47625"/>
                <a:gd name="connsiteY1" fmla="*/ 173876 h 466725"/>
                <a:gd name="connsiteX2" fmla="*/ 16669 w 47625"/>
                <a:gd name="connsiteY2" fmla="*/ 369138 h 466725"/>
                <a:gd name="connsiteX3" fmla="*/ 15716 w 47625"/>
                <a:gd name="connsiteY3" fmla="*/ 459626 h 466725"/>
                <a:gd name="connsiteX4" fmla="*/ 13811 w 47625"/>
                <a:gd name="connsiteY4" fmla="*/ 458673 h 466725"/>
                <a:gd name="connsiteX5" fmla="*/ 16669 w 47625"/>
                <a:gd name="connsiteY5" fmla="*/ 458673 h 466725"/>
                <a:gd name="connsiteX6" fmla="*/ 25241 w 47625"/>
                <a:gd name="connsiteY6" fmla="*/ 415811 h 466725"/>
                <a:gd name="connsiteX7" fmla="*/ 21431 w 47625"/>
                <a:gd name="connsiteY7" fmla="*/ 387236 h 466725"/>
                <a:gd name="connsiteX8" fmla="*/ 30956 w 47625"/>
                <a:gd name="connsiteY8" fmla="*/ 359613 h 466725"/>
                <a:gd name="connsiteX9" fmla="*/ 46196 w 47625"/>
                <a:gd name="connsiteY9" fmla="*/ 197688 h 466725"/>
                <a:gd name="connsiteX10" fmla="*/ 44291 w 47625"/>
                <a:gd name="connsiteY10" fmla="*/ 190068 h 466725"/>
                <a:gd name="connsiteX11" fmla="*/ 34766 w 47625"/>
                <a:gd name="connsiteY11" fmla="*/ 7188 h 466725"/>
                <a:gd name="connsiteX12" fmla="*/ 15716 w 47625"/>
                <a:gd name="connsiteY12" fmla="*/ 140538 h 466725"/>
                <a:gd name="connsiteX13" fmla="*/ 16669 w 47625"/>
                <a:gd name="connsiteY13" fmla="*/ 141491 h 466725"/>
                <a:gd name="connsiteX14" fmla="*/ 15716 w 47625"/>
                <a:gd name="connsiteY14" fmla="*/ 143396 h 466725"/>
                <a:gd name="connsiteX15" fmla="*/ 14764 w 47625"/>
                <a:gd name="connsiteY15" fmla="*/ 164351 h 466725"/>
                <a:gd name="connsiteX16" fmla="*/ 23336 w 47625"/>
                <a:gd name="connsiteY16" fmla="*/ 192926 h 466725"/>
                <a:gd name="connsiteX17" fmla="*/ 23336 w 47625"/>
                <a:gd name="connsiteY17" fmla="*/ 192926 h 466725"/>
                <a:gd name="connsiteX18" fmla="*/ 23336 w 47625"/>
                <a:gd name="connsiteY18" fmla="*/ 195783 h 466725"/>
                <a:gd name="connsiteX19" fmla="*/ 23336 w 47625"/>
                <a:gd name="connsiteY19" fmla="*/ 195783 h 466725"/>
                <a:gd name="connsiteX20" fmla="*/ 43339 w 47625"/>
                <a:gd name="connsiteY20" fmla="*/ 191021 h 466725"/>
                <a:gd name="connsiteX21" fmla="*/ 43339 w 47625"/>
                <a:gd name="connsiteY21" fmla="*/ 191021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625" h="466725">
                  <a:moveTo>
                    <a:pt x="14764" y="164351"/>
                  </a:moveTo>
                  <a:cubicBezTo>
                    <a:pt x="14764" y="173876"/>
                    <a:pt x="38576" y="170066"/>
                    <a:pt x="17621" y="173876"/>
                  </a:cubicBezTo>
                  <a:cubicBezTo>
                    <a:pt x="19526" y="171018"/>
                    <a:pt x="-6191" y="370091"/>
                    <a:pt x="16669" y="369138"/>
                  </a:cubicBezTo>
                  <a:cubicBezTo>
                    <a:pt x="10954" y="369138"/>
                    <a:pt x="18574" y="460578"/>
                    <a:pt x="15716" y="459626"/>
                  </a:cubicBezTo>
                  <a:cubicBezTo>
                    <a:pt x="17621" y="458673"/>
                    <a:pt x="16669" y="458673"/>
                    <a:pt x="13811" y="458673"/>
                  </a:cubicBezTo>
                  <a:cubicBezTo>
                    <a:pt x="14764" y="457721"/>
                    <a:pt x="15716" y="456768"/>
                    <a:pt x="16669" y="458673"/>
                  </a:cubicBezTo>
                  <a:cubicBezTo>
                    <a:pt x="30004" y="458673"/>
                    <a:pt x="25241" y="415811"/>
                    <a:pt x="25241" y="415811"/>
                  </a:cubicBezTo>
                  <a:cubicBezTo>
                    <a:pt x="28099" y="396761"/>
                    <a:pt x="32861" y="397713"/>
                    <a:pt x="21431" y="387236"/>
                  </a:cubicBezTo>
                  <a:cubicBezTo>
                    <a:pt x="23336" y="382473"/>
                    <a:pt x="39529" y="365328"/>
                    <a:pt x="30956" y="359613"/>
                  </a:cubicBezTo>
                  <a:cubicBezTo>
                    <a:pt x="1429" y="366281"/>
                    <a:pt x="52864" y="200546"/>
                    <a:pt x="46196" y="197688"/>
                  </a:cubicBezTo>
                  <a:cubicBezTo>
                    <a:pt x="37624" y="192926"/>
                    <a:pt x="43339" y="194831"/>
                    <a:pt x="44291" y="190068"/>
                  </a:cubicBezTo>
                  <a:cubicBezTo>
                    <a:pt x="32861" y="190068"/>
                    <a:pt x="35719" y="22428"/>
                    <a:pt x="34766" y="7188"/>
                  </a:cubicBezTo>
                  <a:cubicBezTo>
                    <a:pt x="31909" y="4331"/>
                    <a:pt x="15716" y="139586"/>
                    <a:pt x="15716" y="140538"/>
                  </a:cubicBezTo>
                  <a:cubicBezTo>
                    <a:pt x="15716" y="141491"/>
                    <a:pt x="19526" y="143396"/>
                    <a:pt x="16669" y="141491"/>
                  </a:cubicBezTo>
                  <a:cubicBezTo>
                    <a:pt x="18574" y="142443"/>
                    <a:pt x="18574" y="143396"/>
                    <a:pt x="15716" y="143396"/>
                  </a:cubicBezTo>
                  <a:cubicBezTo>
                    <a:pt x="20479" y="151016"/>
                    <a:pt x="14764" y="159588"/>
                    <a:pt x="14764" y="164351"/>
                  </a:cubicBezTo>
                  <a:close/>
                  <a:moveTo>
                    <a:pt x="23336" y="192926"/>
                  </a:moveTo>
                  <a:cubicBezTo>
                    <a:pt x="23336" y="192926"/>
                    <a:pt x="22384" y="191973"/>
                    <a:pt x="23336" y="192926"/>
                  </a:cubicBezTo>
                  <a:close/>
                  <a:moveTo>
                    <a:pt x="23336" y="195783"/>
                  </a:moveTo>
                  <a:cubicBezTo>
                    <a:pt x="23336" y="193878"/>
                    <a:pt x="27146" y="193878"/>
                    <a:pt x="23336" y="195783"/>
                  </a:cubicBezTo>
                  <a:close/>
                  <a:moveTo>
                    <a:pt x="43339" y="191021"/>
                  </a:moveTo>
                  <a:cubicBezTo>
                    <a:pt x="43339" y="191973"/>
                    <a:pt x="39529" y="190068"/>
                    <a:pt x="43339" y="1910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4" name="Freeform: Shape 4308">
              <a:extLst>
                <a:ext uri="{FF2B5EF4-FFF2-40B4-BE49-F238E27FC236}">
                  <a16:creationId xmlns="" xmlns:a16="http://schemas.microsoft.com/office/drawing/2014/main" id="{6CF86766-4530-446A-AEF3-E1E5AA6F5BBC}"/>
                </a:ext>
              </a:extLst>
            </p:cNvPr>
            <p:cNvSpPr/>
            <p:nvPr/>
          </p:nvSpPr>
          <p:spPr>
            <a:xfrm>
              <a:off x="7268289" y="41290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5" name="Freeform: Shape 4309">
              <a:extLst>
                <a:ext uri="{FF2B5EF4-FFF2-40B4-BE49-F238E27FC236}">
                  <a16:creationId xmlns="" xmlns:a16="http://schemas.microsoft.com/office/drawing/2014/main" id="{11979EE7-AC73-4CA9-B479-ADAD09325573}"/>
                </a:ext>
              </a:extLst>
            </p:cNvPr>
            <p:cNvSpPr/>
            <p:nvPr/>
          </p:nvSpPr>
          <p:spPr>
            <a:xfrm>
              <a:off x="7253870" y="63865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6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6" name="Freeform: Shape 4310">
              <a:extLst>
                <a:ext uri="{FF2B5EF4-FFF2-40B4-BE49-F238E27FC236}">
                  <a16:creationId xmlns="" xmlns:a16="http://schemas.microsoft.com/office/drawing/2014/main" id="{6D38BB14-8270-49B1-9219-D27856F474FD}"/>
                </a:ext>
              </a:extLst>
            </p:cNvPr>
            <p:cNvSpPr/>
            <p:nvPr/>
          </p:nvSpPr>
          <p:spPr>
            <a:xfrm>
              <a:off x="7243286" y="4510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7" name="Freeform: Shape 4311">
              <a:extLst>
                <a:ext uri="{FF2B5EF4-FFF2-40B4-BE49-F238E27FC236}">
                  <a16:creationId xmlns="" xmlns:a16="http://schemas.microsoft.com/office/drawing/2014/main" id="{696D9160-7954-4FB6-BE3D-775DF690F23C}"/>
                </a:ext>
              </a:extLst>
            </p:cNvPr>
            <p:cNvSpPr/>
            <p:nvPr/>
          </p:nvSpPr>
          <p:spPr>
            <a:xfrm>
              <a:off x="7244239" y="6519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8" name="Freeform: Shape 4312">
              <a:extLst>
                <a:ext uri="{FF2B5EF4-FFF2-40B4-BE49-F238E27FC236}">
                  <a16:creationId xmlns="" xmlns:a16="http://schemas.microsoft.com/office/drawing/2014/main" id="{CDB4BCBD-9A85-4063-BE2D-D5B830F0612F}"/>
                </a:ext>
              </a:extLst>
            </p:cNvPr>
            <p:cNvSpPr/>
            <p:nvPr/>
          </p:nvSpPr>
          <p:spPr>
            <a:xfrm>
              <a:off x="7243286" y="65865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7144"/>
                    <a:pt x="7144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9" name="Freeform: Shape 4313">
              <a:extLst>
                <a:ext uri="{FF2B5EF4-FFF2-40B4-BE49-F238E27FC236}">
                  <a16:creationId xmlns="" xmlns:a16="http://schemas.microsoft.com/office/drawing/2014/main" id="{5D101737-8D7F-4836-AEC6-9121E75037D1}"/>
                </a:ext>
              </a:extLst>
            </p:cNvPr>
            <p:cNvSpPr/>
            <p:nvPr/>
          </p:nvSpPr>
          <p:spPr>
            <a:xfrm>
              <a:off x="7242334" y="6624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0" name="Freeform: Shape 4314">
              <a:extLst>
                <a:ext uri="{FF2B5EF4-FFF2-40B4-BE49-F238E27FC236}">
                  <a16:creationId xmlns="" xmlns:a16="http://schemas.microsoft.com/office/drawing/2014/main" id="{74F9F11F-A0A4-4B54-B2E5-E53AB9ABDF84}"/>
                </a:ext>
              </a:extLst>
            </p:cNvPr>
            <p:cNvSpPr/>
            <p:nvPr/>
          </p:nvSpPr>
          <p:spPr>
            <a:xfrm>
              <a:off x="7235904" y="590602"/>
              <a:ext cx="9525" cy="9525"/>
            </a:xfrm>
            <a:custGeom>
              <a:avLst/>
              <a:gdLst>
                <a:gd name="connsiteX0" fmla="*/ 7858 w 9525"/>
                <a:gd name="connsiteY0" fmla="*/ 7567 h 9525"/>
                <a:gd name="connsiteX1" fmla="*/ 7858 w 9525"/>
                <a:gd name="connsiteY1" fmla="*/ 7567 h 9525"/>
                <a:gd name="connsiteX2" fmla="*/ 785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567"/>
                  </a:moveTo>
                  <a:cubicBezTo>
                    <a:pt x="7858" y="7567"/>
                    <a:pt x="7858" y="7567"/>
                    <a:pt x="7858" y="7567"/>
                  </a:cubicBezTo>
                  <a:cubicBezTo>
                    <a:pt x="6906" y="6615"/>
                    <a:pt x="6906" y="7567"/>
                    <a:pt x="785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1" name="Freeform: Shape 4315">
              <a:extLst>
                <a:ext uri="{FF2B5EF4-FFF2-40B4-BE49-F238E27FC236}">
                  <a16:creationId xmlns="" xmlns:a16="http://schemas.microsoft.com/office/drawing/2014/main" id="{F137CADC-6831-4CB0-8DF1-64BBE4264184}"/>
                </a:ext>
              </a:extLst>
            </p:cNvPr>
            <p:cNvSpPr/>
            <p:nvPr/>
          </p:nvSpPr>
          <p:spPr>
            <a:xfrm>
              <a:off x="7243286" y="61102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2" name="Freeform: Shape 4316">
              <a:extLst>
                <a:ext uri="{FF2B5EF4-FFF2-40B4-BE49-F238E27FC236}">
                  <a16:creationId xmlns="" xmlns:a16="http://schemas.microsoft.com/office/drawing/2014/main" id="{B6002357-C838-47C5-9545-99E3C02E5A66}"/>
                </a:ext>
              </a:extLst>
            </p:cNvPr>
            <p:cNvSpPr/>
            <p:nvPr/>
          </p:nvSpPr>
          <p:spPr>
            <a:xfrm>
              <a:off x="7231856" y="566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3" name="Freeform: Shape 4317">
              <a:extLst>
                <a:ext uri="{FF2B5EF4-FFF2-40B4-BE49-F238E27FC236}">
                  <a16:creationId xmlns="" xmlns:a16="http://schemas.microsoft.com/office/drawing/2014/main" id="{E3D2DF3B-8443-4E24-9BBE-3B60FABA0F5C}"/>
                </a:ext>
              </a:extLst>
            </p:cNvPr>
            <p:cNvSpPr/>
            <p:nvPr/>
          </p:nvSpPr>
          <p:spPr>
            <a:xfrm>
              <a:off x="7242863" y="61102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8096"/>
                    <a:pt x="7567" y="8096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4" name="Freeform: Shape 4318">
              <a:extLst>
                <a:ext uri="{FF2B5EF4-FFF2-40B4-BE49-F238E27FC236}">
                  <a16:creationId xmlns="" xmlns:a16="http://schemas.microsoft.com/office/drawing/2014/main" id="{40C43E8A-125A-469F-ADA6-5682DD018E4F}"/>
                </a:ext>
              </a:extLst>
            </p:cNvPr>
            <p:cNvSpPr/>
            <p:nvPr/>
          </p:nvSpPr>
          <p:spPr>
            <a:xfrm>
              <a:off x="7239476" y="6815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5" name="Freeform: Shape 4319">
              <a:extLst>
                <a:ext uri="{FF2B5EF4-FFF2-40B4-BE49-F238E27FC236}">
                  <a16:creationId xmlns="" xmlns:a16="http://schemas.microsoft.com/office/drawing/2014/main" id="{6E1ED59E-0F10-46FE-93C5-1DC07AC4BE80}"/>
                </a:ext>
              </a:extLst>
            </p:cNvPr>
            <p:cNvSpPr/>
            <p:nvPr/>
          </p:nvSpPr>
          <p:spPr>
            <a:xfrm>
              <a:off x="7239476" y="6815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6" name="Freeform: Shape 4320">
              <a:extLst>
                <a:ext uri="{FF2B5EF4-FFF2-40B4-BE49-F238E27FC236}">
                  <a16:creationId xmlns="" xmlns:a16="http://schemas.microsoft.com/office/drawing/2014/main" id="{ACE11CC7-5C1E-47B0-B469-85FDF201DE2A}"/>
                </a:ext>
              </a:extLst>
            </p:cNvPr>
            <p:cNvSpPr/>
            <p:nvPr/>
          </p:nvSpPr>
          <p:spPr>
            <a:xfrm>
              <a:off x="7240429" y="6824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7" name="Freeform: Shape 4321">
              <a:extLst>
                <a:ext uri="{FF2B5EF4-FFF2-40B4-BE49-F238E27FC236}">
                  <a16:creationId xmlns="" xmlns:a16="http://schemas.microsoft.com/office/drawing/2014/main" id="{5C1DCEF0-DD15-4EF5-A00C-FBA86B52A8DE}"/>
                </a:ext>
              </a:extLst>
            </p:cNvPr>
            <p:cNvSpPr/>
            <p:nvPr/>
          </p:nvSpPr>
          <p:spPr>
            <a:xfrm>
              <a:off x="7240429" y="67579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8" name="Freeform: Shape 4322">
              <a:extLst>
                <a:ext uri="{FF2B5EF4-FFF2-40B4-BE49-F238E27FC236}">
                  <a16:creationId xmlns="" xmlns:a16="http://schemas.microsoft.com/office/drawing/2014/main" id="{7FA408F0-354C-411B-B47E-F0AFFDE1CC29}"/>
                </a:ext>
              </a:extLst>
            </p:cNvPr>
            <p:cNvSpPr/>
            <p:nvPr/>
          </p:nvSpPr>
          <p:spPr>
            <a:xfrm>
              <a:off x="7239872" y="67389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6" y="11906"/>
                    <a:pt x="7700" y="7144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9" name="Freeform: Shape 4323">
              <a:extLst>
                <a:ext uri="{FF2B5EF4-FFF2-40B4-BE49-F238E27FC236}">
                  <a16:creationId xmlns="" xmlns:a16="http://schemas.microsoft.com/office/drawing/2014/main" id="{0A7B1061-A11B-4149-AEF9-D15ECB7D44CB}"/>
                </a:ext>
              </a:extLst>
            </p:cNvPr>
            <p:cNvSpPr/>
            <p:nvPr/>
          </p:nvSpPr>
          <p:spPr>
            <a:xfrm>
              <a:off x="7254716" y="6672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95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0" name="Freeform: Shape 4324">
              <a:extLst>
                <a:ext uri="{FF2B5EF4-FFF2-40B4-BE49-F238E27FC236}">
                  <a16:creationId xmlns="" xmlns:a16="http://schemas.microsoft.com/office/drawing/2014/main" id="{78D6D0F3-F388-4C29-B775-047375601351}"/>
                </a:ext>
              </a:extLst>
            </p:cNvPr>
            <p:cNvSpPr/>
            <p:nvPr/>
          </p:nvSpPr>
          <p:spPr>
            <a:xfrm>
              <a:off x="7256621" y="6624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7144"/>
                    <a:pt x="9049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1" name="Freeform: Shape 4325">
              <a:extLst>
                <a:ext uri="{FF2B5EF4-FFF2-40B4-BE49-F238E27FC236}">
                  <a16:creationId xmlns="" xmlns:a16="http://schemas.microsoft.com/office/drawing/2014/main" id="{A85D0835-A8AE-4D5D-87AE-59A4D9F8023A}"/>
                </a:ext>
              </a:extLst>
            </p:cNvPr>
            <p:cNvSpPr/>
            <p:nvPr/>
          </p:nvSpPr>
          <p:spPr>
            <a:xfrm>
              <a:off x="7255669" y="6272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10001" y="7144"/>
                  </a:lnTo>
                  <a:cubicBezTo>
                    <a:pt x="10001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2" name="Freeform: Shape 4326">
              <a:extLst>
                <a:ext uri="{FF2B5EF4-FFF2-40B4-BE49-F238E27FC236}">
                  <a16:creationId xmlns="" xmlns:a16="http://schemas.microsoft.com/office/drawing/2014/main" id="{39C1DB8F-02B6-406D-BF01-9FA07A841067}"/>
                </a:ext>
              </a:extLst>
            </p:cNvPr>
            <p:cNvSpPr/>
            <p:nvPr/>
          </p:nvSpPr>
          <p:spPr>
            <a:xfrm>
              <a:off x="7241487" y="62150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10001"/>
                    <a:pt x="7990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3" name="Freeform: Shape 4327">
              <a:extLst>
                <a:ext uri="{FF2B5EF4-FFF2-40B4-BE49-F238E27FC236}">
                  <a16:creationId xmlns="" xmlns:a16="http://schemas.microsoft.com/office/drawing/2014/main" id="{39D7473B-2EAB-476D-B684-F12F48ECE5E2}"/>
                </a:ext>
              </a:extLst>
            </p:cNvPr>
            <p:cNvSpPr/>
            <p:nvPr/>
          </p:nvSpPr>
          <p:spPr>
            <a:xfrm>
              <a:off x="7260156" y="615805"/>
              <a:ext cx="9525" cy="9525"/>
            </a:xfrm>
            <a:custGeom>
              <a:avLst/>
              <a:gdLst>
                <a:gd name="connsiteX0" fmla="*/ 7419 w 9525"/>
                <a:gd name="connsiteY0" fmla="*/ 8082 h 9525"/>
                <a:gd name="connsiteX1" fmla="*/ 7419 w 9525"/>
                <a:gd name="connsiteY1" fmla="*/ 80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8082"/>
                  </a:moveTo>
                  <a:cubicBezTo>
                    <a:pt x="8371" y="9987"/>
                    <a:pt x="6466" y="5225"/>
                    <a:pt x="7419" y="80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4" name="Freeform: Shape 4328">
              <a:extLst>
                <a:ext uri="{FF2B5EF4-FFF2-40B4-BE49-F238E27FC236}">
                  <a16:creationId xmlns="" xmlns:a16="http://schemas.microsoft.com/office/drawing/2014/main" id="{BA1332D3-D850-4D85-AA86-91A2A569F8CE}"/>
                </a:ext>
              </a:extLst>
            </p:cNvPr>
            <p:cNvSpPr/>
            <p:nvPr/>
          </p:nvSpPr>
          <p:spPr>
            <a:xfrm>
              <a:off x="7253764" y="55959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7144" y="7144"/>
                    <a:pt x="10954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5" name="Freeform: Shape 4329">
              <a:extLst>
                <a:ext uri="{FF2B5EF4-FFF2-40B4-BE49-F238E27FC236}">
                  <a16:creationId xmlns="" xmlns:a16="http://schemas.microsoft.com/office/drawing/2014/main" id="{CDE9C519-4B64-4B01-BB61-FFEFBCABD45F}"/>
                </a:ext>
              </a:extLst>
            </p:cNvPr>
            <p:cNvSpPr/>
            <p:nvPr/>
          </p:nvSpPr>
          <p:spPr>
            <a:xfrm>
              <a:off x="7253764" y="53387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9049" y="8096"/>
                    <a:pt x="10001" y="7144"/>
                    <a:pt x="8096" y="7144"/>
                  </a:cubicBezTo>
                  <a:cubicBezTo>
                    <a:pt x="8096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6" name="Freeform: Shape 4330">
              <a:extLst>
                <a:ext uri="{FF2B5EF4-FFF2-40B4-BE49-F238E27FC236}">
                  <a16:creationId xmlns="" xmlns:a16="http://schemas.microsoft.com/office/drawing/2014/main" id="{50412308-30A0-4963-A3A2-80FDCE7ED63C}"/>
                </a:ext>
              </a:extLst>
            </p:cNvPr>
            <p:cNvSpPr/>
            <p:nvPr/>
          </p:nvSpPr>
          <p:spPr>
            <a:xfrm>
              <a:off x="7268051" y="4614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7" name="Freeform: Shape 4331">
              <a:extLst>
                <a:ext uri="{FF2B5EF4-FFF2-40B4-BE49-F238E27FC236}">
                  <a16:creationId xmlns="" xmlns:a16="http://schemas.microsoft.com/office/drawing/2014/main" id="{FD37F066-8C32-4B58-8B5F-E596DAC19329}"/>
                </a:ext>
              </a:extLst>
            </p:cNvPr>
            <p:cNvSpPr/>
            <p:nvPr/>
          </p:nvSpPr>
          <p:spPr>
            <a:xfrm>
              <a:off x="7100136" y="741505"/>
              <a:ext cx="9525" cy="9525"/>
            </a:xfrm>
            <a:custGeom>
              <a:avLst/>
              <a:gdLst>
                <a:gd name="connsiteX0" fmla="*/ 7419 w 9525"/>
                <a:gd name="connsiteY0" fmla="*/ 9064 h 9525"/>
                <a:gd name="connsiteX1" fmla="*/ 7419 w 9525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9064"/>
                  </a:moveTo>
                  <a:cubicBezTo>
                    <a:pt x="6466" y="4302"/>
                    <a:pt x="8371" y="10017"/>
                    <a:pt x="7419" y="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8" name="Freeform: Shape 4332">
              <a:extLst>
                <a:ext uri="{FF2B5EF4-FFF2-40B4-BE49-F238E27FC236}">
                  <a16:creationId xmlns="" xmlns:a16="http://schemas.microsoft.com/office/drawing/2014/main" id="{88B9AD39-7680-4213-9F81-FBC1F3B00E1C}"/>
                </a:ext>
              </a:extLst>
            </p:cNvPr>
            <p:cNvSpPr/>
            <p:nvPr/>
          </p:nvSpPr>
          <p:spPr>
            <a:xfrm>
              <a:off x="7096601" y="737711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8096" y="17621"/>
                    <a:pt x="8096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9" name="Freeform: Shape 4333">
              <a:extLst>
                <a:ext uri="{FF2B5EF4-FFF2-40B4-BE49-F238E27FC236}">
                  <a16:creationId xmlns="" xmlns:a16="http://schemas.microsoft.com/office/drawing/2014/main" id="{82E3C6C0-D513-4443-BBA5-A4DCED1DAE0C}"/>
                </a:ext>
              </a:extLst>
            </p:cNvPr>
            <p:cNvSpPr/>
            <p:nvPr/>
          </p:nvSpPr>
          <p:spPr>
            <a:xfrm>
              <a:off x="7063264" y="7453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0" name="Freeform: Shape 4334">
              <a:extLst>
                <a:ext uri="{FF2B5EF4-FFF2-40B4-BE49-F238E27FC236}">
                  <a16:creationId xmlns="" xmlns:a16="http://schemas.microsoft.com/office/drawing/2014/main" id="{6A08BCCA-0600-4B33-8C57-BF3A765B7EE6}"/>
                </a:ext>
              </a:extLst>
            </p:cNvPr>
            <p:cNvSpPr/>
            <p:nvPr/>
          </p:nvSpPr>
          <p:spPr>
            <a:xfrm>
              <a:off x="7044214" y="7548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1" name="Freeform: Shape 4335">
              <a:extLst>
                <a:ext uri="{FF2B5EF4-FFF2-40B4-BE49-F238E27FC236}">
                  <a16:creationId xmlns="" xmlns:a16="http://schemas.microsoft.com/office/drawing/2014/main" id="{AFF89278-2D07-4039-A665-B6667401F827}"/>
                </a:ext>
              </a:extLst>
            </p:cNvPr>
            <p:cNvSpPr/>
            <p:nvPr/>
          </p:nvSpPr>
          <p:spPr>
            <a:xfrm>
              <a:off x="7038499" y="7539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2" name="Freeform: Shape 4336">
              <a:extLst>
                <a:ext uri="{FF2B5EF4-FFF2-40B4-BE49-F238E27FC236}">
                  <a16:creationId xmlns="" xmlns:a16="http://schemas.microsoft.com/office/drawing/2014/main" id="{B179524F-4691-468B-BEDA-EC7D8DFC39C9}"/>
                </a:ext>
              </a:extLst>
            </p:cNvPr>
            <p:cNvSpPr/>
            <p:nvPr/>
          </p:nvSpPr>
          <p:spPr>
            <a:xfrm>
              <a:off x="7062311" y="74437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8096" y="9049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3" name="Freeform: Shape 4337">
              <a:extLst>
                <a:ext uri="{FF2B5EF4-FFF2-40B4-BE49-F238E27FC236}">
                  <a16:creationId xmlns="" xmlns:a16="http://schemas.microsoft.com/office/drawing/2014/main" id="{D9AB0D0C-B110-496E-A358-55F613FCA3E5}"/>
                </a:ext>
              </a:extLst>
            </p:cNvPr>
            <p:cNvSpPr/>
            <p:nvPr/>
          </p:nvSpPr>
          <p:spPr>
            <a:xfrm>
              <a:off x="7094696" y="74652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4" name="Freeform: Shape 4338">
              <a:extLst>
                <a:ext uri="{FF2B5EF4-FFF2-40B4-BE49-F238E27FC236}">
                  <a16:creationId xmlns="" xmlns:a16="http://schemas.microsoft.com/office/drawing/2014/main" id="{F1FEC466-A1E4-4E6B-B76B-04EBEAF29066}"/>
                </a:ext>
              </a:extLst>
            </p:cNvPr>
            <p:cNvSpPr/>
            <p:nvPr/>
          </p:nvSpPr>
          <p:spPr>
            <a:xfrm>
              <a:off x="7070460" y="737690"/>
              <a:ext cx="9525" cy="9525"/>
            </a:xfrm>
            <a:custGeom>
              <a:avLst/>
              <a:gdLst>
                <a:gd name="connsiteX0" fmla="*/ 7567 w 9525"/>
                <a:gd name="connsiteY0" fmla="*/ 9069 h 9525"/>
                <a:gd name="connsiteX1" fmla="*/ 7567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069"/>
                  </a:moveTo>
                  <a:cubicBezTo>
                    <a:pt x="7567" y="8117"/>
                    <a:pt x="6615" y="5259"/>
                    <a:pt x="7567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5" name="Freeform: Shape 4339">
              <a:extLst>
                <a:ext uri="{FF2B5EF4-FFF2-40B4-BE49-F238E27FC236}">
                  <a16:creationId xmlns="" xmlns:a16="http://schemas.microsoft.com/office/drawing/2014/main" id="{EB47039A-7209-4949-8341-D75F1F1CE5F2}"/>
                </a:ext>
              </a:extLst>
            </p:cNvPr>
            <p:cNvSpPr/>
            <p:nvPr/>
          </p:nvSpPr>
          <p:spPr>
            <a:xfrm>
              <a:off x="7077551" y="7358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1381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6" name="Freeform: Shape 4340">
              <a:extLst>
                <a:ext uri="{FF2B5EF4-FFF2-40B4-BE49-F238E27FC236}">
                  <a16:creationId xmlns="" xmlns:a16="http://schemas.microsoft.com/office/drawing/2014/main" id="{08B2B608-8DA7-4FB1-B490-95FD220867EE}"/>
                </a:ext>
              </a:extLst>
            </p:cNvPr>
            <p:cNvSpPr/>
            <p:nvPr/>
          </p:nvSpPr>
          <p:spPr>
            <a:xfrm>
              <a:off x="7089934" y="7367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7" name="Freeform: Shape 4341">
              <a:extLst>
                <a:ext uri="{FF2B5EF4-FFF2-40B4-BE49-F238E27FC236}">
                  <a16:creationId xmlns="" xmlns:a16="http://schemas.microsoft.com/office/drawing/2014/main" id="{A88BD971-7B6D-4DAB-9AD7-52675A3E0DE6}"/>
                </a:ext>
              </a:extLst>
            </p:cNvPr>
            <p:cNvSpPr/>
            <p:nvPr/>
          </p:nvSpPr>
          <p:spPr>
            <a:xfrm>
              <a:off x="7065407" y="740145"/>
              <a:ext cx="9525" cy="9525"/>
            </a:xfrm>
            <a:custGeom>
              <a:avLst/>
              <a:gdLst>
                <a:gd name="connsiteX0" fmla="*/ 7858 w 9525"/>
                <a:gd name="connsiteY0" fmla="*/ 7567 h 9525"/>
                <a:gd name="connsiteX1" fmla="*/ 7858 w 9525"/>
                <a:gd name="connsiteY1" fmla="*/ 7567 h 9525"/>
                <a:gd name="connsiteX2" fmla="*/ 785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567"/>
                  </a:moveTo>
                  <a:cubicBezTo>
                    <a:pt x="6906" y="7567"/>
                    <a:pt x="6906" y="6615"/>
                    <a:pt x="7858" y="7567"/>
                  </a:cubicBezTo>
                  <a:lnTo>
                    <a:pt x="7858" y="75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8" name="Freeform: Shape 4342">
              <a:extLst>
                <a:ext uri="{FF2B5EF4-FFF2-40B4-BE49-F238E27FC236}">
                  <a16:creationId xmlns="" xmlns:a16="http://schemas.microsoft.com/office/drawing/2014/main" id="{AFD208BE-ED98-4265-9750-68CA04906C76}"/>
                </a:ext>
              </a:extLst>
            </p:cNvPr>
            <p:cNvSpPr/>
            <p:nvPr/>
          </p:nvSpPr>
          <p:spPr>
            <a:xfrm>
              <a:off x="6943249" y="9186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9" name="Freeform: Shape 4343">
              <a:extLst>
                <a:ext uri="{FF2B5EF4-FFF2-40B4-BE49-F238E27FC236}">
                  <a16:creationId xmlns="" xmlns:a16="http://schemas.microsoft.com/office/drawing/2014/main" id="{F8F97228-A438-4A5A-96D1-898D8441B457}"/>
                </a:ext>
              </a:extLst>
            </p:cNvPr>
            <p:cNvSpPr/>
            <p:nvPr/>
          </p:nvSpPr>
          <p:spPr>
            <a:xfrm>
              <a:off x="6925363" y="921396"/>
              <a:ext cx="9525" cy="9525"/>
            </a:xfrm>
            <a:custGeom>
              <a:avLst/>
              <a:gdLst>
                <a:gd name="connsiteX0" fmla="*/ 8837 w 9525"/>
                <a:gd name="connsiteY0" fmla="*/ 8244 h 9525"/>
                <a:gd name="connsiteX1" fmla="*/ 8837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8244"/>
                  </a:moveTo>
                  <a:cubicBezTo>
                    <a:pt x="8837" y="7291"/>
                    <a:pt x="5027" y="6339"/>
                    <a:pt x="8837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0" name="Freeform: Shape 4344">
              <a:extLst>
                <a:ext uri="{FF2B5EF4-FFF2-40B4-BE49-F238E27FC236}">
                  <a16:creationId xmlns="" xmlns:a16="http://schemas.microsoft.com/office/drawing/2014/main" id="{80245C56-1D01-49DC-A70C-F5A8C4592813}"/>
                </a:ext>
              </a:extLst>
            </p:cNvPr>
            <p:cNvSpPr/>
            <p:nvPr/>
          </p:nvSpPr>
          <p:spPr>
            <a:xfrm>
              <a:off x="7030879" y="7548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1" name="Freeform: Shape 4345">
              <a:extLst>
                <a:ext uri="{FF2B5EF4-FFF2-40B4-BE49-F238E27FC236}">
                  <a16:creationId xmlns="" xmlns:a16="http://schemas.microsoft.com/office/drawing/2014/main" id="{D3957286-9C73-46CF-A8FD-1584B30DC293}"/>
                </a:ext>
              </a:extLst>
            </p:cNvPr>
            <p:cNvSpPr/>
            <p:nvPr/>
          </p:nvSpPr>
          <p:spPr>
            <a:xfrm>
              <a:off x="6990874" y="804386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11906 w 19050"/>
                <a:gd name="connsiteY1" fmla="*/ 10001 h 9525"/>
                <a:gd name="connsiteX2" fmla="*/ 7144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10001" y="8096"/>
                    <a:pt x="9049" y="10001"/>
                    <a:pt x="11906" y="10001"/>
                  </a:cubicBezTo>
                  <a:cubicBezTo>
                    <a:pt x="10954" y="10001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2" name="Freeform: Shape 4346">
              <a:extLst>
                <a:ext uri="{FF2B5EF4-FFF2-40B4-BE49-F238E27FC236}">
                  <a16:creationId xmlns="" xmlns:a16="http://schemas.microsoft.com/office/drawing/2014/main" id="{9838536A-2393-44DF-82DE-C120BF914E25}"/>
                </a:ext>
              </a:extLst>
            </p:cNvPr>
            <p:cNvSpPr/>
            <p:nvPr/>
          </p:nvSpPr>
          <p:spPr>
            <a:xfrm>
              <a:off x="7094696" y="7472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3" name="Freeform: Shape 4347">
              <a:extLst>
                <a:ext uri="{FF2B5EF4-FFF2-40B4-BE49-F238E27FC236}">
                  <a16:creationId xmlns="" xmlns:a16="http://schemas.microsoft.com/office/drawing/2014/main" id="{E4F24192-A3BA-4E19-9028-5DB3F8AD6555}"/>
                </a:ext>
              </a:extLst>
            </p:cNvPr>
            <p:cNvSpPr/>
            <p:nvPr/>
          </p:nvSpPr>
          <p:spPr>
            <a:xfrm>
              <a:off x="6996589" y="8072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4" name="Freeform: Shape 4348">
              <a:extLst>
                <a:ext uri="{FF2B5EF4-FFF2-40B4-BE49-F238E27FC236}">
                  <a16:creationId xmlns="" xmlns:a16="http://schemas.microsoft.com/office/drawing/2014/main" id="{CD99D1A6-28F0-46E7-BAC7-42BF1E72C1A6}"/>
                </a:ext>
              </a:extLst>
            </p:cNvPr>
            <p:cNvSpPr/>
            <p:nvPr/>
          </p:nvSpPr>
          <p:spPr>
            <a:xfrm>
              <a:off x="7020401" y="7672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8096" y="8096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5" name="Freeform: Shape 4349">
              <a:extLst>
                <a:ext uri="{FF2B5EF4-FFF2-40B4-BE49-F238E27FC236}">
                  <a16:creationId xmlns="" xmlns:a16="http://schemas.microsoft.com/office/drawing/2014/main" id="{445A7D88-5D34-409D-B5D3-6D6128B0591E}"/>
                </a:ext>
              </a:extLst>
            </p:cNvPr>
            <p:cNvSpPr/>
            <p:nvPr/>
          </p:nvSpPr>
          <p:spPr>
            <a:xfrm>
              <a:off x="7031831" y="7624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6" name="Freeform: Shape 4350">
              <a:extLst>
                <a:ext uri="{FF2B5EF4-FFF2-40B4-BE49-F238E27FC236}">
                  <a16:creationId xmlns="" xmlns:a16="http://schemas.microsoft.com/office/drawing/2014/main" id="{163030F8-3CFF-41F9-8355-7D0D78C9BE38}"/>
                </a:ext>
              </a:extLst>
            </p:cNvPr>
            <p:cNvSpPr/>
            <p:nvPr/>
          </p:nvSpPr>
          <p:spPr>
            <a:xfrm>
              <a:off x="7017826" y="773906"/>
              <a:ext cx="9525" cy="9525"/>
            </a:xfrm>
            <a:custGeom>
              <a:avLst/>
              <a:gdLst>
                <a:gd name="connsiteX0" fmla="*/ 7815 w 9525"/>
                <a:gd name="connsiteY0" fmla="*/ 7144 h 9525"/>
                <a:gd name="connsiteX1" fmla="*/ 7815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5" y="7144"/>
                  </a:moveTo>
                  <a:cubicBezTo>
                    <a:pt x="5909" y="7144"/>
                    <a:pt x="8767" y="8096"/>
                    <a:pt x="78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7" name="Freeform: Shape 4351">
              <a:extLst>
                <a:ext uri="{FF2B5EF4-FFF2-40B4-BE49-F238E27FC236}">
                  <a16:creationId xmlns="" xmlns:a16="http://schemas.microsoft.com/office/drawing/2014/main" id="{05D01968-038E-4B85-AC9C-1A04DF6E4C38}"/>
                </a:ext>
              </a:extLst>
            </p:cNvPr>
            <p:cNvSpPr/>
            <p:nvPr/>
          </p:nvSpPr>
          <p:spPr>
            <a:xfrm>
              <a:off x="7014686" y="778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8" name="Freeform: Shape 4352">
              <a:extLst>
                <a:ext uri="{FF2B5EF4-FFF2-40B4-BE49-F238E27FC236}">
                  <a16:creationId xmlns="" xmlns:a16="http://schemas.microsoft.com/office/drawing/2014/main" id="{F4E58A55-F1C9-46DA-A6CE-52AB16A213EE}"/>
                </a:ext>
              </a:extLst>
            </p:cNvPr>
            <p:cNvSpPr/>
            <p:nvPr/>
          </p:nvSpPr>
          <p:spPr>
            <a:xfrm>
              <a:off x="6944201" y="89963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8096" y="8096"/>
                    <a:pt x="7144" y="7144"/>
                  </a:cubicBezTo>
                  <a:cubicBezTo>
                    <a:pt x="9049" y="8096"/>
                    <a:pt x="10001" y="9049"/>
                    <a:pt x="1000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9" name="Freeform: Shape 4353">
              <a:extLst>
                <a:ext uri="{FF2B5EF4-FFF2-40B4-BE49-F238E27FC236}">
                  <a16:creationId xmlns="" xmlns:a16="http://schemas.microsoft.com/office/drawing/2014/main" id="{2746821B-C88A-45AB-AAD2-98A36C65412F}"/>
                </a:ext>
              </a:extLst>
            </p:cNvPr>
            <p:cNvSpPr/>
            <p:nvPr/>
          </p:nvSpPr>
          <p:spPr>
            <a:xfrm>
              <a:off x="7094696" y="7453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95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0" name="Freeform: Shape 4354">
              <a:extLst>
                <a:ext uri="{FF2B5EF4-FFF2-40B4-BE49-F238E27FC236}">
                  <a16:creationId xmlns="" xmlns:a16="http://schemas.microsoft.com/office/drawing/2014/main" id="{A8B196E7-8561-4C50-9184-A6BBAC3EF9A6}"/>
                </a:ext>
              </a:extLst>
            </p:cNvPr>
            <p:cNvSpPr/>
            <p:nvPr/>
          </p:nvSpPr>
          <p:spPr>
            <a:xfrm>
              <a:off x="7034265" y="79009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1" name="Freeform: Shape 4355">
              <a:extLst>
                <a:ext uri="{FF2B5EF4-FFF2-40B4-BE49-F238E27FC236}">
                  <a16:creationId xmlns="" xmlns:a16="http://schemas.microsoft.com/office/drawing/2014/main" id="{462AB99F-C990-483F-9025-C8C2BC258353}"/>
                </a:ext>
              </a:extLst>
            </p:cNvPr>
            <p:cNvSpPr/>
            <p:nvPr/>
          </p:nvSpPr>
          <p:spPr>
            <a:xfrm>
              <a:off x="6960394" y="8615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2" name="Freeform: Shape 4356">
              <a:extLst>
                <a:ext uri="{FF2B5EF4-FFF2-40B4-BE49-F238E27FC236}">
                  <a16:creationId xmlns="" xmlns:a16="http://schemas.microsoft.com/office/drawing/2014/main" id="{9EA131B9-8492-4941-8074-3638634BF783}"/>
                </a:ext>
              </a:extLst>
            </p:cNvPr>
            <p:cNvSpPr/>
            <p:nvPr/>
          </p:nvSpPr>
          <p:spPr>
            <a:xfrm>
              <a:off x="7030322" y="791856"/>
              <a:ext cx="9525" cy="9525"/>
            </a:xfrm>
            <a:custGeom>
              <a:avLst/>
              <a:gdLst>
                <a:gd name="connsiteX0" fmla="*/ 8653 w 9525"/>
                <a:gd name="connsiteY0" fmla="*/ 8244 h 9525"/>
                <a:gd name="connsiteX1" fmla="*/ 8653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8244"/>
                  </a:moveTo>
                  <a:cubicBezTo>
                    <a:pt x="5796" y="6339"/>
                    <a:pt x="7700" y="7291"/>
                    <a:pt x="8653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3" name="Freeform: Shape 4357">
              <a:extLst>
                <a:ext uri="{FF2B5EF4-FFF2-40B4-BE49-F238E27FC236}">
                  <a16:creationId xmlns="" xmlns:a16="http://schemas.microsoft.com/office/drawing/2014/main" id="{09CFCE93-27A9-4C22-A980-38C7BB30A51B}"/>
                </a:ext>
              </a:extLst>
            </p:cNvPr>
            <p:cNvSpPr/>
            <p:nvPr/>
          </p:nvSpPr>
          <p:spPr>
            <a:xfrm>
              <a:off x="6944201" y="9005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4" name="Freeform: Shape 4358">
              <a:extLst>
                <a:ext uri="{FF2B5EF4-FFF2-40B4-BE49-F238E27FC236}">
                  <a16:creationId xmlns="" xmlns:a16="http://schemas.microsoft.com/office/drawing/2014/main" id="{D4E50443-1293-48DE-9CE5-E49652E072E0}"/>
                </a:ext>
              </a:extLst>
            </p:cNvPr>
            <p:cNvSpPr/>
            <p:nvPr/>
          </p:nvSpPr>
          <p:spPr>
            <a:xfrm>
              <a:off x="6918484" y="738125"/>
              <a:ext cx="190500" cy="200025"/>
            </a:xfrm>
            <a:custGeom>
              <a:avLst/>
              <a:gdLst>
                <a:gd name="connsiteX0" fmla="*/ 37624 w 190500"/>
                <a:gd name="connsiteY0" fmla="*/ 177227 h 200025"/>
                <a:gd name="connsiteX1" fmla="*/ 37624 w 190500"/>
                <a:gd name="connsiteY1" fmla="*/ 169607 h 200025"/>
                <a:gd name="connsiteX2" fmla="*/ 128111 w 190500"/>
                <a:gd name="connsiteY2" fmla="*/ 38162 h 200025"/>
                <a:gd name="connsiteX3" fmla="*/ 137636 w 190500"/>
                <a:gd name="connsiteY3" fmla="*/ 30542 h 200025"/>
                <a:gd name="connsiteX4" fmla="*/ 165259 w 190500"/>
                <a:gd name="connsiteY4" fmla="*/ 14349 h 200025"/>
                <a:gd name="connsiteX5" fmla="*/ 178594 w 190500"/>
                <a:gd name="connsiteY5" fmla="*/ 8634 h 200025"/>
                <a:gd name="connsiteX6" fmla="*/ 183356 w 190500"/>
                <a:gd name="connsiteY6" fmla="*/ 16254 h 200025"/>
                <a:gd name="connsiteX7" fmla="*/ 184309 w 190500"/>
                <a:gd name="connsiteY7" fmla="*/ 16254 h 200025"/>
                <a:gd name="connsiteX8" fmla="*/ 185261 w 190500"/>
                <a:gd name="connsiteY8" fmla="*/ 13397 h 200025"/>
                <a:gd name="connsiteX9" fmla="*/ 184309 w 190500"/>
                <a:gd name="connsiteY9" fmla="*/ 11492 h 200025"/>
                <a:gd name="connsiteX10" fmla="*/ 152876 w 190500"/>
                <a:gd name="connsiteY10" fmla="*/ 16254 h 200025"/>
                <a:gd name="connsiteX11" fmla="*/ 135731 w 190500"/>
                <a:gd name="connsiteY11" fmla="*/ 28637 h 200025"/>
                <a:gd name="connsiteX12" fmla="*/ 121444 w 190500"/>
                <a:gd name="connsiteY12" fmla="*/ 22922 h 200025"/>
                <a:gd name="connsiteX13" fmla="*/ 121444 w 190500"/>
                <a:gd name="connsiteY13" fmla="*/ 35304 h 200025"/>
                <a:gd name="connsiteX14" fmla="*/ 112871 w 190500"/>
                <a:gd name="connsiteY14" fmla="*/ 32447 h 200025"/>
                <a:gd name="connsiteX15" fmla="*/ 119539 w 190500"/>
                <a:gd name="connsiteY15" fmla="*/ 38162 h 200025"/>
                <a:gd name="connsiteX16" fmla="*/ 73819 w 190500"/>
                <a:gd name="connsiteY16" fmla="*/ 74357 h 200025"/>
                <a:gd name="connsiteX17" fmla="*/ 14764 w 190500"/>
                <a:gd name="connsiteY17" fmla="*/ 146747 h 200025"/>
                <a:gd name="connsiteX18" fmla="*/ 14764 w 190500"/>
                <a:gd name="connsiteY18" fmla="*/ 152462 h 200025"/>
                <a:gd name="connsiteX19" fmla="*/ 24289 w 190500"/>
                <a:gd name="connsiteY19" fmla="*/ 155319 h 200025"/>
                <a:gd name="connsiteX20" fmla="*/ 7144 w 190500"/>
                <a:gd name="connsiteY20" fmla="*/ 188657 h 200025"/>
                <a:gd name="connsiteX21" fmla="*/ 28099 w 190500"/>
                <a:gd name="connsiteY21" fmla="*/ 195324 h 200025"/>
                <a:gd name="connsiteX22" fmla="*/ 28099 w 190500"/>
                <a:gd name="connsiteY22" fmla="*/ 194372 h 200025"/>
                <a:gd name="connsiteX23" fmla="*/ 30004 w 190500"/>
                <a:gd name="connsiteY23" fmla="*/ 193419 h 200025"/>
                <a:gd name="connsiteX24" fmla="*/ 37624 w 190500"/>
                <a:gd name="connsiteY24" fmla="*/ 177227 h 200025"/>
                <a:gd name="connsiteX25" fmla="*/ 35719 w 190500"/>
                <a:gd name="connsiteY25" fmla="*/ 155319 h 200025"/>
                <a:gd name="connsiteX26" fmla="*/ 35719 w 190500"/>
                <a:gd name="connsiteY26" fmla="*/ 155319 h 200025"/>
                <a:gd name="connsiteX27" fmla="*/ 36671 w 190500"/>
                <a:gd name="connsiteY27" fmla="*/ 153414 h 200025"/>
                <a:gd name="connsiteX28" fmla="*/ 36671 w 190500"/>
                <a:gd name="connsiteY28" fmla="*/ 153414 h 200025"/>
                <a:gd name="connsiteX29" fmla="*/ 16669 w 190500"/>
                <a:gd name="connsiteY29" fmla="*/ 150557 h 200025"/>
                <a:gd name="connsiteX30" fmla="*/ 16669 w 190500"/>
                <a:gd name="connsiteY30" fmla="*/ 150557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0500" h="200025">
                  <a:moveTo>
                    <a:pt x="37624" y="177227"/>
                  </a:moveTo>
                  <a:cubicBezTo>
                    <a:pt x="40481" y="170559"/>
                    <a:pt x="16669" y="165797"/>
                    <a:pt x="37624" y="169607"/>
                  </a:cubicBezTo>
                  <a:cubicBezTo>
                    <a:pt x="28099" y="176274"/>
                    <a:pt x="130016" y="40067"/>
                    <a:pt x="128111" y="38162"/>
                  </a:cubicBezTo>
                  <a:cubicBezTo>
                    <a:pt x="137636" y="52449"/>
                    <a:pt x="140494" y="31494"/>
                    <a:pt x="137636" y="30542"/>
                  </a:cubicBezTo>
                  <a:cubicBezTo>
                    <a:pt x="138589" y="39114"/>
                    <a:pt x="167164" y="14349"/>
                    <a:pt x="165259" y="14349"/>
                  </a:cubicBezTo>
                  <a:cubicBezTo>
                    <a:pt x="168116" y="20064"/>
                    <a:pt x="173831" y="21969"/>
                    <a:pt x="178594" y="8634"/>
                  </a:cubicBezTo>
                  <a:cubicBezTo>
                    <a:pt x="181451" y="13397"/>
                    <a:pt x="182404" y="11492"/>
                    <a:pt x="183356" y="16254"/>
                  </a:cubicBezTo>
                  <a:cubicBezTo>
                    <a:pt x="183356" y="10539"/>
                    <a:pt x="184309" y="10539"/>
                    <a:pt x="184309" y="16254"/>
                  </a:cubicBezTo>
                  <a:cubicBezTo>
                    <a:pt x="183356" y="18159"/>
                    <a:pt x="185261" y="4824"/>
                    <a:pt x="185261" y="13397"/>
                  </a:cubicBezTo>
                  <a:cubicBezTo>
                    <a:pt x="184309" y="12444"/>
                    <a:pt x="183356" y="12444"/>
                    <a:pt x="184309" y="11492"/>
                  </a:cubicBezTo>
                  <a:cubicBezTo>
                    <a:pt x="179546" y="-891"/>
                    <a:pt x="152876" y="17207"/>
                    <a:pt x="152876" y="16254"/>
                  </a:cubicBezTo>
                  <a:cubicBezTo>
                    <a:pt x="137636" y="21017"/>
                    <a:pt x="136684" y="14349"/>
                    <a:pt x="135731" y="28637"/>
                  </a:cubicBezTo>
                  <a:cubicBezTo>
                    <a:pt x="130016" y="29589"/>
                    <a:pt x="130969" y="24827"/>
                    <a:pt x="121444" y="22922"/>
                  </a:cubicBezTo>
                  <a:cubicBezTo>
                    <a:pt x="122396" y="33399"/>
                    <a:pt x="123349" y="21017"/>
                    <a:pt x="121444" y="35304"/>
                  </a:cubicBezTo>
                  <a:cubicBezTo>
                    <a:pt x="121444" y="34352"/>
                    <a:pt x="112871" y="31494"/>
                    <a:pt x="112871" y="32447"/>
                  </a:cubicBezTo>
                  <a:cubicBezTo>
                    <a:pt x="117634" y="36257"/>
                    <a:pt x="114776" y="33399"/>
                    <a:pt x="119539" y="38162"/>
                  </a:cubicBezTo>
                  <a:cubicBezTo>
                    <a:pt x="111919" y="32447"/>
                    <a:pt x="89059" y="76262"/>
                    <a:pt x="73819" y="74357"/>
                  </a:cubicBezTo>
                  <a:cubicBezTo>
                    <a:pt x="74771" y="74357"/>
                    <a:pt x="25241" y="152462"/>
                    <a:pt x="14764" y="146747"/>
                  </a:cubicBezTo>
                  <a:cubicBezTo>
                    <a:pt x="22384" y="153414"/>
                    <a:pt x="17621" y="149604"/>
                    <a:pt x="14764" y="152462"/>
                  </a:cubicBezTo>
                  <a:cubicBezTo>
                    <a:pt x="23336" y="155319"/>
                    <a:pt x="14764" y="151509"/>
                    <a:pt x="24289" y="155319"/>
                  </a:cubicBezTo>
                  <a:cubicBezTo>
                    <a:pt x="20479" y="154367"/>
                    <a:pt x="9049" y="184847"/>
                    <a:pt x="7144" y="188657"/>
                  </a:cubicBezTo>
                  <a:cubicBezTo>
                    <a:pt x="9049" y="192467"/>
                    <a:pt x="28099" y="195324"/>
                    <a:pt x="28099" y="195324"/>
                  </a:cubicBezTo>
                  <a:cubicBezTo>
                    <a:pt x="28099" y="194372"/>
                    <a:pt x="25241" y="191514"/>
                    <a:pt x="28099" y="194372"/>
                  </a:cubicBezTo>
                  <a:cubicBezTo>
                    <a:pt x="27146" y="192467"/>
                    <a:pt x="27146" y="192467"/>
                    <a:pt x="30004" y="193419"/>
                  </a:cubicBezTo>
                  <a:cubicBezTo>
                    <a:pt x="27146" y="182942"/>
                    <a:pt x="34766" y="181989"/>
                    <a:pt x="37624" y="177227"/>
                  </a:cubicBezTo>
                  <a:close/>
                  <a:moveTo>
                    <a:pt x="35719" y="155319"/>
                  </a:moveTo>
                  <a:cubicBezTo>
                    <a:pt x="35719" y="155319"/>
                    <a:pt x="35719" y="156272"/>
                    <a:pt x="35719" y="155319"/>
                  </a:cubicBezTo>
                  <a:close/>
                  <a:moveTo>
                    <a:pt x="36671" y="153414"/>
                  </a:moveTo>
                  <a:cubicBezTo>
                    <a:pt x="35719" y="153414"/>
                    <a:pt x="31909" y="153414"/>
                    <a:pt x="36671" y="153414"/>
                  </a:cubicBezTo>
                  <a:close/>
                  <a:moveTo>
                    <a:pt x="16669" y="150557"/>
                  </a:moveTo>
                  <a:cubicBezTo>
                    <a:pt x="16669" y="149604"/>
                    <a:pt x="20479" y="151509"/>
                    <a:pt x="16669" y="1505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5" name="Freeform: Shape 4359">
              <a:extLst>
                <a:ext uri="{FF2B5EF4-FFF2-40B4-BE49-F238E27FC236}">
                  <a16:creationId xmlns="" xmlns:a16="http://schemas.microsoft.com/office/drawing/2014/main" id="{91289C82-60C4-413E-B674-ECF6DBEE8394}"/>
                </a:ext>
              </a:extLst>
            </p:cNvPr>
            <p:cNvSpPr/>
            <p:nvPr/>
          </p:nvSpPr>
          <p:spPr>
            <a:xfrm>
              <a:off x="6930866" y="8834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6" name="Freeform: Shape 4360">
              <a:extLst>
                <a:ext uri="{FF2B5EF4-FFF2-40B4-BE49-F238E27FC236}">
                  <a16:creationId xmlns="" xmlns:a16="http://schemas.microsoft.com/office/drawing/2014/main" id="{A6DF7C15-858F-4F78-9C39-6C2D07C448FE}"/>
                </a:ext>
              </a:extLst>
            </p:cNvPr>
            <p:cNvSpPr/>
            <p:nvPr/>
          </p:nvSpPr>
          <p:spPr>
            <a:xfrm>
              <a:off x="7064216" y="74586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7" name="Freeform: Shape 4361">
              <a:extLst>
                <a:ext uri="{FF2B5EF4-FFF2-40B4-BE49-F238E27FC236}">
                  <a16:creationId xmlns="" xmlns:a16="http://schemas.microsoft.com/office/drawing/2014/main" id="{CC400B42-E574-479E-ABE4-70C6001DFF9D}"/>
                </a:ext>
              </a:extLst>
            </p:cNvPr>
            <p:cNvSpPr/>
            <p:nvPr/>
          </p:nvSpPr>
          <p:spPr>
            <a:xfrm>
              <a:off x="6960500" y="86344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7144"/>
                    <a:pt x="7990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8" name="Freeform: Shape 4362">
              <a:extLst>
                <a:ext uri="{FF2B5EF4-FFF2-40B4-BE49-F238E27FC236}">
                  <a16:creationId xmlns="" xmlns:a16="http://schemas.microsoft.com/office/drawing/2014/main" id="{B2F14B14-CC4A-4F9D-AF17-1A50E4E7D9E3}"/>
                </a:ext>
              </a:extLst>
            </p:cNvPr>
            <p:cNvSpPr/>
            <p:nvPr/>
          </p:nvSpPr>
          <p:spPr>
            <a:xfrm>
              <a:off x="7076599" y="7510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9" name="Freeform: Shape 4363">
              <a:extLst>
                <a:ext uri="{FF2B5EF4-FFF2-40B4-BE49-F238E27FC236}">
                  <a16:creationId xmlns="" xmlns:a16="http://schemas.microsoft.com/office/drawing/2014/main" id="{3A0F7A4A-2696-4588-ACDC-6FDA15485E12}"/>
                </a:ext>
              </a:extLst>
            </p:cNvPr>
            <p:cNvSpPr/>
            <p:nvPr/>
          </p:nvSpPr>
          <p:spPr>
            <a:xfrm>
              <a:off x="7081361" y="7500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0" name="Freeform: Shape 4364">
              <a:extLst>
                <a:ext uri="{FF2B5EF4-FFF2-40B4-BE49-F238E27FC236}">
                  <a16:creationId xmlns="" xmlns:a16="http://schemas.microsoft.com/office/drawing/2014/main" id="{E9FF17C4-BFCF-4060-828E-A23A3C2DF215}"/>
                </a:ext>
              </a:extLst>
            </p:cNvPr>
            <p:cNvSpPr/>
            <p:nvPr/>
          </p:nvSpPr>
          <p:spPr>
            <a:xfrm>
              <a:off x="7083795" y="748400"/>
              <a:ext cx="9525" cy="9525"/>
            </a:xfrm>
            <a:custGeom>
              <a:avLst/>
              <a:gdLst>
                <a:gd name="connsiteX0" fmla="*/ 7567 w 9525"/>
                <a:gd name="connsiteY0" fmla="*/ 8837 h 9525"/>
                <a:gd name="connsiteX1" fmla="*/ 7567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837"/>
                  </a:moveTo>
                  <a:cubicBezTo>
                    <a:pt x="7567" y="8837"/>
                    <a:pt x="6615" y="5027"/>
                    <a:pt x="7567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1" name="Freeform: Shape 4365">
              <a:extLst>
                <a:ext uri="{FF2B5EF4-FFF2-40B4-BE49-F238E27FC236}">
                  <a16:creationId xmlns="" xmlns:a16="http://schemas.microsoft.com/office/drawing/2014/main" id="{CF2BF416-F80A-4C83-89D5-8530CE54BF6B}"/>
                </a:ext>
              </a:extLst>
            </p:cNvPr>
            <p:cNvSpPr/>
            <p:nvPr/>
          </p:nvSpPr>
          <p:spPr>
            <a:xfrm>
              <a:off x="7044214" y="7767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2" name="Freeform: Shape 4366">
              <a:extLst>
                <a:ext uri="{FF2B5EF4-FFF2-40B4-BE49-F238E27FC236}">
                  <a16:creationId xmlns="" xmlns:a16="http://schemas.microsoft.com/office/drawing/2014/main" id="{928312E4-DB89-430E-A1D6-B46F17A49133}"/>
                </a:ext>
              </a:extLst>
            </p:cNvPr>
            <p:cNvSpPr/>
            <p:nvPr/>
          </p:nvSpPr>
          <p:spPr>
            <a:xfrm>
              <a:off x="7051834" y="7624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8096" y="9049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3" name="Freeform: Shape 4367">
              <a:extLst>
                <a:ext uri="{FF2B5EF4-FFF2-40B4-BE49-F238E27FC236}">
                  <a16:creationId xmlns="" xmlns:a16="http://schemas.microsoft.com/office/drawing/2014/main" id="{02CB869A-DA21-4A15-B01F-C01434E43041}"/>
                </a:ext>
              </a:extLst>
            </p:cNvPr>
            <p:cNvSpPr/>
            <p:nvPr/>
          </p:nvSpPr>
          <p:spPr>
            <a:xfrm>
              <a:off x="7034689" y="7900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4" name="Freeform: Shape 4368">
              <a:extLst>
                <a:ext uri="{FF2B5EF4-FFF2-40B4-BE49-F238E27FC236}">
                  <a16:creationId xmlns="" xmlns:a16="http://schemas.microsoft.com/office/drawing/2014/main" id="{AAFA0A73-888A-44B6-8334-9DA57605F220}"/>
                </a:ext>
              </a:extLst>
            </p:cNvPr>
            <p:cNvSpPr/>
            <p:nvPr/>
          </p:nvSpPr>
          <p:spPr>
            <a:xfrm>
              <a:off x="7051834" y="7643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5" name="Freeform: Shape 4369">
              <a:extLst>
                <a:ext uri="{FF2B5EF4-FFF2-40B4-BE49-F238E27FC236}">
                  <a16:creationId xmlns="" xmlns:a16="http://schemas.microsoft.com/office/drawing/2014/main" id="{2229BDAF-9F5E-4A7C-AF01-1070DF4D2F61}"/>
                </a:ext>
              </a:extLst>
            </p:cNvPr>
            <p:cNvSpPr/>
            <p:nvPr/>
          </p:nvSpPr>
          <p:spPr>
            <a:xfrm>
              <a:off x="7097554" y="746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6" name="Freeform: Shape 4370">
              <a:extLst>
                <a:ext uri="{FF2B5EF4-FFF2-40B4-BE49-F238E27FC236}">
                  <a16:creationId xmlns="" xmlns:a16="http://schemas.microsoft.com/office/drawing/2014/main" id="{811A65E6-CA47-4A3F-97A1-197DFC4467B9}"/>
                </a:ext>
              </a:extLst>
            </p:cNvPr>
            <p:cNvSpPr/>
            <p:nvPr/>
          </p:nvSpPr>
          <p:spPr>
            <a:xfrm>
              <a:off x="7097554" y="746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7" name="Freeform: Shape 4371">
              <a:extLst>
                <a:ext uri="{FF2B5EF4-FFF2-40B4-BE49-F238E27FC236}">
                  <a16:creationId xmlns="" xmlns:a16="http://schemas.microsoft.com/office/drawing/2014/main" id="{079E5219-6D30-4A1D-8EB9-314ADC3A8F9F}"/>
                </a:ext>
              </a:extLst>
            </p:cNvPr>
            <p:cNvSpPr/>
            <p:nvPr/>
          </p:nvSpPr>
          <p:spPr>
            <a:xfrm>
              <a:off x="7097554" y="7453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8" name="Freeform: Shape 4372">
              <a:extLst>
                <a:ext uri="{FF2B5EF4-FFF2-40B4-BE49-F238E27FC236}">
                  <a16:creationId xmlns="" xmlns:a16="http://schemas.microsoft.com/office/drawing/2014/main" id="{771A0483-5948-42C3-AF7F-1836E8404370}"/>
                </a:ext>
              </a:extLst>
            </p:cNvPr>
            <p:cNvSpPr/>
            <p:nvPr/>
          </p:nvSpPr>
          <p:spPr>
            <a:xfrm>
              <a:off x="7092791" y="746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9" name="Freeform: Shape 4373">
              <a:extLst>
                <a:ext uri="{FF2B5EF4-FFF2-40B4-BE49-F238E27FC236}">
                  <a16:creationId xmlns="" xmlns:a16="http://schemas.microsoft.com/office/drawing/2014/main" id="{845AA440-5229-4649-BAE7-53FED9B2DB35}"/>
                </a:ext>
              </a:extLst>
            </p:cNvPr>
            <p:cNvSpPr/>
            <p:nvPr/>
          </p:nvSpPr>
          <p:spPr>
            <a:xfrm>
              <a:off x="7091839" y="7472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190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0" name="Freeform: Shape 4374">
              <a:extLst>
                <a:ext uri="{FF2B5EF4-FFF2-40B4-BE49-F238E27FC236}">
                  <a16:creationId xmlns="" xmlns:a16="http://schemas.microsoft.com/office/drawing/2014/main" id="{5A1FAD76-B510-4086-B260-34BCB0482F42}"/>
                </a:ext>
              </a:extLst>
            </p:cNvPr>
            <p:cNvSpPr/>
            <p:nvPr/>
          </p:nvSpPr>
          <p:spPr>
            <a:xfrm>
              <a:off x="7082314" y="735912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9049" y="6085"/>
                    <a:pt x="8096" y="7990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1" name="Freeform: Shape 4375">
              <a:extLst>
                <a:ext uri="{FF2B5EF4-FFF2-40B4-BE49-F238E27FC236}">
                  <a16:creationId xmlns="" xmlns:a16="http://schemas.microsoft.com/office/drawing/2014/main" id="{29088DE6-2FBC-48D2-BF28-CE414C715B5E}"/>
                </a:ext>
              </a:extLst>
            </p:cNvPr>
            <p:cNvSpPr/>
            <p:nvPr/>
          </p:nvSpPr>
          <p:spPr>
            <a:xfrm>
              <a:off x="7077551" y="734853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2" name="Freeform: Shape 4376">
              <a:extLst>
                <a:ext uri="{FF2B5EF4-FFF2-40B4-BE49-F238E27FC236}">
                  <a16:creationId xmlns="" xmlns:a16="http://schemas.microsoft.com/office/drawing/2014/main" id="{62644B8B-D1E0-48C1-A97D-AC82CA180966}"/>
                </a:ext>
              </a:extLst>
            </p:cNvPr>
            <p:cNvSpPr/>
            <p:nvPr/>
          </p:nvSpPr>
          <p:spPr>
            <a:xfrm>
              <a:off x="7054691" y="74533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3" name="Freeform: Shape 4377">
              <a:extLst>
                <a:ext uri="{FF2B5EF4-FFF2-40B4-BE49-F238E27FC236}">
                  <a16:creationId xmlns="" xmlns:a16="http://schemas.microsoft.com/office/drawing/2014/main" id="{3AA2DD13-DC74-412A-89F5-8F6D855BE537}"/>
                </a:ext>
              </a:extLst>
            </p:cNvPr>
            <p:cNvSpPr/>
            <p:nvPr/>
          </p:nvSpPr>
          <p:spPr>
            <a:xfrm>
              <a:off x="7058372" y="761523"/>
              <a:ext cx="9525" cy="9525"/>
            </a:xfrm>
            <a:custGeom>
              <a:avLst/>
              <a:gdLst>
                <a:gd name="connsiteX0" fmla="*/ 7273 w 9525"/>
                <a:gd name="connsiteY0" fmla="*/ 7144 h 9525"/>
                <a:gd name="connsiteX1" fmla="*/ 72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73" y="7144"/>
                  </a:moveTo>
                  <a:cubicBezTo>
                    <a:pt x="11083" y="8096"/>
                    <a:pt x="6320" y="7144"/>
                    <a:pt x="72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4" name="Freeform: Shape 4378">
              <a:extLst>
                <a:ext uri="{FF2B5EF4-FFF2-40B4-BE49-F238E27FC236}">
                  <a16:creationId xmlns="" xmlns:a16="http://schemas.microsoft.com/office/drawing/2014/main" id="{546BBECA-E899-4630-B2C0-C09BBDF81280}"/>
                </a:ext>
              </a:extLst>
            </p:cNvPr>
            <p:cNvSpPr/>
            <p:nvPr/>
          </p:nvSpPr>
          <p:spPr>
            <a:xfrm>
              <a:off x="7045844" y="747079"/>
              <a:ext cx="9525" cy="9525"/>
            </a:xfrm>
            <a:custGeom>
              <a:avLst/>
              <a:gdLst>
                <a:gd name="connsiteX0" fmla="*/ 7419 w 9525"/>
                <a:gd name="connsiteY0" fmla="*/ 7301 h 9525"/>
                <a:gd name="connsiteX1" fmla="*/ 7419 w 9525"/>
                <a:gd name="connsiteY1" fmla="*/ 73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301"/>
                  </a:moveTo>
                  <a:cubicBezTo>
                    <a:pt x="8371" y="6348"/>
                    <a:pt x="6466" y="10158"/>
                    <a:pt x="7419" y="73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5" name="Freeform: Shape 4379">
              <a:extLst>
                <a:ext uri="{FF2B5EF4-FFF2-40B4-BE49-F238E27FC236}">
                  <a16:creationId xmlns="" xmlns:a16="http://schemas.microsoft.com/office/drawing/2014/main" id="{AE7C0361-6882-422D-B8C0-834B70AF8E8E}"/>
                </a:ext>
              </a:extLst>
            </p:cNvPr>
            <p:cNvSpPr/>
            <p:nvPr/>
          </p:nvSpPr>
          <p:spPr>
            <a:xfrm>
              <a:off x="7012781" y="776122"/>
              <a:ext cx="9525" cy="9525"/>
            </a:xfrm>
            <a:custGeom>
              <a:avLst/>
              <a:gdLst>
                <a:gd name="connsiteX0" fmla="*/ 7144 w 9525"/>
                <a:gd name="connsiteY0" fmla="*/ 7785 h 9525"/>
                <a:gd name="connsiteX1" fmla="*/ 10001 w 9525"/>
                <a:gd name="connsiteY1" fmla="*/ 9690 h 9525"/>
                <a:gd name="connsiteX2" fmla="*/ 7144 w 9525"/>
                <a:gd name="connsiteY2" fmla="*/ 778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785"/>
                  </a:moveTo>
                  <a:lnTo>
                    <a:pt x="10001" y="9690"/>
                  </a:lnTo>
                  <a:cubicBezTo>
                    <a:pt x="10001" y="8737"/>
                    <a:pt x="7144" y="5880"/>
                    <a:pt x="7144" y="7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6" name="Freeform: Shape 4380">
              <a:extLst>
                <a:ext uri="{FF2B5EF4-FFF2-40B4-BE49-F238E27FC236}">
                  <a16:creationId xmlns="" xmlns:a16="http://schemas.microsoft.com/office/drawing/2014/main" id="{5B36C4AA-E6EB-4A24-922F-B1C0012DEFBB}"/>
                </a:ext>
              </a:extLst>
            </p:cNvPr>
            <p:cNvSpPr/>
            <p:nvPr/>
          </p:nvSpPr>
          <p:spPr>
            <a:xfrm>
              <a:off x="7002044" y="792241"/>
              <a:ext cx="9525" cy="9525"/>
            </a:xfrm>
            <a:custGeom>
              <a:avLst/>
              <a:gdLst>
                <a:gd name="connsiteX0" fmla="*/ 9308 w 9525"/>
                <a:gd name="connsiteY0" fmla="*/ 7858 h 9525"/>
                <a:gd name="connsiteX1" fmla="*/ 7403 w 9525"/>
                <a:gd name="connsiteY1" fmla="*/ 7858 h 9525"/>
                <a:gd name="connsiteX2" fmla="*/ 9308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308" y="7858"/>
                  </a:moveTo>
                  <a:cubicBezTo>
                    <a:pt x="8356" y="6906"/>
                    <a:pt x="6451" y="6906"/>
                    <a:pt x="7403" y="7858"/>
                  </a:cubicBezTo>
                  <a:cubicBezTo>
                    <a:pt x="8356" y="7858"/>
                    <a:pt x="9308" y="7858"/>
                    <a:pt x="9308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7" name="Freeform: Shape 4381">
              <a:extLst>
                <a:ext uri="{FF2B5EF4-FFF2-40B4-BE49-F238E27FC236}">
                  <a16:creationId xmlns="" xmlns:a16="http://schemas.microsoft.com/office/drawing/2014/main" id="{791C08C5-CFAC-4342-9BB1-636EC7065FFC}"/>
                </a:ext>
              </a:extLst>
            </p:cNvPr>
            <p:cNvSpPr/>
            <p:nvPr/>
          </p:nvSpPr>
          <p:spPr>
            <a:xfrm>
              <a:off x="6938592" y="848730"/>
              <a:ext cx="9525" cy="9525"/>
            </a:xfrm>
            <a:custGeom>
              <a:avLst/>
              <a:gdLst>
                <a:gd name="connsiteX0" fmla="*/ 7990 w 9525"/>
                <a:gd name="connsiteY0" fmla="*/ 7567 h 9525"/>
                <a:gd name="connsiteX1" fmla="*/ 7990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67"/>
                  </a:moveTo>
                  <a:cubicBezTo>
                    <a:pt x="6086" y="6615"/>
                    <a:pt x="7990" y="7567"/>
                    <a:pt x="7990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8" name="Freeform: Shape 4382">
              <a:extLst>
                <a:ext uri="{FF2B5EF4-FFF2-40B4-BE49-F238E27FC236}">
                  <a16:creationId xmlns="" xmlns:a16="http://schemas.microsoft.com/office/drawing/2014/main" id="{FE9BA0BA-8058-4C4B-8BC5-76CD5CE069D8}"/>
                </a:ext>
              </a:extLst>
            </p:cNvPr>
            <p:cNvSpPr/>
            <p:nvPr/>
          </p:nvSpPr>
          <p:spPr>
            <a:xfrm>
              <a:off x="7761658" y="937259"/>
              <a:ext cx="9525" cy="9525"/>
            </a:xfrm>
            <a:custGeom>
              <a:avLst/>
              <a:gdLst>
                <a:gd name="connsiteX0" fmla="*/ 8837 w 9525"/>
                <a:gd name="connsiteY0" fmla="*/ 8573 h 9525"/>
                <a:gd name="connsiteX1" fmla="*/ 8837 w 9525"/>
                <a:gd name="connsiteY1" fmla="*/ 8573 h 9525"/>
                <a:gd name="connsiteX2" fmla="*/ 8837 w 9525"/>
                <a:gd name="connsiteY2" fmla="*/ 85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837" y="8573"/>
                  </a:moveTo>
                  <a:cubicBezTo>
                    <a:pt x="8837" y="6667"/>
                    <a:pt x="5027" y="6667"/>
                    <a:pt x="8837" y="8573"/>
                  </a:cubicBezTo>
                  <a:lnTo>
                    <a:pt x="8837" y="8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9" name="Freeform: Shape 4383">
              <a:extLst>
                <a:ext uri="{FF2B5EF4-FFF2-40B4-BE49-F238E27FC236}">
                  <a16:creationId xmlns="" xmlns:a16="http://schemas.microsoft.com/office/drawing/2014/main" id="{9D3E99DD-E1E4-4BB3-83F6-604CCB1C2534}"/>
                </a:ext>
              </a:extLst>
            </p:cNvPr>
            <p:cNvSpPr/>
            <p:nvPr/>
          </p:nvSpPr>
          <p:spPr>
            <a:xfrm>
              <a:off x="7753403" y="93392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7567" y="14764"/>
                    <a:pt x="7567" y="7144"/>
                  </a:cubicBezTo>
                  <a:lnTo>
                    <a:pt x="7567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0" name="Freeform: Shape 4384">
              <a:extLst>
                <a:ext uri="{FF2B5EF4-FFF2-40B4-BE49-F238E27FC236}">
                  <a16:creationId xmlns="" xmlns:a16="http://schemas.microsoft.com/office/drawing/2014/main" id="{0F5BC2C4-60A7-4160-8C4E-5AB53967DB84}"/>
                </a:ext>
              </a:extLst>
            </p:cNvPr>
            <p:cNvSpPr/>
            <p:nvPr/>
          </p:nvSpPr>
          <p:spPr>
            <a:xfrm>
              <a:off x="7630954" y="922496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lnTo>
                    <a:pt x="7144" y="7144"/>
                  </a:lnTo>
                  <a:cubicBezTo>
                    <a:pt x="7144" y="9049"/>
                    <a:pt x="8096" y="8096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1" name="Freeform: Shape 4385">
              <a:extLst>
                <a:ext uri="{FF2B5EF4-FFF2-40B4-BE49-F238E27FC236}">
                  <a16:creationId xmlns="" xmlns:a16="http://schemas.microsoft.com/office/drawing/2014/main" id="{499D3965-F1FB-47A7-A891-B893C90F701C}"/>
                </a:ext>
              </a:extLst>
            </p:cNvPr>
            <p:cNvSpPr/>
            <p:nvPr/>
          </p:nvSpPr>
          <p:spPr>
            <a:xfrm>
              <a:off x="7738586" y="94464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9049" y="6906"/>
                    <a:pt x="8096" y="6906"/>
                    <a:pt x="7144" y="7858"/>
                  </a:cubicBezTo>
                  <a:lnTo>
                    <a:pt x="7144" y="7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2" name="Freeform: Shape 4386">
              <a:extLst>
                <a:ext uri="{FF2B5EF4-FFF2-40B4-BE49-F238E27FC236}">
                  <a16:creationId xmlns="" xmlns:a16="http://schemas.microsoft.com/office/drawing/2014/main" id="{715D37CD-F1BD-4B51-AACE-1761750F8844}"/>
                </a:ext>
              </a:extLst>
            </p:cNvPr>
            <p:cNvSpPr/>
            <p:nvPr/>
          </p:nvSpPr>
          <p:spPr>
            <a:xfrm>
              <a:off x="7665244" y="913606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  <a:gd name="connsiteX2" fmla="*/ 7144 w 9525"/>
                <a:gd name="connsiteY2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9049" y="5556"/>
                    <a:pt x="7144" y="8414"/>
                  </a:cubicBezTo>
                  <a:lnTo>
                    <a:pt x="7144" y="84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3" name="Freeform: Shape 4387">
              <a:extLst>
                <a:ext uri="{FF2B5EF4-FFF2-40B4-BE49-F238E27FC236}">
                  <a16:creationId xmlns="" xmlns:a16="http://schemas.microsoft.com/office/drawing/2014/main" id="{0769E8FF-863A-47EA-BC01-BFCA89B91CFB}"/>
                </a:ext>
              </a:extLst>
            </p:cNvPr>
            <p:cNvSpPr/>
            <p:nvPr/>
          </p:nvSpPr>
          <p:spPr>
            <a:xfrm>
              <a:off x="7688909" y="91011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  <a:gd name="connsiteX2" fmla="*/ 82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4434" y="7144"/>
                    <a:pt x="12054" y="13811"/>
                    <a:pt x="8244" y="7144"/>
                  </a:cubicBezTo>
                  <a:lnTo>
                    <a:pt x="82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4" name="Freeform: Shape 4388">
              <a:extLst>
                <a:ext uri="{FF2B5EF4-FFF2-40B4-BE49-F238E27FC236}">
                  <a16:creationId xmlns="" xmlns:a16="http://schemas.microsoft.com/office/drawing/2014/main" id="{70B4670E-A99D-4280-919B-BD30C721D232}"/>
                </a:ext>
              </a:extLst>
            </p:cNvPr>
            <p:cNvSpPr/>
            <p:nvPr/>
          </p:nvSpPr>
          <p:spPr>
            <a:xfrm>
              <a:off x="6845141" y="10129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5" name="Freeform: Shape 4389">
              <a:extLst>
                <a:ext uri="{FF2B5EF4-FFF2-40B4-BE49-F238E27FC236}">
                  <a16:creationId xmlns="" xmlns:a16="http://schemas.microsoft.com/office/drawing/2014/main" id="{0B252C4B-00BC-46FF-92B8-FE9F915A3F55}"/>
                </a:ext>
              </a:extLst>
            </p:cNvPr>
            <p:cNvSpPr/>
            <p:nvPr/>
          </p:nvSpPr>
          <p:spPr>
            <a:xfrm>
              <a:off x="6844189" y="10120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6" name="Freeform: Shape 4390">
              <a:extLst>
                <a:ext uri="{FF2B5EF4-FFF2-40B4-BE49-F238E27FC236}">
                  <a16:creationId xmlns="" xmlns:a16="http://schemas.microsoft.com/office/drawing/2014/main" id="{CF715DDC-EB36-438A-BB50-6305B8ECF33B}"/>
                </a:ext>
              </a:extLst>
            </p:cNvPr>
            <p:cNvSpPr/>
            <p:nvPr/>
          </p:nvSpPr>
          <p:spPr>
            <a:xfrm>
              <a:off x="6844189" y="10120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7" name="Freeform: Shape 4391">
              <a:extLst>
                <a:ext uri="{FF2B5EF4-FFF2-40B4-BE49-F238E27FC236}">
                  <a16:creationId xmlns="" xmlns:a16="http://schemas.microsoft.com/office/drawing/2014/main" id="{0D8A7A27-4E72-4C47-ACB3-929FE92A4DDA}"/>
                </a:ext>
              </a:extLst>
            </p:cNvPr>
            <p:cNvSpPr/>
            <p:nvPr/>
          </p:nvSpPr>
          <p:spPr>
            <a:xfrm>
              <a:off x="7231856" y="928211"/>
              <a:ext cx="9525" cy="19050"/>
            </a:xfrm>
            <a:custGeom>
              <a:avLst/>
              <a:gdLst>
                <a:gd name="connsiteX0" fmla="*/ 9049 w 9525"/>
                <a:gd name="connsiteY0" fmla="*/ 12859 h 19050"/>
                <a:gd name="connsiteX1" fmla="*/ 7144 w 9525"/>
                <a:gd name="connsiteY1" fmla="*/ 7144 h 19050"/>
                <a:gd name="connsiteX2" fmla="*/ 9049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12859"/>
                  </a:moveTo>
                  <a:cubicBezTo>
                    <a:pt x="8096" y="11906"/>
                    <a:pt x="10954" y="7144"/>
                    <a:pt x="7144" y="7144"/>
                  </a:cubicBezTo>
                  <a:cubicBezTo>
                    <a:pt x="10954" y="8096"/>
                    <a:pt x="4286" y="10954"/>
                    <a:pt x="9049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8" name="Freeform: Shape 4392">
              <a:extLst>
                <a:ext uri="{FF2B5EF4-FFF2-40B4-BE49-F238E27FC236}">
                  <a16:creationId xmlns="" xmlns:a16="http://schemas.microsoft.com/office/drawing/2014/main" id="{4A8185B3-6676-4FFA-9217-37D4DEDA08C1}"/>
                </a:ext>
              </a:extLst>
            </p:cNvPr>
            <p:cNvSpPr/>
            <p:nvPr/>
          </p:nvSpPr>
          <p:spPr>
            <a:xfrm>
              <a:off x="7233761" y="9339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9" name="Freeform: Shape 4393">
              <a:extLst>
                <a:ext uri="{FF2B5EF4-FFF2-40B4-BE49-F238E27FC236}">
                  <a16:creationId xmlns="" xmlns:a16="http://schemas.microsoft.com/office/drawing/2014/main" id="{6334A340-C2BB-4C62-B6FE-068EF6DFB658}"/>
                </a:ext>
              </a:extLst>
            </p:cNvPr>
            <p:cNvSpPr/>
            <p:nvPr/>
          </p:nvSpPr>
          <p:spPr>
            <a:xfrm>
              <a:off x="6933898" y="992028"/>
              <a:ext cx="9525" cy="9525"/>
            </a:xfrm>
            <a:custGeom>
              <a:avLst/>
              <a:gdLst>
                <a:gd name="connsiteX0" fmla="*/ 8875 w 9525"/>
                <a:gd name="connsiteY0" fmla="*/ 10001 h 9525"/>
                <a:gd name="connsiteX1" fmla="*/ 7922 w 9525"/>
                <a:gd name="connsiteY1" fmla="*/ 7144 h 9525"/>
                <a:gd name="connsiteX2" fmla="*/ 8875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875" y="10001"/>
                  </a:moveTo>
                  <a:cubicBezTo>
                    <a:pt x="7922" y="9049"/>
                    <a:pt x="7922" y="8096"/>
                    <a:pt x="7922" y="7144"/>
                  </a:cubicBezTo>
                  <a:cubicBezTo>
                    <a:pt x="8875" y="9049"/>
                    <a:pt x="5065" y="10001"/>
                    <a:pt x="8875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0" name="Freeform: Shape 4394">
              <a:extLst>
                <a:ext uri="{FF2B5EF4-FFF2-40B4-BE49-F238E27FC236}">
                  <a16:creationId xmlns="" xmlns:a16="http://schemas.microsoft.com/office/drawing/2014/main" id="{1C32B489-2167-4343-B028-A9D4C44997F2}"/>
                </a:ext>
              </a:extLst>
            </p:cNvPr>
            <p:cNvSpPr/>
            <p:nvPr/>
          </p:nvSpPr>
          <p:spPr>
            <a:xfrm>
              <a:off x="7738586" y="9444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1" name="Freeform: Shape 4395">
              <a:extLst>
                <a:ext uri="{FF2B5EF4-FFF2-40B4-BE49-F238E27FC236}">
                  <a16:creationId xmlns="" xmlns:a16="http://schemas.microsoft.com/office/drawing/2014/main" id="{0AC20132-191B-4B26-A6A4-A07ED7282412}"/>
                </a:ext>
              </a:extLst>
            </p:cNvPr>
            <p:cNvSpPr/>
            <p:nvPr/>
          </p:nvSpPr>
          <p:spPr>
            <a:xfrm>
              <a:off x="6981900" y="942369"/>
              <a:ext cx="9525" cy="9525"/>
            </a:xfrm>
            <a:custGeom>
              <a:avLst/>
              <a:gdLst>
                <a:gd name="connsiteX0" fmla="*/ 7544 w 9525"/>
                <a:gd name="connsiteY0" fmla="*/ 7273 h 9525"/>
                <a:gd name="connsiteX1" fmla="*/ 7544 w 9525"/>
                <a:gd name="connsiteY1" fmla="*/ 7273 h 9525"/>
                <a:gd name="connsiteX2" fmla="*/ 7544 w 9525"/>
                <a:gd name="connsiteY2" fmla="*/ 72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44" y="7273"/>
                  </a:moveTo>
                  <a:cubicBezTo>
                    <a:pt x="5640" y="11083"/>
                    <a:pt x="11355" y="6320"/>
                    <a:pt x="7544" y="7273"/>
                  </a:cubicBezTo>
                  <a:lnTo>
                    <a:pt x="7544" y="72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2" name="Freeform: Shape 4396">
              <a:extLst>
                <a:ext uri="{FF2B5EF4-FFF2-40B4-BE49-F238E27FC236}">
                  <a16:creationId xmlns="" xmlns:a16="http://schemas.microsoft.com/office/drawing/2014/main" id="{5A16B0D6-D55F-4D50-B54A-4BCF6D684E8C}"/>
                </a:ext>
              </a:extLst>
            </p:cNvPr>
            <p:cNvSpPr/>
            <p:nvPr/>
          </p:nvSpPr>
          <p:spPr>
            <a:xfrm>
              <a:off x="6844189" y="913278"/>
              <a:ext cx="914400" cy="352425"/>
            </a:xfrm>
            <a:custGeom>
              <a:avLst/>
              <a:gdLst>
                <a:gd name="connsiteX0" fmla="*/ 910114 w 914400"/>
                <a:gd name="connsiteY0" fmla="*/ 31601 h 352425"/>
                <a:gd name="connsiteX1" fmla="*/ 816769 w 914400"/>
                <a:gd name="connsiteY1" fmla="*/ 21124 h 352425"/>
                <a:gd name="connsiteX2" fmla="*/ 796767 w 914400"/>
                <a:gd name="connsiteY2" fmla="*/ 18267 h 352425"/>
                <a:gd name="connsiteX3" fmla="*/ 768192 w 914400"/>
                <a:gd name="connsiteY3" fmla="*/ 19219 h 352425"/>
                <a:gd name="connsiteX4" fmla="*/ 768192 w 914400"/>
                <a:gd name="connsiteY4" fmla="*/ 17314 h 352425"/>
                <a:gd name="connsiteX5" fmla="*/ 768192 w 914400"/>
                <a:gd name="connsiteY5" fmla="*/ 19219 h 352425"/>
                <a:gd name="connsiteX6" fmla="*/ 613886 w 914400"/>
                <a:gd name="connsiteY6" fmla="*/ 14456 h 352425"/>
                <a:gd name="connsiteX7" fmla="*/ 620554 w 914400"/>
                <a:gd name="connsiteY7" fmla="*/ 18267 h 352425"/>
                <a:gd name="connsiteX8" fmla="*/ 440531 w 914400"/>
                <a:gd name="connsiteY8" fmla="*/ 21124 h 352425"/>
                <a:gd name="connsiteX9" fmla="*/ 163354 w 914400"/>
                <a:gd name="connsiteY9" fmla="*/ 35411 h 352425"/>
                <a:gd name="connsiteX10" fmla="*/ 142399 w 914400"/>
                <a:gd name="connsiteY10" fmla="*/ 40174 h 352425"/>
                <a:gd name="connsiteX11" fmla="*/ 7144 w 914400"/>
                <a:gd name="connsiteY11" fmla="*/ 104944 h 352425"/>
                <a:gd name="connsiteX12" fmla="*/ 18574 w 914400"/>
                <a:gd name="connsiteY12" fmla="*/ 115421 h 352425"/>
                <a:gd name="connsiteX13" fmla="*/ 20479 w 914400"/>
                <a:gd name="connsiteY13" fmla="*/ 112564 h 352425"/>
                <a:gd name="connsiteX14" fmla="*/ 76676 w 914400"/>
                <a:gd name="connsiteY14" fmla="*/ 94467 h 352425"/>
                <a:gd name="connsiteX15" fmla="*/ 99536 w 914400"/>
                <a:gd name="connsiteY15" fmla="*/ 80179 h 352425"/>
                <a:gd name="connsiteX16" fmla="*/ 106204 w 914400"/>
                <a:gd name="connsiteY16" fmla="*/ 81131 h 352425"/>
                <a:gd name="connsiteX17" fmla="*/ 101441 w 914400"/>
                <a:gd name="connsiteY17" fmla="*/ 89704 h 352425"/>
                <a:gd name="connsiteX18" fmla="*/ 156686 w 914400"/>
                <a:gd name="connsiteY18" fmla="*/ 96371 h 352425"/>
                <a:gd name="connsiteX19" fmla="*/ 112871 w 914400"/>
                <a:gd name="connsiteY19" fmla="*/ 111611 h 352425"/>
                <a:gd name="connsiteX20" fmla="*/ 144304 w 914400"/>
                <a:gd name="connsiteY20" fmla="*/ 213529 h 352425"/>
                <a:gd name="connsiteX21" fmla="*/ 339566 w 914400"/>
                <a:gd name="connsiteY21" fmla="*/ 336401 h 352425"/>
                <a:gd name="connsiteX22" fmla="*/ 423386 w 914400"/>
                <a:gd name="connsiteY22" fmla="*/ 348784 h 352425"/>
                <a:gd name="connsiteX23" fmla="*/ 493871 w 914400"/>
                <a:gd name="connsiteY23" fmla="*/ 305921 h 352425"/>
                <a:gd name="connsiteX24" fmla="*/ 644367 w 914400"/>
                <a:gd name="connsiteY24" fmla="*/ 238294 h 352425"/>
                <a:gd name="connsiteX25" fmla="*/ 702469 w 914400"/>
                <a:gd name="connsiteY25" fmla="*/ 225911 h 352425"/>
                <a:gd name="connsiteX26" fmla="*/ 772001 w 914400"/>
                <a:gd name="connsiteY26" fmla="*/ 149711 h 352425"/>
                <a:gd name="connsiteX27" fmla="*/ 791051 w 914400"/>
                <a:gd name="connsiteY27" fmla="*/ 85894 h 352425"/>
                <a:gd name="connsiteX28" fmla="*/ 746284 w 914400"/>
                <a:gd name="connsiteY28" fmla="*/ 54461 h 352425"/>
                <a:gd name="connsiteX29" fmla="*/ 613886 w 914400"/>
                <a:gd name="connsiteY29" fmla="*/ 59224 h 352425"/>
                <a:gd name="connsiteX30" fmla="*/ 792004 w 914400"/>
                <a:gd name="connsiteY30" fmla="*/ 27792 h 352425"/>
                <a:gd name="connsiteX31" fmla="*/ 908209 w 914400"/>
                <a:gd name="connsiteY31" fmla="*/ 33506 h 352425"/>
                <a:gd name="connsiteX32" fmla="*/ 910114 w 914400"/>
                <a:gd name="connsiteY32" fmla="*/ 31601 h 352425"/>
                <a:gd name="connsiteX33" fmla="*/ 150971 w 914400"/>
                <a:gd name="connsiteY33" fmla="*/ 56367 h 352425"/>
                <a:gd name="connsiteX34" fmla="*/ 150971 w 914400"/>
                <a:gd name="connsiteY34" fmla="*/ 56367 h 352425"/>
                <a:gd name="connsiteX35" fmla="*/ 150971 w 914400"/>
                <a:gd name="connsiteY35" fmla="*/ 56367 h 352425"/>
                <a:gd name="connsiteX36" fmla="*/ 157639 w 914400"/>
                <a:gd name="connsiteY36" fmla="*/ 57319 h 352425"/>
                <a:gd name="connsiteX37" fmla="*/ 157639 w 914400"/>
                <a:gd name="connsiteY37" fmla="*/ 57319 h 352425"/>
                <a:gd name="connsiteX38" fmla="*/ 157639 w 914400"/>
                <a:gd name="connsiteY38" fmla="*/ 57319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14400" h="352425">
                  <a:moveTo>
                    <a:pt x="910114" y="31601"/>
                  </a:moveTo>
                  <a:cubicBezTo>
                    <a:pt x="903446" y="18267"/>
                    <a:pt x="830104" y="13504"/>
                    <a:pt x="816769" y="21124"/>
                  </a:cubicBezTo>
                  <a:cubicBezTo>
                    <a:pt x="812959" y="8742"/>
                    <a:pt x="810101" y="15409"/>
                    <a:pt x="796767" y="18267"/>
                  </a:cubicBezTo>
                  <a:cubicBezTo>
                    <a:pt x="788194" y="19219"/>
                    <a:pt x="778669" y="19219"/>
                    <a:pt x="768192" y="19219"/>
                  </a:cubicBezTo>
                  <a:lnTo>
                    <a:pt x="768192" y="17314"/>
                  </a:lnTo>
                  <a:cubicBezTo>
                    <a:pt x="767239" y="18267"/>
                    <a:pt x="768192" y="18267"/>
                    <a:pt x="768192" y="19219"/>
                  </a:cubicBezTo>
                  <a:cubicBezTo>
                    <a:pt x="711994" y="17314"/>
                    <a:pt x="634842" y="-3641"/>
                    <a:pt x="613886" y="14456"/>
                  </a:cubicBezTo>
                  <a:cubicBezTo>
                    <a:pt x="621506" y="13504"/>
                    <a:pt x="617696" y="13504"/>
                    <a:pt x="620554" y="18267"/>
                  </a:cubicBezTo>
                  <a:cubicBezTo>
                    <a:pt x="609124" y="1121"/>
                    <a:pt x="455771" y="15409"/>
                    <a:pt x="440531" y="21124"/>
                  </a:cubicBezTo>
                  <a:cubicBezTo>
                    <a:pt x="425291" y="50651"/>
                    <a:pt x="164306" y="33506"/>
                    <a:pt x="163354" y="35411"/>
                  </a:cubicBezTo>
                  <a:cubicBezTo>
                    <a:pt x="159544" y="37317"/>
                    <a:pt x="141446" y="38269"/>
                    <a:pt x="142399" y="40174"/>
                  </a:cubicBezTo>
                  <a:cubicBezTo>
                    <a:pt x="122396" y="22076"/>
                    <a:pt x="34766" y="106849"/>
                    <a:pt x="7144" y="104944"/>
                  </a:cubicBezTo>
                  <a:cubicBezTo>
                    <a:pt x="10001" y="106849"/>
                    <a:pt x="16669" y="115421"/>
                    <a:pt x="18574" y="115421"/>
                  </a:cubicBezTo>
                  <a:cubicBezTo>
                    <a:pt x="19526" y="114469"/>
                    <a:pt x="20479" y="113517"/>
                    <a:pt x="20479" y="112564"/>
                  </a:cubicBezTo>
                  <a:cubicBezTo>
                    <a:pt x="28099" y="108754"/>
                    <a:pt x="72866" y="95419"/>
                    <a:pt x="76676" y="94467"/>
                  </a:cubicBezTo>
                  <a:cubicBezTo>
                    <a:pt x="78581" y="93514"/>
                    <a:pt x="98584" y="83989"/>
                    <a:pt x="99536" y="80179"/>
                  </a:cubicBezTo>
                  <a:cubicBezTo>
                    <a:pt x="102394" y="80179"/>
                    <a:pt x="107156" y="81131"/>
                    <a:pt x="106204" y="81131"/>
                  </a:cubicBezTo>
                  <a:cubicBezTo>
                    <a:pt x="108109" y="92561"/>
                    <a:pt x="94774" y="76369"/>
                    <a:pt x="101441" y="89704"/>
                  </a:cubicBezTo>
                  <a:cubicBezTo>
                    <a:pt x="118586" y="92561"/>
                    <a:pt x="136684" y="94467"/>
                    <a:pt x="156686" y="96371"/>
                  </a:cubicBezTo>
                  <a:cubicBezTo>
                    <a:pt x="133826" y="103992"/>
                    <a:pt x="112871" y="111611"/>
                    <a:pt x="112871" y="111611"/>
                  </a:cubicBezTo>
                  <a:lnTo>
                    <a:pt x="144304" y="213529"/>
                  </a:lnTo>
                  <a:lnTo>
                    <a:pt x="339566" y="336401"/>
                  </a:lnTo>
                  <a:lnTo>
                    <a:pt x="423386" y="348784"/>
                  </a:lnTo>
                  <a:lnTo>
                    <a:pt x="493871" y="305921"/>
                  </a:lnTo>
                  <a:lnTo>
                    <a:pt x="644367" y="238294"/>
                  </a:lnTo>
                  <a:cubicBezTo>
                    <a:pt x="644367" y="238294"/>
                    <a:pt x="692944" y="229721"/>
                    <a:pt x="702469" y="225911"/>
                  </a:cubicBezTo>
                  <a:cubicBezTo>
                    <a:pt x="711994" y="223054"/>
                    <a:pt x="762476" y="159236"/>
                    <a:pt x="772001" y="149711"/>
                  </a:cubicBezTo>
                  <a:cubicBezTo>
                    <a:pt x="781526" y="140186"/>
                    <a:pt x="791051" y="85894"/>
                    <a:pt x="791051" y="85894"/>
                  </a:cubicBezTo>
                  <a:cubicBezTo>
                    <a:pt x="791051" y="85894"/>
                    <a:pt x="765334" y="54461"/>
                    <a:pt x="746284" y="54461"/>
                  </a:cubicBezTo>
                  <a:cubicBezTo>
                    <a:pt x="740569" y="54461"/>
                    <a:pt x="686276" y="56367"/>
                    <a:pt x="613886" y="59224"/>
                  </a:cubicBezTo>
                  <a:cubicBezTo>
                    <a:pt x="686276" y="47794"/>
                    <a:pt x="749142" y="36364"/>
                    <a:pt x="792004" y="27792"/>
                  </a:cubicBezTo>
                  <a:cubicBezTo>
                    <a:pt x="812006" y="23981"/>
                    <a:pt x="890111" y="36364"/>
                    <a:pt x="908209" y="33506"/>
                  </a:cubicBezTo>
                  <a:cubicBezTo>
                    <a:pt x="908209" y="33506"/>
                    <a:pt x="908209" y="32554"/>
                    <a:pt x="910114" y="31601"/>
                  </a:cubicBezTo>
                  <a:close/>
                  <a:moveTo>
                    <a:pt x="150971" y="56367"/>
                  </a:moveTo>
                  <a:cubicBezTo>
                    <a:pt x="150019" y="56367"/>
                    <a:pt x="147161" y="57319"/>
                    <a:pt x="150971" y="56367"/>
                  </a:cubicBezTo>
                  <a:lnTo>
                    <a:pt x="150971" y="56367"/>
                  </a:lnTo>
                  <a:close/>
                  <a:moveTo>
                    <a:pt x="157639" y="57319"/>
                  </a:moveTo>
                  <a:cubicBezTo>
                    <a:pt x="153829" y="56367"/>
                    <a:pt x="154781" y="54461"/>
                    <a:pt x="157639" y="57319"/>
                  </a:cubicBezTo>
                  <a:lnTo>
                    <a:pt x="157639" y="573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3" name="Freeform: Shape 4397">
              <a:extLst>
                <a:ext uri="{FF2B5EF4-FFF2-40B4-BE49-F238E27FC236}">
                  <a16:creationId xmlns="" xmlns:a16="http://schemas.microsoft.com/office/drawing/2014/main" id="{BF27D17F-D825-4BEE-83E3-D9E971E8339B}"/>
                </a:ext>
              </a:extLst>
            </p:cNvPr>
            <p:cNvSpPr/>
            <p:nvPr/>
          </p:nvSpPr>
          <p:spPr>
            <a:xfrm>
              <a:off x="7747738" y="937166"/>
              <a:ext cx="9525" cy="9525"/>
            </a:xfrm>
            <a:custGeom>
              <a:avLst/>
              <a:gdLst>
                <a:gd name="connsiteX0" fmla="*/ 9422 w 9525"/>
                <a:gd name="connsiteY0" fmla="*/ 7713 h 9525"/>
                <a:gd name="connsiteX1" fmla="*/ 7517 w 9525"/>
                <a:gd name="connsiteY1" fmla="*/ 9618 h 9525"/>
                <a:gd name="connsiteX2" fmla="*/ 9422 w 9525"/>
                <a:gd name="connsiteY2" fmla="*/ 771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422" y="7713"/>
                  </a:moveTo>
                  <a:cubicBezTo>
                    <a:pt x="7517" y="6761"/>
                    <a:pt x="6565" y="6761"/>
                    <a:pt x="7517" y="9618"/>
                  </a:cubicBezTo>
                  <a:cubicBezTo>
                    <a:pt x="9422" y="8666"/>
                    <a:pt x="9422" y="8666"/>
                    <a:pt x="9422" y="77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4" name="Freeform: Shape 4398">
              <a:extLst>
                <a:ext uri="{FF2B5EF4-FFF2-40B4-BE49-F238E27FC236}">
                  <a16:creationId xmlns="" xmlns:a16="http://schemas.microsoft.com/office/drawing/2014/main" id="{29F63C65-FEDB-4631-98DC-C9DD78421E98}"/>
                </a:ext>
              </a:extLst>
            </p:cNvPr>
            <p:cNvSpPr/>
            <p:nvPr/>
          </p:nvSpPr>
          <p:spPr>
            <a:xfrm>
              <a:off x="7747159" y="93964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  <a:gd name="connsiteX3" fmla="*/ 9049 w 9525"/>
                <a:gd name="connsiteY3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8096" y="7144"/>
                    <a:pt x="9049" y="7144"/>
                  </a:cubicBezTo>
                  <a:cubicBezTo>
                    <a:pt x="9049" y="7144"/>
                    <a:pt x="9049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5" name="Freeform: Shape 4399">
              <a:extLst>
                <a:ext uri="{FF2B5EF4-FFF2-40B4-BE49-F238E27FC236}">
                  <a16:creationId xmlns="" xmlns:a16="http://schemas.microsoft.com/office/drawing/2014/main" id="{AB962960-72AF-4760-A86C-49D6746C65F9}"/>
                </a:ext>
              </a:extLst>
            </p:cNvPr>
            <p:cNvSpPr/>
            <p:nvPr/>
          </p:nvSpPr>
          <p:spPr>
            <a:xfrm>
              <a:off x="6913721" y="10015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6" name="Freeform: Shape 4400">
              <a:extLst>
                <a:ext uri="{FF2B5EF4-FFF2-40B4-BE49-F238E27FC236}">
                  <a16:creationId xmlns="" xmlns:a16="http://schemas.microsoft.com/office/drawing/2014/main" id="{46D68641-5464-4AD0-BC32-A11832808C0F}"/>
                </a:ext>
              </a:extLst>
            </p:cNvPr>
            <p:cNvSpPr/>
            <p:nvPr/>
          </p:nvSpPr>
          <p:spPr>
            <a:xfrm>
              <a:off x="6843236" y="101107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7" name="Freeform: Shape 4401">
              <a:extLst>
                <a:ext uri="{FF2B5EF4-FFF2-40B4-BE49-F238E27FC236}">
                  <a16:creationId xmlns="" xmlns:a16="http://schemas.microsoft.com/office/drawing/2014/main" id="{3A8C6D44-A747-421D-9D78-D3E815084665}"/>
                </a:ext>
              </a:extLst>
            </p:cNvPr>
            <p:cNvSpPr/>
            <p:nvPr/>
          </p:nvSpPr>
          <p:spPr>
            <a:xfrm>
              <a:off x="7633811" y="9234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8" name="Freeform: Shape 4402">
              <a:extLst>
                <a:ext uri="{FF2B5EF4-FFF2-40B4-BE49-F238E27FC236}">
                  <a16:creationId xmlns="" xmlns:a16="http://schemas.microsoft.com/office/drawing/2014/main" id="{BE46CD04-DE35-4554-B591-08E8AC08514C}"/>
                </a:ext>
              </a:extLst>
            </p:cNvPr>
            <p:cNvSpPr/>
            <p:nvPr/>
          </p:nvSpPr>
          <p:spPr>
            <a:xfrm>
              <a:off x="7698581" y="922707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  <a:gd name="connsiteX2" fmla="*/ 7144 w 9525"/>
                <a:gd name="connsiteY2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lnTo>
                    <a:pt x="7144" y="88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9" name="Freeform: Shape 4403">
              <a:extLst>
                <a:ext uri="{FF2B5EF4-FFF2-40B4-BE49-F238E27FC236}">
                  <a16:creationId xmlns="" xmlns:a16="http://schemas.microsoft.com/office/drawing/2014/main" id="{C8B8380D-5B93-4343-8C8B-AF6B228D4BF9}"/>
                </a:ext>
              </a:extLst>
            </p:cNvPr>
            <p:cNvSpPr/>
            <p:nvPr/>
          </p:nvSpPr>
          <p:spPr>
            <a:xfrm>
              <a:off x="7749064" y="943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8096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0" name="Freeform: Shape 4404">
              <a:extLst>
                <a:ext uri="{FF2B5EF4-FFF2-40B4-BE49-F238E27FC236}">
                  <a16:creationId xmlns="" xmlns:a16="http://schemas.microsoft.com/office/drawing/2014/main" id="{42AAFC0B-41D4-4AAC-926F-DC4F42DDE817}"/>
                </a:ext>
              </a:extLst>
            </p:cNvPr>
            <p:cNvSpPr/>
            <p:nvPr/>
          </p:nvSpPr>
          <p:spPr>
            <a:xfrm>
              <a:off x="7750969" y="94154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1" name="Freeform: Shape 4405">
              <a:extLst>
                <a:ext uri="{FF2B5EF4-FFF2-40B4-BE49-F238E27FC236}">
                  <a16:creationId xmlns="" xmlns:a16="http://schemas.microsoft.com/office/drawing/2014/main" id="{B5BC0E7D-99AB-43A5-8526-D12D2117FC8D}"/>
                </a:ext>
              </a:extLst>
            </p:cNvPr>
            <p:cNvSpPr/>
            <p:nvPr/>
          </p:nvSpPr>
          <p:spPr>
            <a:xfrm>
              <a:off x="7729061" y="946837"/>
              <a:ext cx="19050" cy="9525"/>
            </a:xfrm>
            <a:custGeom>
              <a:avLst/>
              <a:gdLst>
                <a:gd name="connsiteX0" fmla="*/ 7144 w 19050"/>
                <a:gd name="connsiteY0" fmla="*/ 7567 h 9525"/>
                <a:gd name="connsiteX1" fmla="*/ 7144 w 19050"/>
                <a:gd name="connsiteY1" fmla="*/ 7567 h 9525"/>
                <a:gd name="connsiteX2" fmla="*/ 7144 w 19050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567"/>
                  </a:moveTo>
                  <a:cubicBezTo>
                    <a:pt x="7144" y="7567"/>
                    <a:pt x="19526" y="6615"/>
                    <a:pt x="7144" y="7567"/>
                  </a:cubicBezTo>
                  <a:lnTo>
                    <a:pt x="7144" y="75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2" name="Freeform: Shape 4406">
              <a:extLst>
                <a:ext uri="{FF2B5EF4-FFF2-40B4-BE49-F238E27FC236}">
                  <a16:creationId xmlns="" xmlns:a16="http://schemas.microsoft.com/office/drawing/2014/main" id="{F673731E-ACCD-4656-BAF5-E1C93D3225A2}"/>
                </a:ext>
              </a:extLst>
            </p:cNvPr>
            <p:cNvSpPr/>
            <p:nvPr/>
          </p:nvSpPr>
          <p:spPr>
            <a:xfrm>
              <a:off x="7707154" y="908604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  <a:gd name="connsiteX2" fmla="*/ 7144 w 9525"/>
                <a:gd name="connsiteY2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10954" y="7700"/>
                    <a:pt x="13811" y="5795"/>
                    <a:pt x="7144" y="8653"/>
                  </a:cubicBezTo>
                  <a:lnTo>
                    <a:pt x="7144" y="8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3" name="Freeform: Shape 4407">
              <a:extLst>
                <a:ext uri="{FF2B5EF4-FFF2-40B4-BE49-F238E27FC236}">
                  <a16:creationId xmlns="" xmlns:a16="http://schemas.microsoft.com/office/drawing/2014/main" id="{C65120CC-CAE2-4640-944D-BB8FCAAE155F}"/>
                </a:ext>
              </a:extLst>
            </p:cNvPr>
            <p:cNvSpPr/>
            <p:nvPr/>
          </p:nvSpPr>
          <p:spPr>
            <a:xfrm>
              <a:off x="7693104" y="909161"/>
              <a:ext cx="9525" cy="9525"/>
            </a:xfrm>
            <a:custGeom>
              <a:avLst/>
              <a:gdLst>
                <a:gd name="connsiteX0" fmla="*/ 7858 w 9525"/>
                <a:gd name="connsiteY0" fmla="*/ 9049 h 9525"/>
                <a:gd name="connsiteX1" fmla="*/ 7858 w 9525"/>
                <a:gd name="connsiteY1" fmla="*/ 7144 h 9525"/>
                <a:gd name="connsiteX2" fmla="*/ 7858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9049"/>
                  </a:moveTo>
                  <a:cubicBezTo>
                    <a:pt x="9763" y="8096"/>
                    <a:pt x="7858" y="7144"/>
                    <a:pt x="7858" y="7144"/>
                  </a:cubicBezTo>
                  <a:cubicBezTo>
                    <a:pt x="6906" y="8096"/>
                    <a:pt x="6906" y="8096"/>
                    <a:pt x="7858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4" name="Freeform: Shape 4408">
              <a:extLst>
                <a:ext uri="{FF2B5EF4-FFF2-40B4-BE49-F238E27FC236}">
                  <a16:creationId xmlns="" xmlns:a16="http://schemas.microsoft.com/office/drawing/2014/main" id="{DBBE6895-CF2F-43E6-9EC8-F18F6CEBC08F}"/>
                </a:ext>
              </a:extLst>
            </p:cNvPr>
            <p:cNvSpPr/>
            <p:nvPr/>
          </p:nvSpPr>
          <p:spPr>
            <a:xfrm>
              <a:off x="7289006" y="920505"/>
              <a:ext cx="9525" cy="9525"/>
            </a:xfrm>
            <a:custGeom>
              <a:avLst/>
              <a:gdLst>
                <a:gd name="connsiteX0" fmla="*/ 10954 w 9525"/>
                <a:gd name="connsiteY0" fmla="*/ 9135 h 9525"/>
                <a:gd name="connsiteX1" fmla="*/ 7144 w 9525"/>
                <a:gd name="connsiteY1" fmla="*/ 8182 h 9525"/>
                <a:gd name="connsiteX2" fmla="*/ 10954 w 9525"/>
                <a:gd name="connsiteY2" fmla="*/ 91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9135"/>
                  </a:moveTo>
                  <a:cubicBezTo>
                    <a:pt x="10001" y="7230"/>
                    <a:pt x="8096" y="6277"/>
                    <a:pt x="7144" y="8182"/>
                  </a:cubicBezTo>
                  <a:cubicBezTo>
                    <a:pt x="9049" y="8182"/>
                    <a:pt x="10954" y="9135"/>
                    <a:pt x="10954" y="9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85" name="Group 2984">
            <a:extLst>
              <a:ext uri="{FF2B5EF4-FFF2-40B4-BE49-F238E27FC236}">
                <a16:creationId xmlns="" xmlns:a16="http://schemas.microsoft.com/office/drawing/2014/main" id="{4144D178-FA40-4313-B602-3C58741359DA}"/>
              </a:ext>
            </a:extLst>
          </p:cNvPr>
          <p:cNvGrpSpPr/>
          <p:nvPr/>
        </p:nvGrpSpPr>
        <p:grpSpPr>
          <a:xfrm rot="4229431" flipH="1">
            <a:off x="1721155" y="2445305"/>
            <a:ext cx="398468" cy="225143"/>
            <a:chOff x="3699986" y="6116874"/>
            <a:chExt cx="301942" cy="170604"/>
          </a:xfrm>
          <a:solidFill>
            <a:schemeClr val="bg1"/>
          </a:solidFill>
        </p:grpSpPr>
        <p:sp>
          <p:nvSpPr>
            <p:cNvPr id="2986" name="Freeform: Shape 4410">
              <a:extLst>
                <a:ext uri="{FF2B5EF4-FFF2-40B4-BE49-F238E27FC236}">
                  <a16:creationId xmlns="" xmlns:a16="http://schemas.microsoft.com/office/drawing/2014/main" id="{11AA2BF7-78FA-43C7-8558-A789C5550148}"/>
                </a:ext>
              </a:extLst>
            </p:cNvPr>
            <p:cNvSpPr/>
            <p:nvPr/>
          </p:nvSpPr>
          <p:spPr>
            <a:xfrm>
              <a:off x="3699986" y="6118885"/>
              <a:ext cx="28575" cy="161925"/>
            </a:xfrm>
            <a:custGeom>
              <a:avLst/>
              <a:gdLst>
                <a:gd name="connsiteX0" fmla="*/ 7144 w 28575"/>
                <a:gd name="connsiteY0" fmla="*/ 7144 h 161925"/>
                <a:gd name="connsiteX1" fmla="*/ 23336 w 28575"/>
                <a:gd name="connsiteY1" fmla="*/ 155734 h 161925"/>
                <a:gd name="connsiteX2" fmla="*/ 18574 w 28575"/>
                <a:gd name="connsiteY2" fmla="*/ 74771 h 161925"/>
                <a:gd name="connsiteX3" fmla="*/ 7144 w 28575"/>
                <a:gd name="connsiteY3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61925">
                  <a:moveTo>
                    <a:pt x="7144" y="7144"/>
                  </a:moveTo>
                  <a:cubicBezTo>
                    <a:pt x="7144" y="19526"/>
                    <a:pt x="19526" y="155734"/>
                    <a:pt x="23336" y="155734"/>
                  </a:cubicBezTo>
                  <a:cubicBezTo>
                    <a:pt x="30004" y="155734"/>
                    <a:pt x="19526" y="84296"/>
                    <a:pt x="18574" y="74771"/>
                  </a:cubicBezTo>
                  <a:cubicBezTo>
                    <a:pt x="16669" y="56674"/>
                    <a:pt x="7144" y="1381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7" name="Freeform: Shape 4411">
              <a:extLst>
                <a:ext uri="{FF2B5EF4-FFF2-40B4-BE49-F238E27FC236}">
                  <a16:creationId xmlns="" xmlns:a16="http://schemas.microsoft.com/office/drawing/2014/main" id="{6DCDAA34-CFC5-4CA6-B3F9-51ED6D7BE000}"/>
                </a:ext>
              </a:extLst>
            </p:cNvPr>
            <p:cNvSpPr/>
            <p:nvPr/>
          </p:nvSpPr>
          <p:spPr>
            <a:xfrm>
              <a:off x="3716178" y="6267475"/>
              <a:ext cx="285750" cy="19050"/>
            </a:xfrm>
            <a:custGeom>
              <a:avLst/>
              <a:gdLst>
                <a:gd name="connsiteX0" fmla="*/ 7144 w 285750"/>
                <a:gd name="connsiteY0" fmla="*/ 7144 h 19050"/>
                <a:gd name="connsiteX1" fmla="*/ 278606 w 285750"/>
                <a:gd name="connsiteY1" fmla="*/ 9049 h 19050"/>
                <a:gd name="connsiteX2" fmla="*/ 7144 w 285750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0" h="19050">
                  <a:moveTo>
                    <a:pt x="7144" y="7144"/>
                  </a:moveTo>
                  <a:cubicBezTo>
                    <a:pt x="31909" y="7144"/>
                    <a:pt x="278606" y="24289"/>
                    <a:pt x="278606" y="9049"/>
                  </a:cubicBezTo>
                  <a:cubicBezTo>
                    <a:pt x="278606" y="10001"/>
                    <a:pt x="1952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8" name="Freeform: Shape 4412">
              <a:extLst>
                <a:ext uri="{FF2B5EF4-FFF2-40B4-BE49-F238E27FC236}">
                  <a16:creationId xmlns="" xmlns:a16="http://schemas.microsoft.com/office/drawing/2014/main" id="{9D4D2204-B4A5-44FB-A6DA-CC74ECF9C2C4}"/>
                </a:ext>
              </a:extLst>
            </p:cNvPr>
            <p:cNvSpPr/>
            <p:nvPr/>
          </p:nvSpPr>
          <p:spPr>
            <a:xfrm>
              <a:off x="3700938" y="6116874"/>
              <a:ext cx="295275" cy="161925"/>
            </a:xfrm>
            <a:custGeom>
              <a:avLst/>
              <a:gdLst>
                <a:gd name="connsiteX0" fmla="*/ 10001 w 295275"/>
                <a:gd name="connsiteY0" fmla="*/ 7250 h 161925"/>
                <a:gd name="connsiteX1" fmla="*/ 67151 w 295275"/>
                <a:gd name="connsiteY1" fmla="*/ 41540 h 161925"/>
                <a:gd name="connsiteX2" fmla="*/ 149066 w 295275"/>
                <a:gd name="connsiteY2" fmla="*/ 85355 h 161925"/>
                <a:gd name="connsiteX3" fmla="*/ 293846 w 295275"/>
                <a:gd name="connsiteY3" fmla="*/ 159650 h 161925"/>
                <a:gd name="connsiteX4" fmla="*/ 7144 w 295275"/>
                <a:gd name="connsiteY4" fmla="*/ 7250 h 161925"/>
                <a:gd name="connsiteX5" fmla="*/ 9049 w 295275"/>
                <a:gd name="connsiteY5" fmla="*/ 10107 h 161925"/>
                <a:gd name="connsiteX6" fmla="*/ 10001 w 295275"/>
                <a:gd name="connsiteY6" fmla="*/ 725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275" h="161925">
                  <a:moveTo>
                    <a:pt x="10001" y="7250"/>
                  </a:moveTo>
                  <a:cubicBezTo>
                    <a:pt x="16669" y="9155"/>
                    <a:pt x="50959" y="33920"/>
                    <a:pt x="67151" y="41540"/>
                  </a:cubicBezTo>
                  <a:cubicBezTo>
                    <a:pt x="94774" y="55827"/>
                    <a:pt x="121444" y="72020"/>
                    <a:pt x="149066" y="85355"/>
                  </a:cubicBezTo>
                  <a:cubicBezTo>
                    <a:pt x="161449" y="92022"/>
                    <a:pt x="290036" y="163460"/>
                    <a:pt x="293846" y="159650"/>
                  </a:cubicBezTo>
                  <a:cubicBezTo>
                    <a:pt x="293846" y="159650"/>
                    <a:pt x="8096" y="2487"/>
                    <a:pt x="7144" y="7250"/>
                  </a:cubicBezTo>
                  <a:cubicBezTo>
                    <a:pt x="7144" y="9155"/>
                    <a:pt x="8096" y="10107"/>
                    <a:pt x="9049" y="10107"/>
                  </a:cubicBezTo>
                  <a:cubicBezTo>
                    <a:pt x="11906" y="11060"/>
                    <a:pt x="11906" y="9155"/>
                    <a:pt x="10001" y="72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9" name="Freeform: Shape 4413">
              <a:extLst>
                <a:ext uri="{FF2B5EF4-FFF2-40B4-BE49-F238E27FC236}">
                  <a16:creationId xmlns="" xmlns:a16="http://schemas.microsoft.com/office/drawing/2014/main" id="{F97C105B-A017-4712-9CBA-A54C92ADE207}"/>
                </a:ext>
              </a:extLst>
            </p:cNvPr>
            <p:cNvSpPr/>
            <p:nvPr/>
          </p:nvSpPr>
          <p:spPr>
            <a:xfrm>
              <a:off x="3745910" y="6186461"/>
              <a:ext cx="19050" cy="57150"/>
            </a:xfrm>
            <a:custGeom>
              <a:avLst/>
              <a:gdLst>
                <a:gd name="connsiteX0" fmla="*/ 9797 w 19050"/>
                <a:gd name="connsiteY0" fmla="*/ 7195 h 57150"/>
                <a:gd name="connsiteX1" fmla="*/ 11702 w 19050"/>
                <a:gd name="connsiteY1" fmla="*/ 56725 h 57150"/>
                <a:gd name="connsiteX2" fmla="*/ 9797 w 19050"/>
                <a:gd name="connsiteY2" fmla="*/ 719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57150">
                  <a:moveTo>
                    <a:pt x="9797" y="7195"/>
                  </a:moveTo>
                  <a:cubicBezTo>
                    <a:pt x="7892" y="11958"/>
                    <a:pt x="4082" y="56725"/>
                    <a:pt x="11702" y="56725"/>
                  </a:cubicBezTo>
                  <a:cubicBezTo>
                    <a:pt x="16465" y="56725"/>
                    <a:pt x="10750" y="5290"/>
                    <a:pt x="9797" y="7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0" name="Freeform: Shape 4414">
              <a:extLst>
                <a:ext uri="{FF2B5EF4-FFF2-40B4-BE49-F238E27FC236}">
                  <a16:creationId xmlns="" xmlns:a16="http://schemas.microsoft.com/office/drawing/2014/main" id="{595264C3-61DF-49AD-B734-B97FA10BE6C5}"/>
                </a:ext>
              </a:extLst>
            </p:cNvPr>
            <p:cNvSpPr/>
            <p:nvPr/>
          </p:nvSpPr>
          <p:spPr>
            <a:xfrm>
              <a:off x="3750442" y="6230353"/>
              <a:ext cx="114300" cy="19050"/>
            </a:xfrm>
            <a:custGeom>
              <a:avLst/>
              <a:gdLst>
                <a:gd name="connsiteX0" fmla="*/ 7170 w 114300"/>
                <a:gd name="connsiteY0" fmla="*/ 13786 h 19050"/>
                <a:gd name="connsiteX1" fmla="*/ 106230 w 114300"/>
                <a:gd name="connsiteY1" fmla="*/ 9976 h 19050"/>
                <a:gd name="connsiteX2" fmla="*/ 101467 w 114300"/>
                <a:gd name="connsiteY2" fmla="*/ 12833 h 19050"/>
                <a:gd name="connsiteX3" fmla="*/ 109087 w 114300"/>
                <a:gd name="connsiteY3" fmla="*/ 12833 h 19050"/>
                <a:gd name="connsiteX4" fmla="*/ 7170 w 114300"/>
                <a:gd name="connsiteY4" fmla="*/ 1378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9050">
                  <a:moveTo>
                    <a:pt x="7170" y="13786"/>
                  </a:moveTo>
                  <a:cubicBezTo>
                    <a:pt x="19552" y="14738"/>
                    <a:pt x="106230" y="14738"/>
                    <a:pt x="106230" y="9976"/>
                  </a:cubicBezTo>
                  <a:cubicBezTo>
                    <a:pt x="104325" y="9023"/>
                    <a:pt x="102420" y="9976"/>
                    <a:pt x="101467" y="12833"/>
                  </a:cubicBezTo>
                  <a:cubicBezTo>
                    <a:pt x="101467" y="16643"/>
                    <a:pt x="109087" y="16643"/>
                    <a:pt x="109087" y="12833"/>
                  </a:cubicBezTo>
                  <a:cubicBezTo>
                    <a:pt x="108135" y="-502"/>
                    <a:pt x="5265" y="13786"/>
                    <a:pt x="7170" y="13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1" name="Freeform: Shape 4415">
              <a:extLst>
                <a:ext uri="{FF2B5EF4-FFF2-40B4-BE49-F238E27FC236}">
                  <a16:creationId xmlns="" xmlns:a16="http://schemas.microsoft.com/office/drawing/2014/main" id="{2701F15F-B07A-4765-9B00-FDD9A9763BCD}"/>
                </a:ext>
              </a:extLst>
            </p:cNvPr>
            <p:cNvSpPr/>
            <p:nvPr/>
          </p:nvSpPr>
          <p:spPr>
            <a:xfrm>
              <a:off x="3749516" y="6190323"/>
              <a:ext cx="114300" cy="57150"/>
            </a:xfrm>
            <a:custGeom>
              <a:avLst/>
              <a:gdLst>
                <a:gd name="connsiteX0" fmla="*/ 7144 w 114300"/>
                <a:gd name="connsiteY0" fmla="*/ 7144 h 57150"/>
                <a:gd name="connsiteX1" fmla="*/ 73819 w 114300"/>
                <a:gd name="connsiteY1" fmla="*/ 41434 h 57150"/>
                <a:gd name="connsiteX2" fmla="*/ 109061 w 114300"/>
                <a:gd name="connsiteY2" fmla="*/ 51911 h 57150"/>
                <a:gd name="connsiteX3" fmla="*/ 105251 w 114300"/>
                <a:gd name="connsiteY3" fmla="*/ 54769 h 57150"/>
                <a:gd name="connsiteX4" fmla="*/ 7144 w 114300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57150">
                  <a:moveTo>
                    <a:pt x="7144" y="7144"/>
                  </a:moveTo>
                  <a:cubicBezTo>
                    <a:pt x="28099" y="20479"/>
                    <a:pt x="51911" y="30956"/>
                    <a:pt x="73819" y="41434"/>
                  </a:cubicBezTo>
                  <a:cubicBezTo>
                    <a:pt x="71914" y="40481"/>
                    <a:pt x="117634" y="60484"/>
                    <a:pt x="109061" y="51911"/>
                  </a:cubicBezTo>
                  <a:cubicBezTo>
                    <a:pt x="108109" y="50959"/>
                    <a:pt x="102394" y="51911"/>
                    <a:pt x="105251" y="54769"/>
                  </a:cubicBezTo>
                  <a:cubicBezTo>
                    <a:pt x="87154" y="36671"/>
                    <a:pt x="25241" y="1857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2" name="Freeform: Shape 4416">
              <a:extLst>
                <a:ext uri="{FF2B5EF4-FFF2-40B4-BE49-F238E27FC236}">
                  <a16:creationId xmlns="" xmlns:a16="http://schemas.microsoft.com/office/drawing/2014/main" id="{1B8DB38C-1589-46EB-99CF-3F608A284B9B}"/>
                </a:ext>
              </a:extLst>
            </p:cNvPr>
            <p:cNvSpPr/>
            <p:nvPr/>
          </p:nvSpPr>
          <p:spPr>
            <a:xfrm>
              <a:off x="3718954" y="6252235"/>
              <a:ext cx="19050" cy="28575"/>
            </a:xfrm>
            <a:custGeom>
              <a:avLst/>
              <a:gdLst>
                <a:gd name="connsiteX0" fmla="*/ 12941 w 19050"/>
                <a:gd name="connsiteY0" fmla="*/ 19526 h 28575"/>
                <a:gd name="connsiteX1" fmla="*/ 11988 w 19050"/>
                <a:gd name="connsiteY1" fmla="*/ 7144 h 28575"/>
                <a:gd name="connsiteX2" fmla="*/ 12941 w 19050"/>
                <a:gd name="connsiteY2" fmla="*/ 1952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12941" y="19526"/>
                  </a:moveTo>
                  <a:cubicBezTo>
                    <a:pt x="15798" y="13811"/>
                    <a:pt x="15798" y="10001"/>
                    <a:pt x="11988" y="7144"/>
                  </a:cubicBezTo>
                  <a:cubicBezTo>
                    <a:pt x="558" y="7144"/>
                    <a:pt x="12941" y="28099"/>
                    <a:pt x="12941" y="195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3" name="Freeform: Shape 4417">
              <a:extLst>
                <a:ext uri="{FF2B5EF4-FFF2-40B4-BE49-F238E27FC236}">
                  <a16:creationId xmlns="" xmlns:a16="http://schemas.microsoft.com/office/drawing/2014/main" id="{574CE42E-3CC1-4577-8D09-FDE25D52522C}"/>
                </a:ext>
              </a:extLst>
            </p:cNvPr>
            <p:cNvSpPr/>
            <p:nvPr/>
          </p:nvSpPr>
          <p:spPr>
            <a:xfrm>
              <a:off x="3728901" y="6255750"/>
              <a:ext cx="19050" cy="19050"/>
            </a:xfrm>
            <a:custGeom>
              <a:avLst/>
              <a:gdLst>
                <a:gd name="connsiteX0" fmla="*/ 12518 w 19050"/>
                <a:gd name="connsiteY0" fmla="*/ 15059 h 19050"/>
                <a:gd name="connsiteX1" fmla="*/ 11566 w 19050"/>
                <a:gd name="connsiteY1" fmla="*/ 7439 h 19050"/>
                <a:gd name="connsiteX2" fmla="*/ 12518 w 19050"/>
                <a:gd name="connsiteY2" fmla="*/ 150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2518" y="15059"/>
                  </a:moveTo>
                  <a:cubicBezTo>
                    <a:pt x="13471" y="12201"/>
                    <a:pt x="13471" y="9344"/>
                    <a:pt x="11566" y="7439"/>
                  </a:cubicBezTo>
                  <a:cubicBezTo>
                    <a:pt x="1088" y="4581"/>
                    <a:pt x="12518" y="23631"/>
                    <a:pt x="12518" y="150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4" name="Freeform: Shape 4418">
              <a:extLst>
                <a:ext uri="{FF2B5EF4-FFF2-40B4-BE49-F238E27FC236}">
                  <a16:creationId xmlns="" xmlns:a16="http://schemas.microsoft.com/office/drawing/2014/main" id="{8009E317-68BD-4A79-B2A6-4BD58AC2BFD9}"/>
                </a:ext>
              </a:extLst>
            </p:cNvPr>
            <p:cNvSpPr/>
            <p:nvPr/>
          </p:nvSpPr>
          <p:spPr>
            <a:xfrm>
              <a:off x="3737626" y="6257625"/>
              <a:ext cx="19050" cy="19050"/>
            </a:xfrm>
            <a:custGeom>
              <a:avLst/>
              <a:gdLst>
                <a:gd name="connsiteX0" fmla="*/ 11413 w 19050"/>
                <a:gd name="connsiteY0" fmla="*/ 14136 h 19050"/>
                <a:gd name="connsiteX1" fmla="*/ 11413 w 19050"/>
                <a:gd name="connsiteY1" fmla="*/ 7469 h 19050"/>
                <a:gd name="connsiteX2" fmla="*/ 11413 w 19050"/>
                <a:gd name="connsiteY2" fmla="*/ 1413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1413" y="14136"/>
                  </a:moveTo>
                  <a:cubicBezTo>
                    <a:pt x="13318" y="11279"/>
                    <a:pt x="13318" y="9374"/>
                    <a:pt x="11413" y="7469"/>
                  </a:cubicBezTo>
                  <a:cubicBezTo>
                    <a:pt x="2841" y="4611"/>
                    <a:pt x="9508" y="21756"/>
                    <a:pt x="11413" y="141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5" name="Freeform: Shape 4419">
              <a:extLst>
                <a:ext uri="{FF2B5EF4-FFF2-40B4-BE49-F238E27FC236}">
                  <a16:creationId xmlns="" xmlns:a16="http://schemas.microsoft.com/office/drawing/2014/main" id="{80E89B34-3FC4-4348-92FE-0EC201612BB6}"/>
                </a:ext>
              </a:extLst>
            </p:cNvPr>
            <p:cNvSpPr/>
            <p:nvPr/>
          </p:nvSpPr>
          <p:spPr>
            <a:xfrm>
              <a:off x="3758297" y="6255093"/>
              <a:ext cx="19050" cy="19050"/>
            </a:xfrm>
            <a:custGeom>
              <a:avLst/>
              <a:gdLst>
                <a:gd name="connsiteX0" fmla="*/ 13603 w 19050"/>
                <a:gd name="connsiteY0" fmla="*/ 15716 h 19050"/>
                <a:gd name="connsiteX1" fmla="*/ 10745 w 19050"/>
                <a:gd name="connsiteY1" fmla="*/ 7144 h 19050"/>
                <a:gd name="connsiteX2" fmla="*/ 13603 w 19050"/>
                <a:gd name="connsiteY2" fmla="*/ 1571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3603" y="15716"/>
                  </a:moveTo>
                  <a:cubicBezTo>
                    <a:pt x="15508" y="11906"/>
                    <a:pt x="14555" y="9049"/>
                    <a:pt x="10745" y="7144"/>
                  </a:cubicBezTo>
                  <a:cubicBezTo>
                    <a:pt x="1220" y="8096"/>
                    <a:pt x="13603" y="24289"/>
                    <a:pt x="13603" y="1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6" name="Freeform: Shape 4420">
              <a:extLst>
                <a:ext uri="{FF2B5EF4-FFF2-40B4-BE49-F238E27FC236}">
                  <a16:creationId xmlns="" xmlns:a16="http://schemas.microsoft.com/office/drawing/2014/main" id="{DAACABF8-69B7-4E49-9904-99EFCCB2F30A}"/>
                </a:ext>
              </a:extLst>
            </p:cNvPr>
            <p:cNvSpPr/>
            <p:nvPr/>
          </p:nvSpPr>
          <p:spPr>
            <a:xfrm>
              <a:off x="3770432" y="6257950"/>
              <a:ext cx="19050" cy="19050"/>
            </a:xfrm>
            <a:custGeom>
              <a:avLst/>
              <a:gdLst>
                <a:gd name="connsiteX0" fmla="*/ 12897 w 19050"/>
                <a:gd name="connsiteY0" fmla="*/ 13811 h 19050"/>
                <a:gd name="connsiteX1" fmla="*/ 10040 w 19050"/>
                <a:gd name="connsiteY1" fmla="*/ 7144 h 19050"/>
                <a:gd name="connsiteX2" fmla="*/ 8135 w 19050"/>
                <a:gd name="connsiteY2" fmla="*/ 15716 h 19050"/>
                <a:gd name="connsiteX3" fmla="*/ 12897 w 19050"/>
                <a:gd name="connsiteY3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2897" y="13811"/>
                  </a:moveTo>
                  <a:cubicBezTo>
                    <a:pt x="13850" y="10954"/>
                    <a:pt x="12897" y="9049"/>
                    <a:pt x="10040" y="7144"/>
                  </a:cubicBezTo>
                  <a:cubicBezTo>
                    <a:pt x="7182" y="9049"/>
                    <a:pt x="6230" y="11906"/>
                    <a:pt x="8135" y="15716"/>
                  </a:cubicBezTo>
                  <a:cubicBezTo>
                    <a:pt x="11945" y="17621"/>
                    <a:pt x="12897" y="16669"/>
                    <a:pt x="12897" y="138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7" name="Freeform: Shape 4421">
              <a:extLst>
                <a:ext uri="{FF2B5EF4-FFF2-40B4-BE49-F238E27FC236}">
                  <a16:creationId xmlns="" xmlns:a16="http://schemas.microsoft.com/office/drawing/2014/main" id="{C03997C8-BC5C-44D2-82E6-F226280B1A44}"/>
                </a:ext>
              </a:extLst>
            </p:cNvPr>
            <p:cNvSpPr/>
            <p:nvPr/>
          </p:nvSpPr>
          <p:spPr>
            <a:xfrm>
              <a:off x="3778111" y="6256998"/>
              <a:ext cx="19050" cy="19050"/>
            </a:xfrm>
            <a:custGeom>
              <a:avLst/>
              <a:gdLst>
                <a:gd name="connsiteX0" fmla="*/ 12839 w 19050"/>
                <a:gd name="connsiteY0" fmla="*/ 15716 h 19050"/>
                <a:gd name="connsiteX1" fmla="*/ 10934 w 19050"/>
                <a:gd name="connsiteY1" fmla="*/ 7144 h 19050"/>
                <a:gd name="connsiteX2" fmla="*/ 12839 w 19050"/>
                <a:gd name="connsiteY2" fmla="*/ 1571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2839" y="15716"/>
                  </a:moveTo>
                  <a:cubicBezTo>
                    <a:pt x="14744" y="11906"/>
                    <a:pt x="13791" y="9049"/>
                    <a:pt x="10934" y="7144"/>
                  </a:cubicBezTo>
                  <a:cubicBezTo>
                    <a:pt x="1409" y="7144"/>
                    <a:pt x="12839" y="23336"/>
                    <a:pt x="12839" y="1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8" name="Freeform: Shape 4422">
              <a:extLst>
                <a:ext uri="{FF2B5EF4-FFF2-40B4-BE49-F238E27FC236}">
                  <a16:creationId xmlns="" xmlns:a16="http://schemas.microsoft.com/office/drawing/2014/main" id="{5BF27C89-4A6F-47DB-ABE5-FC4D2AED4E7C}"/>
                </a:ext>
              </a:extLst>
            </p:cNvPr>
            <p:cNvSpPr/>
            <p:nvPr/>
          </p:nvSpPr>
          <p:spPr>
            <a:xfrm>
              <a:off x="3811029" y="6254140"/>
              <a:ext cx="19050" cy="19050"/>
            </a:xfrm>
            <a:custGeom>
              <a:avLst/>
              <a:gdLst>
                <a:gd name="connsiteX0" fmla="*/ 13258 w 19050"/>
                <a:gd name="connsiteY0" fmla="*/ 17621 h 19050"/>
                <a:gd name="connsiteX1" fmla="*/ 11353 w 19050"/>
                <a:gd name="connsiteY1" fmla="*/ 7144 h 19050"/>
                <a:gd name="connsiteX2" fmla="*/ 13258 w 19050"/>
                <a:gd name="connsiteY2" fmla="*/ 1762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3258" y="17621"/>
                  </a:moveTo>
                  <a:cubicBezTo>
                    <a:pt x="15163" y="12859"/>
                    <a:pt x="15163" y="10001"/>
                    <a:pt x="11353" y="7144"/>
                  </a:cubicBezTo>
                  <a:cubicBezTo>
                    <a:pt x="876" y="7144"/>
                    <a:pt x="13258" y="25241"/>
                    <a:pt x="13258" y="17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9" name="Freeform: Shape 4423">
              <a:extLst>
                <a:ext uri="{FF2B5EF4-FFF2-40B4-BE49-F238E27FC236}">
                  <a16:creationId xmlns="" xmlns:a16="http://schemas.microsoft.com/office/drawing/2014/main" id="{7BF7195A-B505-43CF-87AD-3D8AB4575C07}"/>
                </a:ext>
              </a:extLst>
            </p:cNvPr>
            <p:cNvSpPr/>
            <p:nvPr/>
          </p:nvSpPr>
          <p:spPr>
            <a:xfrm>
              <a:off x="3821316" y="6256045"/>
              <a:ext cx="19050" cy="19050"/>
            </a:xfrm>
            <a:custGeom>
              <a:avLst/>
              <a:gdLst>
                <a:gd name="connsiteX0" fmla="*/ 13449 w 19050"/>
                <a:gd name="connsiteY0" fmla="*/ 16669 h 19050"/>
                <a:gd name="connsiteX1" fmla="*/ 10591 w 19050"/>
                <a:gd name="connsiteY1" fmla="*/ 7144 h 19050"/>
                <a:gd name="connsiteX2" fmla="*/ 13449 w 19050"/>
                <a:gd name="connsiteY2" fmla="*/ 1666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3449" y="16669"/>
                  </a:moveTo>
                  <a:cubicBezTo>
                    <a:pt x="14401" y="12859"/>
                    <a:pt x="13449" y="9049"/>
                    <a:pt x="10591" y="7144"/>
                  </a:cubicBezTo>
                  <a:cubicBezTo>
                    <a:pt x="1066" y="8096"/>
                    <a:pt x="14401" y="25241"/>
                    <a:pt x="13449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0" name="Freeform: Shape 4424">
              <a:extLst>
                <a:ext uri="{FF2B5EF4-FFF2-40B4-BE49-F238E27FC236}">
                  <a16:creationId xmlns="" xmlns:a16="http://schemas.microsoft.com/office/drawing/2014/main" id="{D5C3B8EA-D0BC-44C2-BC7E-8AFFE184026A}"/>
                </a:ext>
              </a:extLst>
            </p:cNvPr>
            <p:cNvSpPr/>
            <p:nvPr/>
          </p:nvSpPr>
          <p:spPr>
            <a:xfrm>
              <a:off x="3840347" y="6252235"/>
              <a:ext cx="19050" cy="28575"/>
            </a:xfrm>
            <a:custGeom>
              <a:avLst/>
              <a:gdLst>
                <a:gd name="connsiteX0" fmla="*/ 11562 w 19050"/>
                <a:gd name="connsiteY0" fmla="*/ 19526 h 28575"/>
                <a:gd name="connsiteX1" fmla="*/ 10610 w 19050"/>
                <a:gd name="connsiteY1" fmla="*/ 7144 h 28575"/>
                <a:gd name="connsiteX2" fmla="*/ 8705 w 19050"/>
                <a:gd name="connsiteY2" fmla="*/ 22384 h 28575"/>
                <a:gd name="connsiteX3" fmla="*/ 11562 w 19050"/>
                <a:gd name="connsiteY3" fmla="*/ 1952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28575">
                  <a:moveTo>
                    <a:pt x="11562" y="19526"/>
                  </a:moveTo>
                  <a:cubicBezTo>
                    <a:pt x="9657" y="17621"/>
                    <a:pt x="15372" y="7144"/>
                    <a:pt x="10610" y="7144"/>
                  </a:cubicBezTo>
                  <a:cubicBezTo>
                    <a:pt x="5847" y="7144"/>
                    <a:pt x="6800" y="21431"/>
                    <a:pt x="8705" y="22384"/>
                  </a:cubicBezTo>
                  <a:cubicBezTo>
                    <a:pt x="11562" y="23336"/>
                    <a:pt x="12515" y="22384"/>
                    <a:pt x="11562" y="195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1" name="Freeform: Shape 4425">
              <a:extLst>
                <a:ext uri="{FF2B5EF4-FFF2-40B4-BE49-F238E27FC236}">
                  <a16:creationId xmlns="" xmlns:a16="http://schemas.microsoft.com/office/drawing/2014/main" id="{88098438-CC8B-4F20-91A8-6737F6B58F4F}"/>
                </a:ext>
              </a:extLst>
            </p:cNvPr>
            <p:cNvSpPr/>
            <p:nvPr/>
          </p:nvSpPr>
          <p:spPr>
            <a:xfrm>
              <a:off x="3849910" y="6254140"/>
              <a:ext cx="19050" cy="19050"/>
            </a:xfrm>
            <a:custGeom>
              <a:avLst/>
              <a:gdLst>
                <a:gd name="connsiteX0" fmla="*/ 14382 w 19050"/>
                <a:gd name="connsiteY0" fmla="*/ 17621 h 19050"/>
                <a:gd name="connsiteX1" fmla="*/ 11525 w 19050"/>
                <a:gd name="connsiteY1" fmla="*/ 7144 h 19050"/>
                <a:gd name="connsiteX2" fmla="*/ 14382 w 19050"/>
                <a:gd name="connsiteY2" fmla="*/ 1762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4382" y="17621"/>
                  </a:moveTo>
                  <a:cubicBezTo>
                    <a:pt x="16287" y="12859"/>
                    <a:pt x="15335" y="9049"/>
                    <a:pt x="11525" y="7144"/>
                  </a:cubicBezTo>
                  <a:cubicBezTo>
                    <a:pt x="-858" y="7144"/>
                    <a:pt x="17240" y="26194"/>
                    <a:pt x="14382" y="17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2" name="Freeform: Shape 4426">
              <a:extLst>
                <a:ext uri="{FF2B5EF4-FFF2-40B4-BE49-F238E27FC236}">
                  <a16:creationId xmlns="" xmlns:a16="http://schemas.microsoft.com/office/drawing/2014/main" id="{07733A39-B199-406A-9764-D7CE3D6D0878}"/>
                </a:ext>
              </a:extLst>
            </p:cNvPr>
            <p:cNvSpPr/>
            <p:nvPr/>
          </p:nvSpPr>
          <p:spPr>
            <a:xfrm>
              <a:off x="3862753" y="6250330"/>
              <a:ext cx="19050" cy="28575"/>
            </a:xfrm>
            <a:custGeom>
              <a:avLst/>
              <a:gdLst>
                <a:gd name="connsiteX0" fmla="*/ 13921 w 19050"/>
                <a:gd name="connsiteY0" fmla="*/ 20479 h 28575"/>
                <a:gd name="connsiteX1" fmla="*/ 12016 w 19050"/>
                <a:gd name="connsiteY1" fmla="*/ 7144 h 28575"/>
                <a:gd name="connsiteX2" fmla="*/ 13921 w 19050"/>
                <a:gd name="connsiteY2" fmla="*/ 2047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13921" y="20479"/>
                  </a:moveTo>
                  <a:cubicBezTo>
                    <a:pt x="16779" y="14764"/>
                    <a:pt x="15826" y="10001"/>
                    <a:pt x="12016" y="7144"/>
                  </a:cubicBezTo>
                  <a:cubicBezTo>
                    <a:pt x="-366" y="8096"/>
                    <a:pt x="14874" y="28099"/>
                    <a:pt x="13921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3" name="Freeform: Shape 4427">
              <a:extLst>
                <a:ext uri="{FF2B5EF4-FFF2-40B4-BE49-F238E27FC236}">
                  <a16:creationId xmlns="" xmlns:a16="http://schemas.microsoft.com/office/drawing/2014/main" id="{DFFFE3EB-8B30-4EAE-83E4-AFC887FF1E66}"/>
                </a:ext>
              </a:extLst>
            </p:cNvPr>
            <p:cNvSpPr/>
            <p:nvPr/>
          </p:nvSpPr>
          <p:spPr>
            <a:xfrm>
              <a:off x="3897900" y="6262713"/>
              <a:ext cx="19050" cy="19050"/>
            </a:xfrm>
            <a:custGeom>
              <a:avLst/>
              <a:gdLst>
                <a:gd name="connsiteX0" fmla="*/ 14017 w 19050"/>
                <a:gd name="connsiteY0" fmla="*/ 18574 h 19050"/>
                <a:gd name="connsiteX1" fmla="*/ 11160 w 19050"/>
                <a:gd name="connsiteY1" fmla="*/ 7144 h 19050"/>
                <a:gd name="connsiteX2" fmla="*/ 14017 w 19050"/>
                <a:gd name="connsiteY2" fmla="*/ 185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4017" y="18574"/>
                  </a:moveTo>
                  <a:cubicBezTo>
                    <a:pt x="15922" y="13811"/>
                    <a:pt x="14970" y="10001"/>
                    <a:pt x="11160" y="7144"/>
                  </a:cubicBezTo>
                  <a:cubicBezTo>
                    <a:pt x="682" y="8096"/>
                    <a:pt x="14017" y="27146"/>
                    <a:pt x="14017" y="18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4" name="Freeform: Shape 4428">
              <a:extLst>
                <a:ext uri="{FF2B5EF4-FFF2-40B4-BE49-F238E27FC236}">
                  <a16:creationId xmlns="" xmlns:a16="http://schemas.microsoft.com/office/drawing/2014/main" id="{3C05C18C-615C-46AA-8383-8AAA1A18F833}"/>
                </a:ext>
              </a:extLst>
            </p:cNvPr>
            <p:cNvSpPr/>
            <p:nvPr/>
          </p:nvSpPr>
          <p:spPr>
            <a:xfrm>
              <a:off x="3911539" y="6257950"/>
              <a:ext cx="19050" cy="28575"/>
            </a:xfrm>
            <a:custGeom>
              <a:avLst/>
              <a:gdLst>
                <a:gd name="connsiteX0" fmla="*/ 15618 w 19050"/>
                <a:gd name="connsiteY0" fmla="*/ 22384 h 28575"/>
                <a:gd name="connsiteX1" fmla="*/ 11808 w 19050"/>
                <a:gd name="connsiteY1" fmla="*/ 7144 h 28575"/>
                <a:gd name="connsiteX2" fmla="*/ 15618 w 19050"/>
                <a:gd name="connsiteY2" fmla="*/ 2238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15618" y="22384"/>
                  </a:moveTo>
                  <a:cubicBezTo>
                    <a:pt x="17523" y="15716"/>
                    <a:pt x="16570" y="10954"/>
                    <a:pt x="11808" y="7144"/>
                  </a:cubicBezTo>
                  <a:cubicBezTo>
                    <a:pt x="-575" y="7144"/>
                    <a:pt x="15618" y="30004"/>
                    <a:pt x="15618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5" name="Freeform: Shape 4429">
              <a:extLst>
                <a:ext uri="{FF2B5EF4-FFF2-40B4-BE49-F238E27FC236}">
                  <a16:creationId xmlns="" xmlns:a16="http://schemas.microsoft.com/office/drawing/2014/main" id="{7FCDCD2E-59AF-41CD-960E-D29C8B93258D}"/>
                </a:ext>
              </a:extLst>
            </p:cNvPr>
            <p:cNvSpPr/>
            <p:nvPr/>
          </p:nvSpPr>
          <p:spPr>
            <a:xfrm>
              <a:off x="3923201" y="6258903"/>
              <a:ext cx="19050" cy="28575"/>
            </a:xfrm>
            <a:custGeom>
              <a:avLst/>
              <a:gdLst>
                <a:gd name="connsiteX0" fmla="*/ 14433 w 19050"/>
                <a:gd name="connsiteY0" fmla="*/ 21431 h 28575"/>
                <a:gd name="connsiteX1" fmla="*/ 11576 w 19050"/>
                <a:gd name="connsiteY1" fmla="*/ 7144 h 28575"/>
                <a:gd name="connsiteX2" fmla="*/ 14433 w 19050"/>
                <a:gd name="connsiteY2" fmla="*/ 2143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14433" y="21431"/>
                  </a:moveTo>
                  <a:cubicBezTo>
                    <a:pt x="17291" y="14764"/>
                    <a:pt x="16338" y="10001"/>
                    <a:pt x="11576" y="7144"/>
                  </a:cubicBezTo>
                  <a:cubicBezTo>
                    <a:pt x="146" y="7144"/>
                    <a:pt x="14433" y="30004"/>
                    <a:pt x="14433" y="214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6" name="Freeform: Shape 4430">
              <a:extLst>
                <a:ext uri="{FF2B5EF4-FFF2-40B4-BE49-F238E27FC236}">
                  <a16:creationId xmlns="" xmlns:a16="http://schemas.microsoft.com/office/drawing/2014/main" id="{220BCD05-5A62-453F-A95E-90BB13E7C7C6}"/>
                </a:ext>
              </a:extLst>
            </p:cNvPr>
            <p:cNvSpPr/>
            <p:nvPr/>
          </p:nvSpPr>
          <p:spPr>
            <a:xfrm>
              <a:off x="3933018" y="6264618"/>
              <a:ext cx="19050" cy="19050"/>
            </a:xfrm>
            <a:custGeom>
              <a:avLst/>
              <a:gdLst>
                <a:gd name="connsiteX0" fmla="*/ 13189 w 19050"/>
                <a:gd name="connsiteY0" fmla="*/ 15716 h 19050"/>
                <a:gd name="connsiteX1" fmla="*/ 10332 w 19050"/>
                <a:gd name="connsiteY1" fmla="*/ 7144 h 19050"/>
                <a:gd name="connsiteX2" fmla="*/ 13189 w 19050"/>
                <a:gd name="connsiteY2" fmla="*/ 1571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3189" y="15716"/>
                  </a:moveTo>
                  <a:cubicBezTo>
                    <a:pt x="15094" y="11906"/>
                    <a:pt x="14142" y="9049"/>
                    <a:pt x="10332" y="7144"/>
                  </a:cubicBezTo>
                  <a:cubicBezTo>
                    <a:pt x="1759" y="7144"/>
                    <a:pt x="13189" y="24289"/>
                    <a:pt x="13189" y="1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7" name="Freeform: Shape 4431">
              <a:extLst>
                <a:ext uri="{FF2B5EF4-FFF2-40B4-BE49-F238E27FC236}">
                  <a16:creationId xmlns="" xmlns:a16="http://schemas.microsoft.com/office/drawing/2014/main" id="{621C0556-FB83-4AF1-AD07-EC835B1FA5BD}"/>
                </a:ext>
              </a:extLst>
            </p:cNvPr>
            <p:cNvSpPr/>
            <p:nvPr/>
          </p:nvSpPr>
          <p:spPr>
            <a:xfrm>
              <a:off x="3948608" y="6259855"/>
              <a:ext cx="19050" cy="19050"/>
            </a:xfrm>
            <a:custGeom>
              <a:avLst/>
              <a:gdLst>
                <a:gd name="connsiteX0" fmla="*/ 12839 w 19050"/>
                <a:gd name="connsiteY0" fmla="*/ 16669 h 19050"/>
                <a:gd name="connsiteX1" fmla="*/ 10934 w 19050"/>
                <a:gd name="connsiteY1" fmla="*/ 7144 h 19050"/>
                <a:gd name="connsiteX2" fmla="*/ 12839 w 19050"/>
                <a:gd name="connsiteY2" fmla="*/ 1666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2839" y="16669"/>
                  </a:moveTo>
                  <a:cubicBezTo>
                    <a:pt x="14744" y="11906"/>
                    <a:pt x="14744" y="9049"/>
                    <a:pt x="10934" y="7144"/>
                  </a:cubicBezTo>
                  <a:cubicBezTo>
                    <a:pt x="1409" y="7144"/>
                    <a:pt x="12839" y="25241"/>
                    <a:pt x="12839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08" name="Group 3007">
            <a:extLst>
              <a:ext uri="{FF2B5EF4-FFF2-40B4-BE49-F238E27FC236}">
                <a16:creationId xmlns="" xmlns:a16="http://schemas.microsoft.com/office/drawing/2014/main" id="{FEEB0C81-2A19-47F3-9A21-BDDEAD149EBD}"/>
              </a:ext>
            </a:extLst>
          </p:cNvPr>
          <p:cNvGrpSpPr/>
          <p:nvPr/>
        </p:nvGrpSpPr>
        <p:grpSpPr>
          <a:xfrm rot="18823380" flipH="1">
            <a:off x="1391510" y="2914324"/>
            <a:ext cx="442463" cy="326412"/>
            <a:chOff x="3625593" y="6426852"/>
            <a:chExt cx="335279" cy="247341"/>
          </a:xfrm>
          <a:solidFill>
            <a:schemeClr val="bg1"/>
          </a:solidFill>
        </p:grpSpPr>
        <p:sp>
          <p:nvSpPr>
            <p:cNvPr id="3009" name="Freeform: Shape 4433">
              <a:extLst>
                <a:ext uri="{FF2B5EF4-FFF2-40B4-BE49-F238E27FC236}">
                  <a16:creationId xmlns="" xmlns:a16="http://schemas.microsoft.com/office/drawing/2014/main" id="{C02D3C29-EAEC-4D8A-B2DF-38E2D80A1307}"/>
                </a:ext>
              </a:extLst>
            </p:cNvPr>
            <p:cNvSpPr/>
            <p:nvPr/>
          </p:nvSpPr>
          <p:spPr>
            <a:xfrm>
              <a:off x="3625691" y="6427877"/>
              <a:ext cx="95250" cy="161925"/>
            </a:xfrm>
            <a:custGeom>
              <a:avLst/>
              <a:gdLst>
                <a:gd name="connsiteX0" fmla="*/ 88106 w 95250"/>
                <a:gd name="connsiteY0" fmla="*/ 8667 h 161925"/>
                <a:gd name="connsiteX1" fmla="*/ 60484 w 95250"/>
                <a:gd name="connsiteY1" fmla="*/ 99155 h 161925"/>
                <a:gd name="connsiteX2" fmla="*/ 7144 w 95250"/>
                <a:gd name="connsiteY2" fmla="*/ 160115 h 161925"/>
                <a:gd name="connsiteX3" fmla="*/ 72866 w 95250"/>
                <a:gd name="connsiteY3" fmla="*/ 86772 h 161925"/>
                <a:gd name="connsiteX4" fmla="*/ 88106 w 95250"/>
                <a:gd name="connsiteY4" fmla="*/ 41052 h 161925"/>
                <a:gd name="connsiteX5" fmla="*/ 88106 w 95250"/>
                <a:gd name="connsiteY5" fmla="*/ 866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61925">
                  <a:moveTo>
                    <a:pt x="88106" y="8667"/>
                  </a:moveTo>
                  <a:cubicBezTo>
                    <a:pt x="83344" y="40100"/>
                    <a:pt x="76676" y="70580"/>
                    <a:pt x="60484" y="99155"/>
                  </a:cubicBezTo>
                  <a:cubicBezTo>
                    <a:pt x="56674" y="104870"/>
                    <a:pt x="8096" y="161067"/>
                    <a:pt x="7144" y="160115"/>
                  </a:cubicBezTo>
                  <a:cubicBezTo>
                    <a:pt x="12859" y="171545"/>
                    <a:pt x="69056" y="94392"/>
                    <a:pt x="72866" y="86772"/>
                  </a:cubicBezTo>
                  <a:cubicBezTo>
                    <a:pt x="79534" y="72485"/>
                    <a:pt x="84296" y="57245"/>
                    <a:pt x="88106" y="41052"/>
                  </a:cubicBezTo>
                  <a:cubicBezTo>
                    <a:pt x="88106" y="37242"/>
                    <a:pt x="89059" y="-858"/>
                    <a:pt x="88106" y="8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0" name="Freeform: Shape 4434">
              <a:extLst>
                <a:ext uri="{FF2B5EF4-FFF2-40B4-BE49-F238E27FC236}">
                  <a16:creationId xmlns="" xmlns:a16="http://schemas.microsoft.com/office/drawing/2014/main" id="{5C97D14F-4D6D-446E-B3D5-E3E2E6763D9A}"/>
                </a:ext>
              </a:extLst>
            </p:cNvPr>
            <p:cNvSpPr/>
            <p:nvPr/>
          </p:nvSpPr>
          <p:spPr>
            <a:xfrm>
              <a:off x="3710463" y="6426852"/>
              <a:ext cx="114300" cy="66675"/>
            </a:xfrm>
            <a:custGeom>
              <a:avLst/>
              <a:gdLst>
                <a:gd name="connsiteX0" fmla="*/ 7144 w 114300"/>
                <a:gd name="connsiteY0" fmla="*/ 11597 h 66675"/>
                <a:gd name="connsiteX1" fmla="*/ 80486 w 114300"/>
                <a:gd name="connsiteY1" fmla="*/ 23979 h 66675"/>
                <a:gd name="connsiteX2" fmla="*/ 113824 w 114300"/>
                <a:gd name="connsiteY2" fmla="*/ 60174 h 66675"/>
                <a:gd name="connsiteX3" fmla="*/ 64294 w 114300"/>
                <a:gd name="connsiteY3" fmla="*/ 11597 h 66675"/>
                <a:gd name="connsiteX4" fmla="*/ 7144 w 114300"/>
                <a:gd name="connsiteY4" fmla="*/ 1159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66675">
                  <a:moveTo>
                    <a:pt x="7144" y="11597"/>
                  </a:moveTo>
                  <a:cubicBezTo>
                    <a:pt x="30004" y="7787"/>
                    <a:pt x="59531" y="9692"/>
                    <a:pt x="80486" y="23979"/>
                  </a:cubicBezTo>
                  <a:cubicBezTo>
                    <a:pt x="86201" y="27789"/>
                    <a:pt x="110966" y="63032"/>
                    <a:pt x="113824" y="60174"/>
                  </a:cubicBezTo>
                  <a:cubicBezTo>
                    <a:pt x="122396" y="52554"/>
                    <a:pt x="70009" y="14454"/>
                    <a:pt x="64294" y="11597"/>
                  </a:cubicBezTo>
                  <a:cubicBezTo>
                    <a:pt x="44291" y="2072"/>
                    <a:pt x="13811" y="10644"/>
                    <a:pt x="7144" y="115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1" name="Freeform: Shape 4435">
              <a:extLst>
                <a:ext uri="{FF2B5EF4-FFF2-40B4-BE49-F238E27FC236}">
                  <a16:creationId xmlns="" xmlns:a16="http://schemas.microsoft.com/office/drawing/2014/main" id="{D0B4EA91-5370-48EC-82CC-0E06E99F2DA1}"/>
                </a:ext>
              </a:extLst>
            </p:cNvPr>
            <p:cNvSpPr/>
            <p:nvPr/>
          </p:nvSpPr>
          <p:spPr>
            <a:xfrm>
              <a:off x="3817997" y="6469223"/>
              <a:ext cx="142875" cy="76200"/>
            </a:xfrm>
            <a:custGeom>
              <a:avLst/>
              <a:gdLst>
                <a:gd name="connsiteX0" fmla="*/ 8195 w 142875"/>
                <a:gd name="connsiteY0" fmla="*/ 18756 h 76200"/>
                <a:gd name="connsiteX1" fmla="*/ 80585 w 142875"/>
                <a:gd name="connsiteY1" fmla="*/ 24471 h 76200"/>
                <a:gd name="connsiteX2" fmla="*/ 133925 w 142875"/>
                <a:gd name="connsiteY2" fmla="*/ 70191 h 76200"/>
                <a:gd name="connsiteX3" fmla="*/ 70108 w 142875"/>
                <a:gd name="connsiteY3" fmla="*/ 13994 h 76200"/>
                <a:gd name="connsiteX4" fmla="*/ 30103 w 142875"/>
                <a:gd name="connsiteY4" fmla="*/ 7326 h 76200"/>
                <a:gd name="connsiteX5" fmla="*/ 8195 w 142875"/>
                <a:gd name="connsiteY5" fmla="*/ 187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76200">
                  <a:moveTo>
                    <a:pt x="8195" y="18756"/>
                  </a:moveTo>
                  <a:cubicBezTo>
                    <a:pt x="30103" y="5421"/>
                    <a:pt x="59630" y="13994"/>
                    <a:pt x="80585" y="24471"/>
                  </a:cubicBezTo>
                  <a:cubicBezTo>
                    <a:pt x="87253" y="27329"/>
                    <a:pt x="137735" y="67334"/>
                    <a:pt x="133925" y="70191"/>
                  </a:cubicBezTo>
                  <a:cubicBezTo>
                    <a:pt x="150118" y="60666"/>
                    <a:pt x="76775" y="16851"/>
                    <a:pt x="70108" y="13994"/>
                  </a:cubicBezTo>
                  <a:cubicBezTo>
                    <a:pt x="57725" y="9231"/>
                    <a:pt x="43438" y="6374"/>
                    <a:pt x="30103" y="7326"/>
                  </a:cubicBezTo>
                  <a:cubicBezTo>
                    <a:pt x="21530" y="9231"/>
                    <a:pt x="2480" y="22566"/>
                    <a:pt x="8195" y="187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2" name="Freeform: Shape 4436">
              <a:extLst>
                <a:ext uri="{FF2B5EF4-FFF2-40B4-BE49-F238E27FC236}">
                  <a16:creationId xmlns="" xmlns:a16="http://schemas.microsoft.com/office/drawing/2014/main" id="{C769FE3C-D1A7-4E5A-974B-1005F790A104}"/>
                </a:ext>
              </a:extLst>
            </p:cNvPr>
            <p:cNvSpPr/>
            <p:nvPr/>
          </p:nvSpPr>
          <p:spPr>
            <a:xfrm>
              <a:off x="3864768" y="6530365"/>
              <a:ext cx="85725" cy="142875"/>
            </a:xfrm>
            <a:custGeom>
              <a:avLst/>
              <a:gdLst>
                <a:gd name="connsiteX0" fmla="*/ 86201 w 85725"/>
                <a:gd name="connsiteY0" fmla="*/ 7144 h 142875"/>
                <a:gd name="connsiteX1" fmla="*/ 33814 w 85725"/>
                <a:gd name="connsiteY1" fmla="*/ 80486 h 142875"/>
                <a:gd name="connsiteX2" fmla="*/ 10001 w 85725"/>
                <a:gd name="connsiteY2" fmla="*/ 138589 h 142875"/>
                <a:gd name="connsiteX3" fmla="*/ 7144 w 85725"/>
                <a:gd name="connsiteY3" fmla="*/ 134779 h 142875"/>
                <a:gd name="connsiteX4" fmla="*/ 46196 w 85725"/>
                <a:gd name="connsiteY4" fmla="*/ 67151 h 142875"/>
                <a:gd name="connsiteX5" fmla="*/ 86201 w 85725"/>
                <a:gd name="connsiteY5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142875">
                  <a:moveTo>
                    <a:pt x="86201" y="7144"/>
                  </a:moveTo>
                  <a:cubicBezTo>
                    <a:pt x="60484" y="19526"/>
                    <a:pt x="46196" y="56674"/>
                    <a:pt x="33814" y="80486"/>
                  </a:cubicBezTo>
                  <a:cubicBezTo>
                    <a:pt x="27146" y="92869"/>
                    <a:pt x="12859" y="135731"/>
                    <a:pt x="10001" y="138589"/>
                  </a:cubicBezTo>
                  <a:cubicBezTo>
                    <a:pt x="16669" y="132874"/>
                    <a:pt x="7144" y="131921"/>
                    <a:pt x="7144" y="134779"/>
                  </a:cubicBezTo>
                  <a:cubicBezTo>
                    <a:pt x="8096" y="130016"/>
                    <a:pt x="39529" y="80486"/>
                    <a:pt x="46196" y="67151"/>
                  </a:cubicBezTo>
                  <a:cubicBezTo>
                    <a:pt x="54769" y="53816"/>
                    <a:pt x="76676" y="11906"/>
                    <a:pt x="862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3" name="Freeform: Shape 4437">
              <a:extLst>
                <a:ext uri="{FF2B5EF4-FFF2-40B4-BE49-F238E27FC236}">
                  <a16:creationId xmlns="" xmlns:a16="http://schemas.microsoft.com/office/drawing/2014/main" id="{760B0205-8CC4-49F5-8CAF-752123B4A41A}"/>
                </a:ext>
              </a:extLst>
            </p:cNvPr>
            <p:cNvSpPr/>
            <p:nvPr/>
          </p:nvSpPr>
          <p:spPr>
            <a:xfrm>
              <a:off x="3742608" y="6477978"/>
              <a:ext cx="85725" cy="161925"/>
            </a:xfrm>
            <a:custGeom>
              <a:avLst/>
              <a:gdLst>
                <a:gd name="connsiteX0" fmla="*/ 79774 w 85725"/>
                <a:gd name="connsiteY0" fmla="*/ 7144 h 161925"/>
                <a:gd name="connsiteX1" fmla="*/ 7384 w 85725"/>
                <a:gd name="connsiteY1" fmla="*/ 155734 h 161925"/>
                <a:gd name="connsiteX2" fmla="*/ 79774 w 85725"/>
                <a:gd name="connsiteY2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61925">
                  <a:moveTo>
                    <a:pt x="79774" y="7144"/>
                  </a:moveTo>
                  <a:cubicBezTo>
                    <a:pt x="70249" y="19526"/>
                    <a:pt x="2621" y="153829"/>
                    <a:pt x="7384" y="155734"/>
                  </a:cubicBezTo>
                  <a:cubicBezTo>
                    <a:pt x="15004" y="157639"/>
                    <a:pt x="77869" y="10001"/>
                    <a:pt x="7977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4" name="Freeform: Shape 4438">
              <a:extLst>
                <a:ext uri="{FF2B5EF4-FFF2-40B4-BE49-F238E27FC236}">
                  <a16:creationId xmlns="" xmlns:a16="http://schemas.microsoft.com/office/drawing/2014/main" id="{97181B26-AF3D-4130-B051-4EC5F8AE9CF8}"/>
                </a:ext>
              </a:extLst>
            </p:cNvPr>
            <p:cNvSpPr/>
            <p:nvPr/>
          </p:nvSpPr>
          <p:spPr>
            <a:xfrm>
              <a:off x="3625593" y="6575022"/>
              <a:ext cx="123825" cy="57150"/>
            </a:xfrm>
            <a:custGeom>
              <a:avLst/>
              <a:gdLst>
                <a:gd name="connsiteX0" fmla="*/ 125351 w 123825"/>
                <a:gd name="connsiteY0" fmla="*/ 56785 h 57150"/>
                <a:gd name="connsiteX1" fmla="*/ 71059 w 123825"/>
                <a:gd name="connsiteY1" fmla="*/ 15827 h 57150"/>
                <a:gd name="connsiteX2" fmla="*/ 7241 w 123825"/>
                <a:gd name="connsiteY2" fmla="*/ 12970 h 57150"/>
                <a:gd name="connsiteX3" fmla="*/ 79631 w 123825"/>
                <a:gd name="connsiteY3" fmla="*/ 26305 h 57150"/>
                <a:gd name="connsiteX4" fmla="*/ 125351 w 123825"/>
                <a:gd name="connsiteY4" fmla="*/ 5678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57150">
                  <a:moveTo>
                    <a:pt x="125351" y="56785"/>
                  </a:moveTo>
                  <a:cubicBezTo>
                    <a:pt x="107254" y="42497"/>
                    <a:pt x="92014" y="25352"/>
                    <a:pt x="71059" y="15827"/>
                  </a:cubicBezTo>
                  <a:cubicBezTo>
                    <a:pt x="65344" y="12970"/>
                    <a:pt x="4384" y="-365"/>
                    <a:pt x="7241" y="12970"/>
                  </a:cubicBezTo>
                  <a:cubicBezTo>
                    <a:pt x="5336" y="5350"/>
                    <a:pt x="73916" y="23447"/>
                    <a:pt x="79631" y="26305"/>
                  </a:cubicBezTo>
                  <a:cubicBezTo>
                    <a:pt x="92014" y="33925"/>
                    <a:pt x="121541" y="53927"/>
                    <a:pt x="125351" y="56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5" name="Freeform: Shape 4439">
              <a:extLst>
                <a:ext uri="{FF2B5EF4-FFF2-40B4-BE49-F238E27FC236}">
                  <a16:creationId xmlns="" xmlns:a16="http://schemas.microsoft.com/office/drawing/2014/main" id="{7D64978C-C5C7-4B1C-B6E8-5F68FF2566E1}"/>
                </a:ext>
              </a:extLst>
            </p:cNvPr>
            <p:cNvSpPr/>
            <p:nvPr/>
          </p:nvSpPr>
          <p:spPr>
            <a:xfrm>
              <a:off x="3741876" y="6616990"/>
              <a:ext cx="133350" cy="57150"/>
            </a:xfrm>
            <a:custGeom>
              <a:avLst/>
              <a:gdLst>
                <a:gd name="connsiteX0" fmla="*/ 7163 w 133350"/>
                <a:gd name="connsiteY0" fmla="*/ 18626 h 57150"/>
                <a:gd name="connsiteX1" fmla="*/ 84316 w 133350"/>
                <a:gd name="connsiteY1" fmla="*/ 21484 h 57150"/>
                <a:gd name="connsiteX2" fmla="*/ 134798 w 133350"/>
                <a:gd name="connsiteY2" fmla="*/ 51011 h 57150"/>
                <a:gd name="connsiteX3" fmla="*/ 51931 w 133350"/>
                <a:gd name="connsiteY3" fmla="*/ 7196 h 57150"/>
                <a:gd name="connsiteX4" fmla="*/ 7163 w 133350"/>
                <a:gd name="connsiteY4" fmla="*/ 1862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57150">
                  <a:moveTo>
                    <a:pt x="7163" y="18626"/>
                  </a:moveTo>
                  <a:cubicBezTo>
                    <a:pt x="33833" y="23389"/>
                    <a:pt x="53836" y="8149"/>
                    <a:pt x="84316" y="21484"/>
                  </a:cubicBezTo>
                  <a:cubicBezTo>
                    <a:pt x="90983" y="24341"/>
                    <a:pt x="131941" y="54821"/>
                    <a:pt x="134798" y="51011"/>
                  </a:cubicBezTo>
                  <a:cubicBezTo>
                    <a:pt x="140513" y="41486"/>
                    <a:pt x="58598" y="7196"/>
                    <a:pt x="51931" y="7196"/>
                  </a:cubicBezTo>
                  <a:cubicBezTo>
                    <a:pt x="40501" y="6244"/>
                    <a:pt x="6211" y="18626"/>
                    <a:pt x="7163" y="18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6" name="Freeform: Shape 4440">
              <a:extLst>
                <a:ext uri="{FF2B5EF4-FFF2-40B4-BE49-F238E27FC236}">
                  <a16:creationId xmlns="" xmlns:a16="http://schemas.microsoft.com/office/drawing/2014/main" id="{08BD8FB8-4AA2-4B78-AF8F-19F3900BA90B}"/>
                </a:ext>
              </a:extLst>
            </p:cNvPr>
            <p:cNvSpPr/>
            <p:nvPr/>
          </p:nvSpPr>
          <p:spPr>
            <a:xfrm>
              <a:off x="3865721" y="6531318"/>
              <a:ext cx="85725" cy="142875"/>
            </a:xfrm>
            <a:custGeom>
              <a:avLst/>
              <a:gdLst>
                <a:gd name="connsiteX0" fmla="*/ 84296 w 85725"/>
                <a:gd name="connsiteY0" fmla="*/ 7144 h 142875"/>
                <a:gd name="connsiteX1" fmla="*/ 7144 w 85725"/>
                <a:gd name="connsiteY1" fmla="*/ 138589 h 142875"/>
                <a:gd name="connsiteX2" fmla="*/ 84296 w 85725"/>
                <a:gd name="connsiteY2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42875">
                  <a:moveTo>
                    <a:pt x="84296" y="7144"/>
                  </a:moveTo>
                  <a:cubicBezTo>
                    <a:pt x="77629" y="18574"/>
                    <a:pt x="8096" y="139541"/>
                    <a:pt x="7144" y="138589"/>
                  </a:cubicBezTo>
                  <a:cubicBezTo>
                    <a:pt x="19526" y="148114"/>
                    <a:pt x="82391" y="9049"/>
                    <a:pt x="842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7" name="Freeform: Shape 4441">
              <a:extLst>
                <a:ext uri="{FF2B5EF4-FFF2-40B4-BE49-F238E27FC236}">
                  <a16:creationId xmlns="" xmlns:a16="http://schemas.microsoft.com/office/drawing/2014/main" id="{78F514E8-6DC6-4533-A76C-332E6581CCF0}"/>
                </a:ext>
              </a:extLst>
            </p:cNvPr>
            <p:cNvSpPr/>
            <p:nvPr/>
          </p:nvSpPr>
          <p:spPr>
            <a:xfrm>
              <a:off x="3724620" y="6451704"/>
              <a:ext cx="66675" cy="38100"/>
            </a:xfrm>
            <a:custGeom>
              <a:avLst/>
              <a:gdLst>
                <a:gd name="connsiteX0" fmla="*/ 9180 w 66675"/>
                <a:gd name="connsiteY0" fmla="*/ 8653 h 38100"/>
                <a:gd name="connsiteX1" fmla="*/ 61567 w 66675"/>
                <a:gd name="connsiteY1" fmla="*/ 34370 h 38100"/>
                <a:gd name="connsiteX2" fmla="*/ 32040 w 66675"/>
                <a:gd name="connsiteY2" fmla="*/ 8653 h 38100"/>
                <a:gd name="connsiteX3" fmla="*/ 9180 w 66675"/>
                <a:gd name="connsiteY3" fmla="*/ 865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9180" y="8653"/>
                  </a:moveTo>
                  <a:cubicBezTo>
                    <a:pt x="16800" y="8653"/>
                    <a:pt x="64425" y="33418"/>
                    <a:pt x="61567" y="34370"/>
                  </a:cubicBezTo>
                  <a:cubicBezTo>
                    <a:pt x="71092" y="28655"/>
                    <a:pt x="34897" y="9605"/>
                    <a:pt x="32040" y="8653"/>
                  </a:cubicBezTo>
                  <a:cubicBezTo>
                    <a:pt x="26325" y="5795"/>
                    <a:pt x="-345" y="7700"/>
                    <a:pt x="9180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8" name="Freeform: Shape 4442">
              <a:extLst>
                <a:ext uri="{FF2B5EF4-FFF2-40B4-BE49-F238E27FC236}">
                  <a16:creationId xmlns="" xmlns:a16="http://schemas.microsoft.com/office/drawing/2014/main" id="{D54A8B46-E8D4-4265-9E0E-BDB12AB14E88}"/>
                </a:ext>
              </a:extLst>
            </p:cNvPr>
            <p:cNvSpPr/>
            <p:nvPr/>
          </p:nvSpPr>
          <p:spPr>
            <a:xfrm>
              <a:off x="3716178" y="6468463"/>
              <a:ext cx="66675" cy="38100"/>
            </a:xfrm>
            <a:custGeom>
              <a:avLst/>
              <a:gdLst>
                <a:gd name="connsiteX0" fmla="*/ 7144 w 66675"/>
                <a:gd name="connsiteY0" fmla="*/ 9991 h 38100"/>
                <a:gd name="connsiteX1" fmla="*/ 64294 w 66675"/>
                <a:gd name="connsiteY1" fmla="*/ 37614 h 38100"/>
                <a:gd name="connsiteX2" fmla="*/ 32861 w 66675"/>
                <a:gd name="connsiteY2" fmla="*/ 9039 h 38100"/>
                <a:gd name="connsiteX3" fmla="*/ 7144 w 66675"/>
                <a:gd name="connsiteY3" fmla="*/ 999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7144" y="9991"/>
                  </a:moveTo>
                  <a:cubicBezTo>
                    <a:pt x="18574" y="7134"/>
                    <a:pt x="67151" y="35709"/>
                    <a:pt x="64294" y="37614"/>
                  </a:cubicBezTo>
                  <a:cubicBezTo>
                    <a:pt x="70009" y="31899"/>
                    <a:pt x="34766" y="9991"/>
                    <a:pt x="32861" y="9039"/>
                  </a:cubicBezTo>
                  <a:cubicBezTo>
                    <a:pt x="19526" y="4276"/>
                    <a:pt x="7144" y="9991"/>
                    <a:pt x="7144" y="99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9" name="Freeform: Shape 4443">
              <a:extLst>
                <a:ext uri="{FF2B5EF4-FFF2-40B4-BE49-F238E27FC236}">
                  <a16:creationId xmlns="" xmlns:a16="http://schemas.microsoft.com/office/drawing/2014/main" id="{74D7AFF9-48FC-42D8-94FC-F06C7E3E1F09}"/>
                </a:ext>
              </a:extLst>
            </p:cNvPr>
            <p:cNvSpPr/>
            <p:nvPr/>
          </p:nvSpPr>
          <p:spPr>
            <a:xfrm>
              <a:off x="3705413" y="6482048"/>
              <a:ext cx="66675" cy="38100"/>
            </a:xfrm>
            <a:custGeom>
              <a:avLst/>
              <a:gdLst>
                <a:gd name="connsiteX0" fmla="*/ 10289 w 66675"/>
                <a:gd name="connsiteY0" fmla="*/ 13551 h 38100"/>
                <a:gd name="connsiteX1" fmla="*/ 66486 w 66675"/>
                <a:gd name="connsiteY1" fmla="*/ 37364 h 38100"/>
                <a:gd name="connsiteX2" fmla="*/ 43626 w 66675"/>
                <a:gd name="connsiteY2" fmla="*/ 15456 h 38100"/>
                <a:gd name="connsiteX3" fmla="*/ 15051 w 66675"/>
                <a:gd name="connsiteY3" fmla="*/ 7836 h 38100"/>
                <a:gd name="connsiteX4" fmla="*/ 10289 w 66675"/>
                <a:gd name="connsiteY4" fmla="*/ 1355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38100">
                  <a:moveTo>
                    <a:pt x="10289" y="13551"/>
                  </a:moveTo>
                  <a:cubicBezTo>
                    <a:pt x="20766" y="11646"/>
                    <a:pt x="67439" y="36411"/>
                    <a:pt x="66486" y="37364"/>
                  </a:cubicBezTo>
                  <a:cubicBezTo>
                    <a:pt x="72201" y="31649"/>
                    <a:pt x="44579" y="16409"/>
                    <a:pt x="43626" y="15456"/>
                  </a:cubicBezTo>
                  <a:cubicBezTo>
                    <a:pt x="35054" y="11646"/>
                    <a:pt x="25529" y="4979"/>
                    <a:pt x="15051" y="7836"/>
                  </a:cubicBezTo>
                  <a:cubicBezTo>
                    <a:pt x="16004" y="8789"/>
                    <a:pt x="764" y="15456"/>
                    <a:pt x="10289" y="13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0" name="Freeform: Shape 4444">
              <a:extLst>
                <a:ext uri="{FF2B5EF4-FFF2-40B4-BE49-F238E27FC236}">
                  <a16:creationId xmlns="" xmlns:a16="http://schemas.microsoft.com/office/drawing/2014/main" id="{F6046546-54F0-499A-9978-2FA845515E0E}"/>
                </a:ext>
              </a:extLst>
            </p:cNvPr>
            <p:cNvSpPr/>
            <p:nvPr/>
          </p:nvSpPr>
          <p:spPr>
            <a:xfrm>
              <a:off x="3701359" y="6504078"/>
              <a:ext cx="66675" cy="38100"/>
            </a:xfrm>
            <a:custGeom>
              <a:avLst/>
              <a:gdLst>
                <a:gd name="connsiteX0" fmla="*/ 8628 w 66675"/>
                <a:gd name="connsiteY0" fmla="*/ 7713 h 38100"/>
                <a:gd name="connsiteX1" fmla="*/ 65778 w 66675"/>
                <a:gd name="connsiteY1" fmla="*/ 35336 h 38100"/>
                <a:gd name="connsiteX2" fmla="*/ 32441 w 66675"/>
                <a:gd name="connsiteY2" fmla="*/ 9618 h 38100"/>
                <a:gd name="connsiteX3" fmla="*/ 8628 w 66675"/>
                <a:gd name="connsiteY3" fmla="*/ 771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8628" y="7713"/>
                  </a:moveTo>
                  <a:cubicBezTo>
                    <a:pt x="14343" y="8666"/>
                    <a:pt x="67683" y="33431"/>
                    <a:pt x="65778" y="35336"/>
                  </a:cubicBezTo>
                  <a:cubicBezTo>
                    <a:pt x="71493" y="29621"/>
                    <a:pt x="37203" y="10571"/>
                    <a:pt x="32441" y="9618"/>
                  </a:cubicBezTo>
                  <a:cubicBezTo>
                    <a:pt x="24821" y="6761"/>
                    <a:pt x="1008" y="6761"/>
                    <a:pt x="8628" y="77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1" name="Freeform: Shape 4445">
              <a:extLst>
                <a:ext uri="{FF2B5EF4-FFF2-40B4-BE49-F238E27FC236}">
                  <a16:creationId xmlns="" xmlns:a16="http://schemas.microsoft.com/office/drawing/2014/main" id="{E3141D3C-48D3-45AA-9326-3D4F661CEECA}"/>
                </a:ext>
              </a:extLst>
            </p:cNvPr>
            <p:cNvSpPr/>
            <p:nvPr/>
          </p:nvSpPr>
          <p:spPr>
            <a:xfrm>
              <a:off x="3685433" y="6524693"/>
              <a:ext cx="76200" cy="47625"/>
            </a:xfrm>
            <a:custGeom>
              <a:avLst/>
              <a:gdLst>
                <a:gd name="connsiteX0" fmla="*/ 13124 w 76200"/>
                <a:gd name="connsiteY0" fmla="*/ 13768 h 47625"/>
                <a:gd name="connsiteX1" fmla="*/ 71227 w 76200"/>
                <a:gd name="connsiteY1" fmla="*/ 40438 h 47625"/>
                <a:gd name="connsiteX2" fmla="*/ 7409 w 76200"/>
                <a:gd name="connsiteY2" fmla="*/ 10911 h 47625"/>
                <a:gd name="connsiteX3" fmla="*/ 13124 w 76200"/>
                <a:gd name="connsiteY3" fmla="*/ 1376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47625">
                  <a:moveTo>
                    <a:pt x="13124" y="13768"/>
                  </a:moveTo>
                  <a:cubicBezTo>
                    <a:pt x="33127" y="5196"/>
                    <a:pt x="60749" y="42343"/>
                    <a:pt x="71227" y="40438"/>
                  </a:cubicBezTo>
                  <a:cubicBezTo>
                    <a:pt x="90277" y="35676"/>
                    <a:pt x="1694" y="-5282"/>
                    <a:pt x="7409" y="10911"/>
                  </a:cubicBezTo>
                  <a:cubicBezTo>
                    <a:pt x="8362" y="15673"/>
                    <a:pt x="12172" y="13768"/>
                    <a:pt x="13124" y="137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2" name="Freeform: Shape 4446">
              <a:extLst>
                <a:ext uri="{FF2B5EF4-FFF2-40B4-BE49-F238E27FC236}">
                  <a16:creationId xmlns="" xmlns:a16="http://schemas.microsoft.com/office/drawing/2014/main" id="{2001DAF1-63FA-4E0E-A3D2-5A6E810E1AE0}"/>
                </a:ext>
              </a:extLst>
            </p:cNvPr>
            <p:cNvSpPr/>
            <p:nvPr/>
          </p:nvSpPr>
          <p:spPr>
            <a:xfrm>
              <a:off x="3681253" y="6548071"/>
              <a:ext cx="76200" cy="38100"/>
            </a:xfrm>
            <a:custGeom>
              <a:avLst/>
              <a:gdLst>
                <a:gd name="connsiteX0" fmla="*/ 8732 w 76200"/>
                <a:gd name="connsiteY0" fmla="*/ 10393 h 38100"/>
                <a:gd name="connsiteX1" fmla="*/ 71597 w 76200"/>
                <a:gd name="connsiteY1" fmla="*/ 37063 h 38100"/>
                <a:gd name="connsiteX2" fmla="*/ 36354 w 76200"/>
                <a:gd name="connsiteY2" fmla="*/ 7535 h 38100"/>
                <a:gd name="connsiteX3" fmla="*/ 8732 w 76200"/>
                <a:gd name="connsiteY3" fmla="*/ 103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8732" y="10393"/>
                  </a:moveTo>
                  <a:cubicBezTo>
                    <a:pt x="16352" y="10393"/>
                    <a:pt x="80169" y="28490"/>
                    <a:pt x="71597" y="37063"/>
                  </a:cubicBezTo>
                  <a:cubicBezTo>
                    <a:pt x="80169" y="28490"/>
                    <a:pt x="41117" y="8488"/>
                    <a:pt x="36354" y="7535"/>
                  </a:cubicBezTo>
                  <a:cubicBezTo>
                    <a:pt x="28734" y="5630"/>
                    <a:pt x="159" y="11345"/>
                    <a:pt x="8732" y="10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3" name="Freeform: Shape 4447">
              <a:extLst>
                <a:ext uri="{FF2B5EF4-FFF2-40B4-BE49-F238E27FC236}">
                  <a16:creationId xmlns="" xmlns:a16="http://schemas.microsoft.com/office/drawing/2014/main" id="{662085B0-00D7-495D-9A5F-E28176541A3E}"/>
                </a:ext>
              </a:extLst>
            </p:cNvPr>
            <p:cNvSpPr/>
            <p:nvPr/>
          </p:nvSpPr>
          <p:spPr>
            <a:xfrm>
              <a:off x="3827621" y="6493895"/>
              <a:ext cx="104775" cy="47625"/>
            </a:xfrm>
            <a:custGeom>
              <a:avLst/>
              <a:gdLst>
                <a:gd name="connsiteX0" fmla="*/ 7144 w 104775"/>
                <a:gd name="connsiteY0" fmla="*/ 8372 h 47625"/>
                <a:gd name="connsiteX1" fmla="*/ 97631 w 104775"/>
                <a:gd name="connsiteY1" fmla="*/ 46472 h 47625"/>
                <a:gd name="connsiteX2" fmla="*/ 50959 w 104775"/>
                <a:gd name="connsiteY2" fmla="*/ 13134 h 47625"/>
                <a:gd name="connsiteX3" fmla="*/ 7144 w 104775"/>
                <a:gd name="connsiteY3" fmla="*/ 837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47625">
                  <a:moveTo>
                    <a:pt x="7144" y="8372"/>
                  </a:moveTo>
                  <a:cubicBezTo>
                    <a:pt x="28099" y="752"/>
                    <a:pt x="92869" y="50282"/>
                    <a:pt x="97631" y="46472"/>
                  </a:cubicBezTo>
                  <a:cubicBezTo>
                    <a:pt x="104299" y="41710"/>
                    <a:pt x="53816" y="14087"/>
                    <a:pt x="50959" y="13134"/>
                  </a:cubicBezTo>
                  <a:cubicBezTo>
                    <a:pt x="32861" y="4562"/>
                    <a:pt x="10954" y="7419"/>
                    <a:pt x="7144" y="83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4" name="Freeform: Shape 4448">
              <a:extLst>
                <a:ext uri="{FF2B5EF4-FFF2-40B4-BE49-F238E27FC236}">
                  <a16:creationId xmlns="" xmlns:a16="http://schemas.microsoft.com/office/drawing/2014/main" id="{56D683E3-8986-493B-877B-DC076EB8E839}"/>
                </a:ext>
              </a:extLst>
            </p:cNvPr>
            <p:cNvSpPr/>
            <p:nvPr/>
          </p:nvSpPr>
          <p:spPr>
            <a:xfrm>
              <a:off x="3826439" y="6512030"/>
              <a:ext cx="85725" cy="38100"/>
            </a:xfrm>
            <a:custGeom>
              <a:avLst/>
              <a:gdLst>
                <a:gd name="connsiteX0" fmla="*/ 8325 w 85725"/>
                <a:gd name="connsiteY0" fmla="*/ 7382 h 38100"/>
                <a:gd name="connsiteX1" fmla="*/ 79763 w 85725"/>
                <a:gd name="connsiteY1" fmla="*/ 35004 h 38100"/>
                <a:gd name="connsiteX2" fmla="*/ 39758 w 85725"/>
                <a:gd name="connsiteY2" fmla="*/ 8334 h 38100"/>
                <a:gd name="connsiteX3" fmla="*/ 8325 w 85725"/>
                <a:gd name="connsiteY3" fmla="*/ 738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38100">
                  <a:moveTo>
                    <a:pt x="8325" y="7382"/>
                  </a:moveTo>
                  <a:cubicBezTo>
                    <a:pt x="17850" y="8334"/>
                    <a:pt x="80715" y="34052"/>
                    <a:pt x="79763" y="35004"/>
                  </a:cubicBezTo>
                  <a:cubicBezTo>
                    <a:pt x="87383" y="30242"/>
                    <a:pt x="42615" y="9287"/>
                    <a:pt x="39758" y="8334"/>
                  </a:cubicBezTo>
                  <a:cubicBezTo>
                    <a:pt x="32138" y="6429"/>
                    <a:pt x="705" y="7382"/>
                    <a:pt x="8325" y="7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5" name="Freeform: Shape 4449">
              <a:extLst>
                <a:ext uri="{FF2B5EF4-FFF2-40B4-BE49-F238E27FC236}">
                  <a16:creationId xmlns="" xmlns:a16="http://schemas.microsoft.com/office/drawing/2014/main" id="{5FCE20A8-2530-4D30-8584-B30A8C41B4E1}"/>
                </a:ext>
              </a:extLst>
            </p:cNvPr>
            <p:cNvSpPr/>
            <p:nvPr/>
          </p:nvSpPr>
          <p:spPr>
            <a:xfrm>
              <a:off x="3817762" y="6528865"/>
              <a:ext cx="76200" cy="38100"/>
            </a:xfrm>
            <a:custGeom>
              <a:avLst/>
              <a:gdLst>
                <a:gd name="connsiteX0" fmla="*/ 8430 w 76200"/>
                <a:gd name="connsiteY0" fmla="*/ 8644 h 38100"/>
                <a:gd name="connsiteX1" fmla="*/ 72248 w 76200"/>
                <a:gd name="connsiteY1" fmla="*/ 33409 h 38100"/>
                <a:gd name="connsiteX2" fmla="*/ 32243 w 76200"/>
                <a:gd name="connsiteY2" fmla="*/ 8644 h 38100"/>
                <a:gd name="connsiteX3" fmla="*/ 8430 w 76200"/>
                <a:gd name="connsiteY3" fmla="*/ 86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8430" y="8644"/>
                  </a:moveTo>
                  <a:cubicBezTo>
                    <a:pt x="20813" y="6739"/>
                    <a:pt x="68438" y="36267"/>
                    <a:pt x="72248" y="33409"/>
                  </a:cubicBezTo>
                  <a:cubicBezTo>
                    <a:pt x="77963" y="29599"/>
                    <a:pt x="37005" y="9597"/>
                    <a:pt x="32243" y="8644"/>
                  </a:cubicBezTo>
                  <a:cubicBezTo>
                    <a:pt x="22718" y="4834"/>
                    <a:pt x="1763" y="9597"/>
                    <a:pt x="8430" y="86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6" name="Freeform: Shape 4450">
              <a:extLst>
                <a:ext uri="{FF2B5EF4-FFF2-40B4-BE49-F238E27FC236}">
                  <a16:creationId xmlns="" xmlns:a16="http://schemas.microsoft.com/office/drawing/2014/main" id="{F2D884A6-68F0-418A-BF2E-AA0F05021BCF}"/>
                </a:ext>
              </a:extLst>
            </p:cNvPr>
            <p:cNvSpPr/>
            <p:nvPr/>
          </p:nvSpPr>
          <p:spPr>
            <a:xfrm>
              <a:off x="3809911" y="6546215"/>
              <a:ext cx="76200" cy="47625"/>
            </a:xfrm>
            <a:custGeom>
              <a:avLst/>
              <a:gdLst>
                <a:gd name="connsiteX0" fmla="*/ 7708 w 76200"/>
                <a:gd name="connsiteY0" fmla="*/ 11296 h 47625"/>
                <a:gd name="connsiteX1" fmla="*/ 49618 w 76200"/>
                <a:gd name="connsiteY1" fmla="*/ 18916 h 47625"/>
                <a:gd name="connsiteX2" fmla="*/ 76288 w 76200"/>
                <a:gd name="connsiteY2" fmla="*/ 44634 h 47625"/>
                <a:gd name="connsiteX3" fmla="*/ 39141 w 76200"/>
                <a:gd name="connsiteY3" fmla="*/ 8439 h 47625"/>
                <a:gd name="connsiteX4" fmla="*/ 7708 w 76200"/>
                <a:gd name="connsiteY4" fmla="*/ 1129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7625">
                  <a:moveTo>
                    <a:pt x="7708" y="11296"/>
                  </a:moveTo>
                  <a:cubicBezTo>
                    <a:pt x="24853" y="12249"/>
                    <a:pt x="34378" y="9391"/>
                    <a:pt x="49618" y="18916"/>
                  </a:cubicBezTo>
                  <a:cubicBezTo>
                    <a:pt x="54381" y="21774"/>
                    <a:pt x="75336" y="45586"/>
                    <a:pt x="76288" y="44634"/>
                  </a:cubicBezTo>
                  <a:cubicBezTo>
                    <a:pt x="88671" y="37966"/>
                    <a:pt x="42951" y="9391"/>
                    <a:pt x="39141" y="8439"/>
                  </a:cubicBezTo>
                  <a:cubicBezTo>
                    <a:pt x="29616" y="4629"/>
                    <a:pt x="2946" y="10344"/>
                    <a:pt x="7708" y="11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7" name="Freeform: Shape 4451">
              <a:extLst>
                <a:ext uri="{FF2B5EF4-FFF2-40B4-BE49-F238E27FC236}">
                  <a16:creationId xmlns="" xmlns:a16="http://schemas.microsoft.com/office/drawing/2014/main" id="{A9AF310A-E802-48D4-A02B-B0D40BA84823}"/>
                </a:ext>
              </a:extLst>
            </p:cNvPr>
            <p:cNvSpPr/>
            <p:nvPr/>
          </p:nvSpPr>
          <p:spPr>
            <a:xfrm>
              <a:off x="3800458" y="6572009"/>
              <a:ext cx="76200" cy="38100"/>
            </a:xfrm>
            <a:custGeom>
              <a:avLst/>
              <a:gdLst>
                <a:gd name="connsiteX0" fmla="*/ 8589 w 76200"/>
                <a:gd name="connsiteY0" fmla="*/ 8363 h 38100"/>
                <a:gd name="connsiteX1" fmla="*/ 73359 w 76200"/>
                <a:gd name="connsiteY1" fmla="*/ 31223 h 38100"/>
                <a:gd name="connsiteX2" fmla="*/ 30496 w 76200"/>
                <a:gd name="connsiteY2" fmla="*/ 7410 h 38100"/>
                <a:gd name="connsiteX3" fmla="*/ 8589 w 76200"/>
                <a:gd name="connsiteY3" fmla="*/ 836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8589" y="8363"/>
                  </a:moveTo>
                  <a:cubicBezTo>
                    <a:pt x="17161" y="8363"/>
                    <a:pt x="73359" y="31223"/>
                    <a:pt x="73359" y="31223"/>
                  </a:cubicBezTo>
                  <a:cubicBezTo>
                    <a:pt x="81931" y="26460"/>
                    <a:pt x="33354" y="8363"/>
                    <a:pt x="30496" y="7410"/>
                  </a:cubicBezTo>
                  <a:cubicBezTo>
                    <a:pt x="25734" y="6458"/>
                    <a:pt x="969" y="8363"/>
                    <a:pt x="8589" y="83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8" name="Freeform: Shape 4452">
              <a:extLst>
                <a:ext uri="{FF2B5EF4-FFF2-40B4-BE49-F238E27FC236}">
                  <a16:creationId xmlns="" xmlns:a16="http://schemas.microsoft.com/office/drawing/2014/main" id="{8107052A-52A7-446F-8D4F-A12AE45D5425}"/>
                </a:ext>
              </a:extLst>
            </p:cNvPr>
            <p:cNvSpPr/>
            <p:nvPr/>
          </p:nvSpPr>
          <p:spPr>
            <a:xfrm>
              <a:off x="3793301" y="6586774"/>
              <a:ext cx="85725" cy="38100"/>
            </a:xfrm>
            <a:custGeom>
              <a:avLst/>
              <a:gdLst>
                <a:gd name="connsiteX0" fmla="*/ 7174 w 85725"/>
                <a:gd name="connsiteY0" fmla="*/ 8837 h 38100"/>
                <a:gd name="connsiteX1" fmla="*/ 78611 w 85725"/>
                <a:gd name="connsiteY1" fmla="*/ 34555 h 38100"/>
                <a:gd name="connsiteX2" fmla="*/ 38606 w 85725"/>
                <a:gd name="connsiteY2" fmla="*/ 8837 h 38100"/>
                <a:gd name="connsiteX3" fmla="*/ 7174 w 85725"/>
                <a:gd name="connsiteY3" fmla="*/ 883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38100">
                  <a:moveTo>
                    <a:pt x="7174" y="8837"/>
                  </a:moveTo>
                  <a:cubicBezTo>
                    <a:pt x="15746" y="8837"/>
                    <a:pt x="81469" y="28840"/>
                    <a:pt x="78611" y="34555"/>
                  </a:cubicBezTo>
                  <a:cubicBezTo>
                    <a:pt x="82421" y="28840"/>
                    <a:pt x="43369" y="9790"/>
                    <a:pt x="38606" y="8837"/>
                  </a:cubicBezTo>
                  <a:cubicBezTo>
                    <a:pt x="28129" y="5027"/>
                    <a:pt x="6221" y="8837"/>
                    <a:pt x="717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9" name="Freeform: Shape 4453">
              <a:extLst>
                <a:ext uri="{FF2B5EF4-FFF2-40B4-BE49-F238E27FC236}">
                  <a16:creationId xmlns="" xmlns:a16="http://schemas.microsoft.com/office/drawing/2014/main" id="{822A8E33-5F86-4D95-898F-C2483C7FED4C}"/>
                </a:ext>
              </a:extLst>
            </p:cNvPr>
            <p:cNvSpPr/>
            <p:nvPr/>
          </p:nvSpPr>
          <p:spPr>
            <a:xfrm>
              <a:off x="3782181" y="6602186"/>
              <a:ext cx="76200" cy="28575"/>
            </a:xfrm>
            <a:custGeom>
              <a:avLst/>
              <a:gdLst>
                <a:gd name="connsiteX0" fmla="*/ 7816 w 76200"/>
                <a:gd name="connsiteY0" fmla="*/ 7713 h 28575"/>
                <a:gd name="connsiteX1" fmla="*/ 76396 w 76200"/>
                <a:gd name="connsiteY1" fmla="*/ 30573 h 28575"/>
                <a:gd name="connsiteX2" fmla="*/ 42106 w 76200"/>
                <a:gd name="connsiteY2" fmla="*/ 9618 h 28575"/>
                <a:gd name="connsiteX3" fmla="*/ 7816 w 76200"/>
                <a:gd name="connsiteY3" fmla="*/ 771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28575">
                  <a:moveTo>
                    <a:pt x="7816" y="7713"/>
                  </a:moveTo>
                  <a:cubicBezTo>
                    <a:pt x="13531" y="7713"/>
                    <a:pt x="76396" y="31526"/>
                    <a:pt x="76396" y="30573"/>
                  </a:cubicBezTo>
                  <a:cubicBezTo>
                    <a:pt x="79254" y="27716"/>
                    <a:pt x="45916" y="11523"/>
                    <a:pt x="42106" y="9618"/>
                  </a:cubicBezTo>
                  <a:cubicBezTo>
                    <a:pt x="34486" y="6761"/>
                    <a:pt x="2101" y="6761"/>
                    <a:pt x="7816" y="77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0" name="Freeform: Shape 4454">
              <a:extLst>
                <a:ext uri="{FF2B5EF4-FFF2-40B4-BE49-F238E27FC236}">
                  <a16:creationId xmlns="" xmlns:a16="http://schemas.microsoft.com/office/drawing/2014/main" id="{A7E53CD5-0B0D-4355-832B-6F8F9857AD36}"/>
                </a:ext>
              </a:extLst>
            </p:cNvPr>
            <p:cNvSpPr/>
            <p:nvPr/>
          </p:nvSpPr>
          <p:spPr>
            <a:xfrm>
              <a:off x="3742848" y="6626346"/>
              <a:ext cx="133350" cy="47625"/>
            </a:xfrm>
            <a:custGeom>
              <a:avLst/>
              <a:gdLst>
                <a:gd name="connsiteX0" fmla="*/ 7144 w 133350"/>
                <a:gd name="connsiteY0" fmla="*/ 9271 h 47625"/>
                <a:gd name="connsiteX1" fmla="*/ 79534 w 133350"/>
                <a:gd name="connsiteY1" fmla="*/ 19748 h 47625"/>
                <a:gd name="connsiteX2" fmla="*/ 133826 w 133350"/>
                <a:gd name="connsiteY2" fmla="*/ 43561 h 47625"/>
                <a:gd name="connsiteX3" fmla="*/ 64294 w 133350"/>
                <a:gd name="connsiteY3" fmla="*/ 10223 h 47625"/>
                <a:gd name="connsiteX4" fmla="*/ 7144 w 133350"/>
                <a:gd name="connsiteY4" fmla="*/ 927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47625">
                  <a:moveTo>
                    <a:pt x="7144" y="9271"/>
                  </a:moveTo>
                  <a:cubicBezTo>
                    <a:pt x="31909" y="6413"/>
                    <a:pt x="55721" y="11176"/>
                    <a:pt x="79534" y="19748"/>
                  </a:cubicBezTo>
                  <a:cubicBezTo>
                    <a:pt x="86201" y="21653"/>
                    <a:pt x="130016" y="46418"/>
                    <a:pt x="133826" y="43561"/>
                  </a:cubicBezTo>
                  <a:cubicBezTo>
                    <a:pt x="137636" y="39751"/>
                    <a:pt x="70961" y="12128"/>
                    <a:pt x="64294" y="10223"/>
                  </a:cubicBezTo>
                  <a:cubicBezTo>
                    <a:pt x="44291" y="4508"/>
                    <a:pt x="12859" y="8318"/>
                    <a:pt x="7144" y="92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31" name="Group 3030">
            <a:extLst>
              <a:ext uri="{FF2B5EF4-FFF2-40B4-BE49-F238E27FC236}">
                <a16:creationId xmlns="" xmlns:a16="http://schemas.microsoft.com/office/drawing/2014/main" id="{05393C7E-378E-4460-978D-11710A889F00}"/>
              </a:ext>
            </a:extLst>
          </p:cNvPr>
          <p:cNvGrpSpPr/>
          <p:nvPr/>
        </p:nvGrpSpPr>
        <p:grpSpPr>
          <a:xfrm flipH="1">
            <a:off x="2668935" y="2449827"/>
            <a:ext cx="301680" cy="230103"/>
            <a:chOff x="3617118" y="5760691"/>
            <a:chExt cx="228600" cy="174362"/>
          </a:xfrm>
          <a:solidFill>
            <a:schemeClr val="bg1"/>
          </a:solidFill>
        </p:grpSpPr>
        <p:sp>
          <p:nvSpPr>
            <p:cNvPr id="3032" name="Freeform: Shape 4456">
              <a:extLst>
                <a:ext uri="{FF2B5EF4-FFF2-40B4-BE49-F238E27FC236}">
                  <a16:creationId xmlns="" xmlns:a16="http://schemas.microsoft.com/office/drawing/2014/main" id="{CB70A56F-2928-4A35-BD3A-141002787B0C}"/>
                </a:ext>
              </a:extLst>
            </p:cNvPr>
            <p:cNvSpPr/>
            <p:nvPr/>
          </p:nvSpPr>
          <p:spPr>
            <a:xfrm>
              <a:off x="3657123" y="5763603"/>
              <a:ext cx="19050" cy="171450"/>
            </a:xfrm>
            <a:custGeom>
              <a:avLst/>
              <a:gdLst>
                <a:gd name="connsiteX0" fmla="*/ 7144 w 19050"/>
                <a:gd name="connsiteY0" fmla="*/ 7144 h 171450"/>
                <a:gd name="connsiteX1" fmla="*/ 10001 w 19050"/>
                <a:gd name="connsiteY1" fmla="*/ 166211 h 171450"/>
                <a:gd name="connsiteX2" fmla="*/ 7144 w 19050"/>
                <a:gd name="connsiteY2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71450">
                  <a:moveTo>
                    <a:pt x="7144" y="7144"/>
                  </a:moveTo>
                  <a:cubicBezTo>
                    <a:pt x="7144" y="21431"/>
                    <a:pt x="7144" y="166211"/>
                    <a:pt x="10001" y="166211"/>
                  </a:cubicBezTo>
                  <a:cubicBezTo>
                    <a:pt x="19526" y="166211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3" name="Freeform: Shape 4457">
              <a:extLst>
                <a:ext uri="{FF2B5EF4-FFF2-40B4-BE49-F238E27FC236}">
                  <a16:creationId xmlns="" xmlns:a16="http://schemas.microsoft.com/office/drawing/2014/main" id="{8620308B-D0E2-4414-86E7-730EE13B05BA}"/>
                </a:ext>
              </a:extLst>
            </p:cNvPr>
            <p:cNvSpPr/>
            <p:nvPr/>
          </p:nvSpPr>
          <p:spPr>
            <a:xfrm>
              <a:off x="3648342" y="5760691"/>
              <a:ext cx="19050" cy="38100"/>
            </a:xfrm>
            <a:custGeom>
              <a:avLst/>
              <a:gdLst>
                <a:gd name="connsiteX0" fmla="*/ 14972 w 19050"/>
                <a:gd name="connsiteY0" fmla="*/ 8150 h 38100"/>
                <a:gd name="connsiteX1" fmla="*/ 8305 w 19050"/>
                <a:gd name="connsiteY1" fmla="*/ 31963 h 38100"/>
                <a:gd name="connsiteX2" fmla="*/ 14972 w 19050"/>
                <a:gd name="connsiteY2" fmla="*/ 81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14972" y="8150"/>
                  </a:moveTo>
                  <a:cubicBezTo>
                    <a:pt x="14972" y="8150"/>
                    <a:pt x="3542" y="32915"/>
                    <a:pt x="8305" y="31963"/>
                  </a:cubicBezTo>
                  <a:cubicBezTo>
                    <a:pt x="18782" y="30058"/>
                    <a:pt x="15925" y="1483"/>
                    <a:pt x="14972" y="8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4" name="Freeform: Shape 4458">
              <a:extLst>
                <a:ext uri="{FF2B5EF4-FFF2-40B4-BE49-F238E27FC236}">
                  <a16:creationId xmlns="" xmlns:a16="http://schemas.microsoft.com/office/drawing/2014/main" id="{A9E5CCBD-7E8C-49AC-A730-16F30D81F1AC}"/>
                </a:ext>
              </a:extLst>
            </p:cNvPr>
            <p:cNvSpPr/>
            <p:nvPr/>
          </p:nvSpPr>
          <p:spPr>
            <a:xfrm>
              <a:off x="3654388" y="5765921"/>
              <a:ext cx="28575" cy="28575"/>
            </a:xfrm>
            <a:custGeom>
              <a:avLst/>
              <a:gdLst>
                <a:gd name="connsiteX0" fmla="*/ 7974 w 28575"/>
                <a:gd name="connsiteY0" fmla="*/ 8636 h 28575"/>
                <a:gd name="connsiteX1" fmla="*/ 20357 w 28575"/>
                <a:gd name="connsiteY1" fmla="*/ 29591 h 28575"/>
                <a:gd name="connsiteX2" fmla="*/ 7974 w 28575"/>
                <a:gd name="connsiteY2" fmla="*/ 863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28575">
                  <a:moveTo>
                    <a:pt x="7974" y="8636"/>
                  </a:moveTo>
                  <a:cubicBezTo>
                    <a:pt x="7974" y="20066"/>
                    <a:pt x="11784" y="26733"/>
                    <a:pt x="20357" y="29591"/>
                  </a:cubicBezTo>
                  <a:cubicBezTo>
                    <a:pt x="37502" y="24828"/>
                    <a:pt x="1307" y="1016"/>
                    <a:pt x="7974" y="86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5" name="Freeform: Shape 4459">
              <a:extLst>
                <a:ext uri="{FF2B5EF4-FFF2-40B4-BE49-F238E27FC236}">
                  <a16:creationId xmlns="" xmlns:a16="http://schemas.microsoft.com/office/drawing/2014/main" id="{95B572D8-13FA-463B-8E7F-BCB344F1B291}"/>
                </a:ext>
              </a:extLst>
            </p:cNvPr>
            <p:cNvSpPr/>
            <p:nvPr/>
          </p:nvSpPr>
          <p:spPr>
            <a:xfrm>
              <a:off x="3617118" y="5880760"/>
              <a:ext cx="228600" cy="9525"/>
            </a:xfrm>
            <a:custGeom>
              <a:avLst/>
              <a:gdLst>
                <a:gd name="connsiteX0" fmla="*/ 7144 w 228600"/>
                <a:gd name="connsiteY0" fmla="*/ 7144 h 9525"/>
                <a:gd name="connsiteX1" fmla="*/ 223361 w 228600"/>
                <a:gd name="connsiteY1" fmla="*/ 10001 h 9525"/>
                <a:gd name="connsiteX2" fmla="*/ 7144 w 22860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9525">
                  <a:moveTo>
                    <a:pt x="7144" y="7144"/>
                  </a:moveTo>
                  <a:cubicBezTo>
                    <a:pt x="79534" y="7144"/>
                    <a:pt x="151924" y="10001"/>
                    <a:pt x="223361" y="10001"/>
                  </a:cubicBezTo>
                  <a:cubicBezTo>
                    <a:pt x="153829" y="10001"/>
                    <a:pt x="6619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6" name="Freeform: Shape 4460">
              <a:extLst>
                <a:ext uri="{FF2B5EF4-FFF2-40B4-BE49-F238E27FC236}">
                  <a16:creationId xmlns="" xmlns:a16="http://schemas.microsoft.com/office/drawing/2014/main" id="{07E9A247-2E46-4B2D-8DCA-297FBF11E415}"/>
                </a:ext>
              </a:extLst>
            </p:cNvPr>
            <p:cNvSpPr/>
            <p:nvPr/>
          </p:nvSpPr>
          <p:spPr>
            <a:xfrm>
              <a:off x="3811428" y="58740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7" name="Freeform: Shape 4461">
              <a:extLst>
                <a:ext uri="{FF2B5EF4-FFF2-40B4-BE49-F238E27FC236}">
                  <a16:creationId xmlns="" xmlns:a16="http://schemas.microsoft.com/office/drawing/2014/main" id="{3B64BC54-1420-46F2-9B1A-87BD6261A096}"/>
                </a:ext>
              </a:extLst>
            </p:cNvPr>
            <p:cNvSpPr/>
            <p:nvPr/>
          </p:nvSpPr>
          <p:spPr>
            <a:xfrm>
              <a:off x="3811278" y="5884570"/>
              <a:ext cx="28575" cy="19050"/>
            </a:xfrm>
            <a:custGeom>
              <a:avLst/>
              <a:gdLst>
                <a:gd name="connsiteX0" fmla="*/ 28249 w 28575"/>
                <a:gd name="connsiteY0" fmla="*/ 7144 h 19050"/>
                <a:gd name="connsiteX1" fmla="*/ 8246 w 28575"/>
                <a:gd name="connsiteY1" fmla="*/ 16669 h 19050"/>
                <a:gd name="connsiteX2" fmla="*/ 28249 w 2857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19050">
                  <a:moveTo>
                    <a:pt x="28249" y="7144"/>
                  </a:moveTo>
                  <a:cubicBezTo>
                    <a:pt x="27296" y="8096"/>
                    <a:pt x="1579" y="5239"/>
                    <a:pt x="8246" y="16669"/>
                  </a:cubicBezTo>
                  <a:cubicBezTo>
                    <a:pt x="9199" y="19526"/>
                    <a:pt x="25391" y="10001"/>
                    <a:pt x="282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8" name="Freeform: Shape 4462">
              <a:extLst>
                <a:ext uri="{FF2B5EF4-FFF2-40B4-BE49-F238E27FC236}">
                  <a16:creationId xmlns="" xmlns:a16="http://schemas.microsoft.com/office/drawing/2014/main" id="{2975C872-4F8D-4FF0-8434-4F9F05B98955}"/>
                </a:ext>
              </a:extLst>
            </p:cNvPr>
            <p:cNvSpPr/>
            <p:nvPr/>
          </p:nvSpPr>
          <p:spPr>
            <a:xfrm>
              <a:off x="3657056" y="5779780"/>
              <a:ext cx="161925" cy="85725"/>
            </a:xfrm>
            <a:custGeom>
              <a:avLst/>
              <a:gdLst>
                <a:gd name="connsiteX0" fmla="*/ 157706 w 161925"/>
                <a:gd name="connsiteY0" fmla="*/ 81454 h 85725"/>
                <a:gd name="connsiteX1" fmla="*/ 116749 w 161925"/>
                <a:gd name="connsiteY1" fmla="*/ 15732 h 85725"/>
                <a:gd name="connsiteX2" fmla="*/ 74839 w 161925"/>
                <a:gd name="connsiteY2" fmla="*/ 64309 h 85725"/>
                <a:gd name="connsiteX3" fmla="*/ 50074 w 161925"/>
                <a:gd name="connsiteY3" fmla="*/ 46212 h 85725"/>
                <a:gd name="connsiteX4" fmla="*/ 32929 w 161925"/>
                <a:gd name="connsiteY4" fmla="*/ 50974 h 85725"/>
                <a:gd name="connsiteX5" fmla="*/ 10069 w 161925"/>
                <a:gd name="connsiteY5" fmla="*/ 65262 h 85725"/>
                <a:gd name="connsiteX6" fmla="*/ 25309 w 161925"/>
                <a:gd name="connsiteY6" fmla="*/ 74787 h 85725"/>
                <a:gd name="connsiteX7" fmla="*/ 50074 w 161925"/>
                <a:gd name="connsiteY7" fmla="*/ 41449 h 85725"/>
                <a:gd name="connsiteX8" fmla="*/ 71029 w 161925"/>
                <a:gd name="connsiteY8" fmla="*/ 65262 h 85725"/>
                <a:gd name="connsiteX9" fmla="*/ 82459 w 161925"/>
                <a:gd name="connsiteY9" fmla="*/ 40497 h 85725"/>
                <a:gd name="connsiteX10" fmla="*/ 125321 w 161925"/>
                <a:gd name="connsiteY10" fmla="*/ 16684 h 85725"/>
                <a:gd name="connsiteX11" fmla="*/ 157706 w 161925"/>
                <a:gd name="connsiteY11" fmla="*/ 8145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1925" h="85725">
                  <a:moveTo>
                    <a:pt x="157706" y="81454"/>
                  </a:moveTo>
                  <a:cubicBezTo>
                    <a:pt x="104366" y="83359"/>
                    <a:pt x="143419" y="22399"/>
                    <a:pt x="116749" y="15732"/>
                  </a:cubicBezTo>
                  <a:cubicBezTo>
                    <a:pt x="78649" y="6207"/>
                    <a:pt x="94841" y="57642"/>
                    <a:pt x="74839" y="64309"/>
                  </a:cubicBezTo>
                  <a:cubicBezTo>
                    <a:pt x="55789" y="70977"/>
                    <a:pt x="57694" y="46212"/>
                    <a:pt x="50074" y="46212"/>
                  </a:cubicBezTo>
                  <a:cubicBezTo>
                    <a:pt x="39596" y="46212"/>
                    <a:pt x="46264" y="47164"/>
                    <a:pt x="32929" y="50974"/>
                  </a:cubicBezTo>
                  <a:cubicBezTo>
                    <a:pt x="51026" y="46212"/>
                    <a:pt x="-6124" y="101457"/>
                    <a:pt x="10069" y="65262"/>
                  </a:cubicBezTo>
                  <a:cubicBezTo>
                    <a:pt x="11974" y="60499"/>
                    <a:pt x="20546" y="77644"/>
                    <a:pt x="25309" y="74787"/>
                  </a:cubicBezTo>
                  <a:cubicBezTo>
                    <a:pt x="42454" y="63357"/>
                    <a:pt x="16736" y="40497"/>
                    <a:pt x="50074" y="41449"/>
                  </a:cubicBezTo>
                  <a:cubicBezTo>
                    <a:pt x="58646" y="41449"/>
                    <a:pt x="54836" y="68119"/>
                    <a:pt x="71029" y="65262"/>
                  </a:cubicBezTo>
                  <a:cubicBezTo>
                    <a:pt x="79601" y="64309"/>
                    <a:pt x="77696" y="44307"/>
                    <a:pt x="82459" y="40497"/>
                  </a:cubicBezTo>
                  <a:cubicBezTo>
                    <a:pt x="93889" y="29067"/>
                    <a:pt x="95794" y="-10938"/>
                    <a:pt x="125321" y="16684"/>
                  </a:cubicBezTo>
                  <a:cubicBezTo>
                    <a:pt x="140561" y="30019"/>
                    <a:pt x="117701" y="81454"/>
                    <a:pt x="157706" y="814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550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3487" y="257578"/>
            <a:ext cx="11603865" cy="5872766"/>
          </a:xfrm>
        </p:spPr>
        <p:txBody>
          <a:bodyPr/>
          <a:lstStyle/>
          <a:p>
            <a:r>
              <a:rPr lang="en-US" altLang="en-US" sz="3600" b="1" dirty="0" smtClean="0"/>
              <a:t/>
            </a:r>
            <a:br>
              <a:rPr lang="en-US" altLang="en-US" sz="3600" b="1" dirty="0" smtClean="0"/>
            </a:br>
            <a:r>
              <a:rPr lang="en-US" altLang="en-US" sz="3600" b="1" dirty="0" smtClean="0"/>
              <a:t>Instructions in C Programming:</a:t>
            </a:r>
            <a:br>
              <a:rPr lang="en-US" altLang="en-US" sz="3600" b="1" dirty="0" smtClean="0"/>
            </a:br>
            <a:r>
              <a:rPr lang="en-US" altLang="en-US" sz="3600" b="1" dirty="0" smtClean="0"/>
              <a:t/>
            </a:r>
            <a:br>
              <a:rPr lang="en-US" altLang="en-US" sz="3600" b="1" dirty="0" smtClean="0"/>
            </a:br>
            <a:r>
              <a:rPr lang="en-US" altLang="en-US" sz="3600" b="1" dirty="0"/>
              <a:t/>
            </a:r>
            <a:br>
              <a:rPr lang="en-US" altLang="en-US" sz="3600" b="1" dirty="0"/>
            </a:br>
            <a:r>
              <a:rPr lang="en-US" altLang="en-US" sz="3600" b="1" dirty="0" smtClean="0"/>
              <a:t>	</a:t>
            </a:r>
            <a:r>
              <a:rPr lang="en-US" altLang="en-US" sz="3200" dirty="0" smtClean="0"/>
              <a:t>1</a:t>
            </a:r>
            <a:r>
              <a:rPr lang="en-US" altLang="en-US" sz="3200" dirty="0"/>
              <a:t>. Type Declaration </a:t>
            </a:r>
            <a:r>
              <a:rPr lang="en-US" altLang="en-US" sz="3200" dirty="0" smtClean="0"/>
              <a:t>Instructions</a:t>
            </a:r>
            <a:br>
              <a:rPr lang="en-US" altLang="en-US" sz="3200" dirty="0" smtClean="0"/>
            </a:b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smtClean="0"/>
              <a:t>	2</a:t>
            </a:r>
            <a:r>
              <a:rPr lang="en-US" altLang="en-US" sz="3200" dirty="0"/>
              <a:t>. Arithmetic </a:t>
            </a:r>
            <a:r>
              <a:rPr lang="en-US" altLang="en-US" sz="3200" dirty="0" smtClean="0"/>
              <a:t>Instructions</a:t>
            </a:r>
            <a:br>
              <a:rPr lang="en-US" altLang="en-US" sz="3200" dirty="0" smtClean="0"/>
            </a:b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smtClean="0"/>
              <a:t>	3</a:t>
            </a:r>
            <a:r>
              <a:rPr lang="en-US" altLang="en-US" sz="3200" dirty="0"/>
              <a:t>. Control </a:t>
            </a:r>
            <a:r>
              <a:rPr lang="en-US" altLang="en-US" sz="3200" dirty="0" smtClean="0"/>
              <a:t>Instructions 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830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3487" y="257578"/>
            <a:ext cx="11603865" cy="5872766"/>
          </a:xfrm>
        </p:spPr>
        <p:txBody>
          <a:bodyPr/>
          <a:lstStyle/>
          <a:p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r>
              <a:rPr lang="en-US" altLang="en-US" sz="3200" b="1" dirty="0" smtClean="0"/>
              <a:t>Type Declaration Instructions:</a:t>
            </a:r>
            <a:r>
              <a:rPr lang="en-US" altLang="en-US" sz="3200" b="1" dirty="0"/>
              <a:t/>
            </a:r>
            <a:br>
              <a:rPr lang="en-US" altLang="en-US" sz="3200" b="1" dirty="0"/>
            </a:b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ko-KR" sz="3200" dirty="0" smtClean="0">
                <a:cs typeface="Arial" pitchFamily="34" charset="0"/>
              </a:rPr>
              <a:t/>
            </a:r>
            <a:br>
              <a:rPr lang="en-US" altLang="ko-KR" sz="3200" dirty="0" smtClean="0">
                <a:cs typeface="Arial" pitchFamily="34" charset="0"/>
              </a:rPr>
            </a:br>
            <a:r>
              <a:rPr lang="en-US" altLang="ko-KR" sz="3200" dirty="0" smtClean="0">
                <a:cs typeface="Arial" pitchFamily="34" charset="0"/>
              </a:rPr>
              <a:t>Type </a:t>
            </a:r>
            <a:r>
              <a:rPr lang="en-US" altLang="ko-KR" sz="3200" dirty="0">
                <a:cs typeface="Arial" pitchFamily="34" charset="0"/>
              </a:rPr>
              <a:t>Declaration Instructions  are used t</a:t>
            </a:r>
            <a:r>
              <a:rPr lang="en-IN" sz="3200" dirty="0"/>
              <a:t>o declare the type of variables used in a C program. </a:t>
            </a:r>
            <a:br>
              <a:rPr lang="en-IN" sz="3200" dirty="0"/>
            </a:br>
            <a:r>
              <a:rPr lang="en-IN" sz="3200" dirty="0"/>
              <a:t/>
            </a:r>
            <a:br>
              <a:rPr lang="en-IN" sz="3200" dirty="0"/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4327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3487" y="257578"/>
            <a:ext cx="11603865" cy="5872766"/>
          </a:xfrm>
        </p:spPr>
        <p:txBody>
          <a:bodyPr/>
          <a:lstStyle/>
          <a:p>
            <a:r>
              <a:rPr lang="en-IN" sz="3200" dirty="0"/>
              <a:t/>
            </a:r>
            <a:br>
              <a:rPr lang="en-IN" sz="3200" dirty="0"/>
            </a:br>
            <a:r>
              <a:rPr lang="en-IN" sz="3200" b="1" dirty="0" smtClean="0"/>
              <a:t>Arithmetic</a:t>
            </a:r>
            <a:r>
              <a:rPr lang="en-US" altLang="en-US" sz="3200" b="1" dirty="0" smtClean="0"/>
              <a:t> </a:t>
            </a:r>
            <a:r>
              <a:rPr lang="en-US" altLang="en-US" sz="3200" b="1" dirty="0"/>
              <a:t>Instructions:</a:t>
            </a: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 smtClean="0"/>
              <a:t>Arithmetic instructions are used to </a:t>
            </a:r>
            <a:r>
              <a:rPr lang="en-IN" sz="3200" dirty="0"/>
              <a:t>perform arithmetic operations between </a:t>
            </a:r>
            <a:r>
              <a:rPr lang="en-IN" sz="3200" dirty="0" smtClean="0"/>
              <a:t>constants </a:t>
            </a:r>
            <a:r>
              <a:rPr lang="en-IN" sz="3200" dirty="0"/>
              <a:t>and variables</a:t>
            </a:r>
            <a:r>
              <a:rPr lang="en-IN" sz="3200" dirty="0" smtClean="0"/>
              <a:t>.</a:t>
            </a:r>
            <a:br>
              <a:rPr lang="en-IN" sz="3200" dirty="0" smtClean="0"/>
            </a:br>
            <a:r>
              <a:rPr lang="en-IN" sz="3200" dirty="0"/>
              <a:t/>
            </a:r>
            <a:br>
              <a:rPr lang="en-IN" sz="3200" dirty="0"/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8323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3487" y="257578"/>
            <a:ext cx="11603865" cy="5872766"/>
          </a:xfrm>
        </p:spPr>
        <p:txBody>
          <a:bodyPr/>
          <a:lstStyle/>
          <a:p>
            <a:r>
              <a:rPr lang="en-IN" sz="3200" b="1" dirty="0" smtClean="0"/>
              <a:t>Control Instructions:</a:t>
            </a: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/>
              <a:t>Control instructions are used to control the sequence of execution of various statements in a C program.</a:t>
            </a:r>
          </a:p>
        </p:txBody>
      </p:sp>
    </p:spTree>
    <p:extLst>
      <p:ext uri="{BB962C8B-B14F-4D97-AF65-F5344CB8AC3E}">
        <p14:creationId xmlns:p14="http://schemas.microsoft.com/office/powerpoint/2010/main" val="41096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2018-Educa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B7D8"/>
      </a:accent1>
      <a:accent2>
        <a:srgbClr val="262626"/>
      </a:accent2>
      <a:accent3>
        <a:srgbClr val="FEB7D8"/>
      </a:accent3>
      <a:accent4>
        <a:srgbClr val="262626"/>
      </a:accent4>
      <a:accent5>
        <a:srgbClr val="FEB7D8"/>
      </a:accent5>
      <a:accent6>
        <a:srgbClr val="262626"/>
      </a:accent6>
      <a:hlink>
        <a:srgbClr val="D70265"/>
      </a:hlink>
      <a:folHlink>
        <a:srgbClr val="D70265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2018-Educa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B7D8"/>
      </a:accent1>
      <a:accent2>
        <a:srgbClr val="262626"/>
      </a:accent2>
      <a:accent3>
        <a:srgbClr val="FEB7D8"/>
      </a:accent3>
      <a:accent4>
        <a:srgbClr val="262626"/>
      </a:accent4>
      <a:accent5>
        <a:srgbClr val="FEB7D8"/>
      </a:accent5>
      <a:accent6>
        <a:srgbClr val="262626"/>
      </a:accent6>
      <a:hlink>
        <a:srgbClr val="3F3F3F"/>
      </a:hlink>
      <a:folHlink>
        <a:srgbClr val="3F3F3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2018-Educa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B7D8"/>
      </a:accent1>
      <a:accent2>
        <a:srgbClr val="262626"/>
      </a:accent2>
      <a:accent3>
        <a:srgbClr val="FEB7D8"/>
      </a:accent3>
      <a:accent4>
        <a:srgbClr val="262626"/>
      </a:accent4>
      <a:accent5>
        <a:srgbClr val="FEB7D8"/>
      </a:accent5>
      <a:accent6>
        <a:srgbClr val="262626"/>
      </a:accent6>
      <a:hlink>
        <a:srgbClr val="3F3F3F"/>
      </a:hlink>
      <a:folHlink>
        <a:srgbClr val="3F3F3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11060</TotalTime>
  <Words>10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 Unicode MS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 Instructions in C Programming:    1. Type Declaration Instructions   2. Arithmetic Instructions   3. Control Instructions </vt:lpstr>
      <vt:lpstr> Type Declaration Instructions:   Type Declaration Instructions  are used to declare the type of variables used in a C program.   </vt:lpstr>
      <vt:lpstr> Arithmetic Instructions:   Arithmetic instructions are used to perform arithmetic operations between constants and variables.  </vt:lpstr>
      <vt:lpstr>Control Instructions:   Control instructions are used to control the sequence of execution of various statements in a C program.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Arvind</cp:lastModifiedBy>
  <cp:revision>1456</cp:revision>
  <dcterms:created xsi:type="dcterms:W3CDTF">2018-04-24T17:14:44Z</dcterms:created>
  <dcterms:modified xsi:type="dcterms:W3CDTF">2021-01-03T04:26:05Z</dcterms:modified>
</cp:coreProperties>
</file>