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2" r:id="rId2"/>
    <p:sldMasterId id="2147483684" r:id="rId3"/>
  </p:sldMasterIdLst>
  <p:notesMasterIdLst>
    <p:notesMasterId r:id="rId24"/>
  </p:notesMasterIdLst>
  <p:handoutMasterIdLst>
    <p:handoutMasterId r:id="rId25"/>
  </p:handoutMasterIdLst>
  <p:sldIdLst>
    <p:sldId id="396" r:id="rId4"/>
    <p:sldId id="397" r:id="rId5"/>
    <p:sldId id="256" r:id="rId6"/>
    <p:sldId id="351" r:id="rId7"/>
    <p:sldId id="395" r:id="rId8"/>
    <p:sldId id="383" r:id="rId9"/>
    <p:sldId id="354" r:id="rId10"/>
    <p:sldId id="373" r:id="rId11"/>
    <p:sldId id="379" r:id="rId12"/>
    <p:sldId id="384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81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A1A72-6AE6-44C5-9945-26E8C9BFBFE9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F563-DF8F-440C-8FAC-A6379284C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7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47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2" r:id="rId3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10"/>
            <a:ext cx="11204619" cy="5721656"/>
          </a:xfrm>
        </p:spPr>
        <p:txBody>
          <a:bodyPr/>
          <a:lstStyle/>
          <a:p>
            <a:pPr algn="l"/>
            <a:r>
              <a:rPr lang="en-US" sz="3200" dirty="0" smtClean="0"/>
              <a:t>The </a:t>
            </a:r>
            <a:r>
              <a:rPr lang="en-US" sz="3200" dirty="0"/>
              <a:t>scatter() method in the </a:t>
            </a:r>
            <a:r>
              <a:rPr lang="en-US" sz="3200" dirty="0" err="1"/>
              <a:t>matplotlib</a:t>
            </a:r>
            <a:r>
              <a:rPr lang="en-US" sz="3200" dirty="0"/>
              <a:t> library is used to draw a scatter plot. </a:t>
            </a:r>
            <a:endParaRPr lang="en-US" sz="3200" dirty="0" smtClean="0"/>
          </a:p>
          <a:p>
            <a:pPr algn="l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2879" y="365268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6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US" sz="3200" dirty="0"/>
              <a:t>x=[2,10,14,17,20,25,45,55,80]</a:t>
            </a:r>
          </a:p>
          <a:p>
            <a:pPr algn="l"/>
            <a:r>
              <a:rPr lang="en-US" sz="3200" dirty="0"/>
              <a:t>y=[10,20,30,40,50,60,70,80,90]</a:t>
            </a:r>
          </a:p>
          <a:p>
            <a:pPr algn="l"/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x,y,color</a:t>
            </a:r>
            <a:r>
              <a:rPr lang="en-US" sz="2400" dirty="0"/>
              <a:t>='</a:t>
            </a:r>
            <a:r>
              <a:rPr lang="en-US" sz="2400" dirty="0" err="1"/>
              <a:t>k',s</a:t>
            </a:r>
            <a:r>
              <a:rPr lang="en-US" sz="2400" dirty="0"/>
              <a:t>=50,marker='X',</a:t>
            </a:r>
            <a:r>
              <a:rPr lang="en-US" sz="2400" dirty="0" err="1"/>
              <a:t>edgecolor</a:t>
            </a:r>
            <a:r>
              <a:rPr lang="en-US" sz="2400" dirty="0"/>
              <a:t>='</a:t>
            </a:r>
            <a:r>
              <a:rPr lang="en-US" sz="2400" dirty="0" err="1"/>
              <a:t>red',linewidth</a:t>
            </a:r>
            <a:r>
              <a:rPr lang="en-US" sz="2400" dirty="0"/>
              <a:t>=1,alpha=0.75</a:t>
            </a:r>
            <a:r>
              <a:rPr lang="en-US" sz="2400" dirty="0" smtClean="0"/>
              <a:t>)</a:t>
            </a:r>
          </a:p>
          <a:p>
            <a:pPr algn="l"/>
            <a:r>
              <a:rPr lang="en-US" sz="3200" dirty="0" err="1" smtClean="0"/>
              <a:t>plt.show</a:t>
            </a:r>
            <a:r>
              <a:rPr lang="en-US" sz="3200" dirty="0"/>
              <a:t>()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56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30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4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18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04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50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10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517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997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3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US" sz="3200" dirty="0"/>
              <a:t>Except x_axis_data and y_axis_data all other parameters are optional and their default value is None.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1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041746" cy="5855229"/>
          </a:xfrm>
        </p:spPr>
        <p:txBody>
          <a:bodyPr/>
          <a:lstStyle/>
          <a:p>
            <a:pPr algn="l"/>
            <a:r>
              <a:rPr lang="en-US" sz="3200" b="1" dirty="0" smtClean="0"/>
              <a:t>				</a:t>
            </a:r>
          </a:p>
          <a:p>
            <a:pPr algn="l"/>
            <a:r>
              <a:rPr lang="en-US" sz="3200" b="1" dirty="0"/>
              <a:t>	</a:t>
            </a:r>
            <a:r>
              <a:rPr lang="en-US" sz="3200" b="1" dirty="0" smtClean="0"/>
              <a:t>				</a:t>
            </a:r>
          </a:p>
          <a:p>
            <a:pPr algn="l"/>
            <a:r>
              <a:rPr lang="en-US" sz="3200" b="1" dirty="0"/>
              <a:t>	</a:t>
            </a:r>
            <a:r>
              <a:rPr lang="en-US" sz="3200" b="1" dirty="0" smtClean="0"/>
              <a:t>				</a:t>
            </a:r>
            <a:r>
              <a:rPr lang="en-US" sz="4000" b="1" dirty="0" smtClean="0"/>
              <a:t>Thank </a:t>
            </a:r>
            <a:r>
              <a:rPr lang="en-US" sz="4000" b="1" dirty="0"/>
              <a:t>you</a:t>
            </a:r>
            <a:r>
              <a:rPr lang="en-US" sz="4000" b="1" dirty="0" smtClean="0"/>
              <a:t>!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4000" b="1" dirty="0" smtClean="0"/>
              <a:t>Please </a:t>
            </a:r>
            <a:r>
              <a:rPr lang="en-US" sz="4000" b="1" dirty="0"/>
              <a:t>like &amp; subscribe our channel.</a:t>
            </a:r>
            <a:endParaRPr lang="en-IN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4" y="339509"/>
            <a:ext cx="2569742" cy="25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125" y="336118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134942" y="6336955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https://www.kharwal.com</a:t>
            </a:r>
            <a:endParaRPr lang="ko-KR" altLang="en-US" sz="1600" dirty="0"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1026" name="Picture 2" descr="Image result for python programmin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00" y="2664431"/>
            <a:ext cx="1944839" cy="227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91" y="844976"/>
            <a:ext cx="3809732" cy="913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11443" y="844976"/>
            <a:ext cx="388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Gotham" panose="02000504050000020004" pitchFamily="2" charset="0"/>
              </a:rPr>
              <a:t>Scatter Plot </a:t>
            </a:r>
            <a:endParaRPr lang="en-IN" sz="48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5" y="5378539"/>
            <a:ext cx="1743075" cy="762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10"/>
            <a:ext cx="11204619" cy="5721656"/>
          </a:xfrm>
        </p:spPr>
        <p:txBody>
          <a:bodyPr/>
          <a:lstStyle/>
          <a:p>
            <a:pPr algn="l"/>
            <a:r>
              <a:rPr lang="en-US" sz="3200" dirty="0" smtClean="0"/>
              <a:t>A </a:t>
            </a:r>
            <a:r>
              <a:rPr lang="en-US" sz="3200" dirty="0"/>
              <a:t>scatter plot is a diagram where each value in the data set is represented by a dot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A </a:t>
            </a:r>
            <a:r>
              <a:rPr lang="en-US" sz="3200" dirty="0"/>
              <a:t>scatter plot </a:t>
            </a:r>
            <a:r>
              <a:rPr lang="en-US" sz="3200" dirty="0" smtClean="0"/>
              <a:t>shows </a:t>
            </a:r>
            <a:r>
              <a:rPr lang="en-US" sz="3200" dirty="0"/>
              <a:t>the data as a collection of points. 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The </a:t>
            </a:r>
            <a:r>
              <a:rPr lang="en-US" sz="3200" dirty="0"/>
              <a:t>position of a point </a:t>
            </a:r>
            <a:r>
              <a:rPr lang="en-US" sz="3200" dirty="0" smtClean="0"/>
              <a:t>depends </a:t>
            </a:r>
            <a:r>
              <a:rPr lang="en-US" sz="3200" dirty="0"/>
              <a:t>on its two-dimensional value, where each value is a position on either the horizontal or vertical dimension.</a:t>
            </a:r>
          </a:p>
          <a:p>
            <a:pPr algn="l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819236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0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10"/>
            <a:ext cx="11204619" cy="4467621"/>
          </a:xfrm>
        </p:spPr>
        <p:txBody>
          <a:bodyPr/>
          <a:lstStyle/>
          <a:p>
            <a:pPr algn="l"/>
            <a:r>
              <a:rPr lang="en-US" sz="3200" dirty="0"/>
              <a:t>Scatter plots are widely used to represent relation among variables and how change in one affects the other.</a:t>
            </a:r>
            <a:endParaRPr lang="en-IN" sz="3200" dirty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The </a:t>
            </a:r>
            <a:r>
              <a:rPr lang="en-US" sz="3200" dirty="0"/>
              <a:t>idea of scatter plots is usually to compare two variables, or three if you are plotting in 3 dimensions, looking for correlation or groups.</a:t>
            </a:r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796342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83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b="1" dirty="0" smtClean="0">
                <a:cs typeface="Arial" pitchFamily="34" charset="0"/>
              </a:rPr>
              <a:t>Syntax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940525"/>
            <a:ext cx="12041746" cy="3814355"/>
          </a:xfrm>
        </p:spPr>
        <p:txBody>
          <a:bodyPr/>
          <a:lstStyle/>
          <a:p>
            <a:pPr algn="l"/>
            <a:r>
              <a:rPr lang="en-IN" sz="3600" dirty="0" smtClean="0"/>
              <a:t>	</a:t>
            </a:r>
            <a:r>
              <a:rPr lang="en-IN" sz="3600" dirty="0" err="1" smtClean="0"/>
              <a:t>plt.scatter</a:t>
            </a:r>
            <a:r>
              <a:rPr lang="en-IN" sz="3600" dirty="0" smtClean="0"/>
              <a:t>(</a:t>
            </a:r>
            <a:r>
              <a:rPr lang="en-IN" sz="3600" dirty="0" err="1" smtClean="0"/>
              <a:t>x_axis_data</a:t>
            </a:r>
            <a:r>
              <a:rPr lang="en-IN" sz="3600" dirty="0"/>
              <a:t>, </a:t>
            </a:r>
            <a:r>
              <a:rPr lang="en-IN" sz="3600" dirty="0" err="1"/>
              <a:t>y_axis_data</a:t>
            </a:r>
            <a:r>
              <a:rPr lang="en-IN" sz="3600" dirty="0"/>
              <a:t>, </a:t>
            </a:r>
            <a:r>
              <a:rPr lang="en-IN" sz="3600" dirty="0" smtClean="0"/>
              <a:t>s, c, marker, 	</a:t>
            </a:r>
            <a:r>
              <a:rPr lang="en-IN" sz="3600" dirty="0" err="1" smtClean="0"/>
              <a:t>cmap</a:t>
            </a:r>
            <a:r>
              <a:rPr lang="en-IN" sz="3600" dirty="0" smtClean="0"/>
              <a:t>, </a:t>
            </a:r>
            <a:r>
              <a:rPr lang="en-IN" sz="3600" dirty="0" err="1" smtClean="0"/>
              <a:t>vmin</a:t>
            </a:r>
            <a:r>
              <a:rPr lang="en-IN" sz="3600" dirty="0" smtClean="0"/>
              <a:t>, </a:t>
            </a:r>
            <a:r>
              <a:rPr lang="en-IN" sz="3600" dirty="0" err="1" smtClean="0"/>
              <a:t>vmax</a:t>
            </a:r>
            <a:r>
              <a:rPr lang="en-IN" sz="3600" dirty="0" smtClean="0"/>
              <a:t>, alpha, linewidths, </a:t>
            </a:r>
            <a:r>
              <a:rPr lang="en-IN" sz="3600" dirty="0" err="1" smtClean="0"/>
              <a:t>edgecolors</a:t>
            </a:r>
            <a:r>
              <a:rPr lang="en-IN" sz="3600" dirty="0" smtClean="0"/>
              <a:t>)</a:t>
            </a:r>
            <a:endParaRPr lang="en-IN" sz="3600" dirty="0"/>
          </a:p>
          <a:p>
            <a:pPr algn="l"/>
            <a:endParaRPr lang="en-IN" sz="3600" dirty="0"/>
          </a:p>
          <a:p>
            <a:pPr algn="l"/>
            <a:endParaRPr lang="en-IN" sz="3600" dirty="0" smtClean="0"/>
          </a:p>
        </p:txBody>
      </p:sp>
    </p:spTree>
    <p:extLst>
      <p:ext uri="{BB962C8B-B14F-4D97-AF65-F5344CB8AC3E}">
        <p14:creationId xmlns:p14="http://schemas.microsoft.com/office/powerpoint/2010/main" val="31109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081577"/>
          </a:xfrm>
        </p:spPr>
        <p:txBody>
          <a:bodyPr/>
          <a:lstStyle/>
          <a:p>
            <a:pPr algn="l"/>
            <a:r>
              <a:rPr lang="en-US" sz="3200" b="1" dirty="0" smtClean="0"/>
              <a:t>x_axis_data: </a:t>
            </a:r>
            <a:r>
              <a:rPr lang="en-US" sz="3200" dirty="0"/>
              <a:t>An array containing x-axis </a:t>
            </a:r>
            <a:r>
              <a:rPr lang="en-US" sz="3200" dirty="0" smtClean="0"/>
              <a:t>data.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 smtClean="0"/>
              <a:t>y_axis_data: </a:t>
            </a:r>
            <a:r>
              <a:rPr lang="en-US" sz="3200" dirty="0"/>
              <a:t>An array containing y-axis </a:t>
            </a:r>
            <a:r>
              <a:rPr lang="en-US" sz="3200" dirty="0" smtClean="0"/>
              <a:t>data.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 smtClean="0"/>
              <a:t>s: </a:t>
            </a:r>
            <a:r>
              <a:rPr lang="en-US" sz="3200" dirty="0"/>
              <a:t>marker size (can be scalar or array of size equal to size of x or y</a:t>
            </a:r>
            <a:r>
              <a:rPr lang="en-US" sz="3200" dirty="0" smtClean="0"/>
              <a:t>).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 smtClean="0"/>
              <a:t>c: </a:t>
            </a:r>
            <a:r>
              <a:rPr lang="en-US" sz="3200" dirty="0"/>
              <a:t>color of sequence of colors for </a:t>
            </a:r>
            <a:r>
              <a:rPr lang="en-US" sz="3200" dirty="0" smtClean="0"/>
              <a:t>markers.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65338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0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IN" sz="3200" b="1" dirty="0" smtClean="0"/>
              <a:t>marker</a:t>
            </a:r>
            <a:r>
              <a:rPr lang="en-IN" sz="3200" dirty="0" smtClean="0"/>
              <a:t>: 	marker style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 smtClean="0"/>
              <a:t>cmap</a:t>
            </a:r>
            <a:r>
              <a:rPr lang="en-IN" sz="3200" b="1" dirty="0" smtClean="0"/>
              <a:t>:</a:t>
            </a:r>
            <a:r>
              <a:rPr lang="en-IN" sz="3200" dirty="0" smtClean="0"/>
              <a:t> 	</a:t>
            </a:r>
            <a:r>
              <a:rPr lang="en-IN" sz="3200" dirty="0" err="1" smtClean="0"/>
              <a:t>cmap</a:t>
            </a:r>
            <a:r>
              <a:rPr lang="en-IN" sz="3200" dirty="0" smtClean="0"/>
              <a:t> name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smtClean="0"/>
              <a:t>linewidths</a:t>
            </a:r>
            <a:r>
              <a:rPr lang="en-IN" sz="3200" dirty="0" smtClean="0"/>
              <a:t>: </a:t>
            </a:r>
            <a:r>
              <a:rPr lang="en-IN" sz="3200" dirty="0"/>
              <a:t>width of marker </a:t>
            </a:r>
            <a:r>
              <a:rPr lang="en-IN" sz="3200" dirty="0" smtClean="0"/>
              <a:t>border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 smtClean="0"/>
              <a:t>edgecolor</a:t>
            </a:r>
            <a:r>
              <a:rPr lang="en-IN" sz="3200" dirty="0" smtClean="0"/>
              <a:t>:  </a:t>
            </a:r>
            <a:r>
              <a:rPr lang="en-IN" sz="3200" dirty="0"/>
              <a:t>marker border </a:t>
            </a:r>
            <a:r>
              <a:rPr lang="en-IN" sz="3200" dirty="0" err="1" smtClean="0"/>
              <a:t>color</a:t>
            </a:r>
            <a:endParaRPr lang="en-IN" sz="3200" dirty="0" smtClean="0"/>
          </a:p>
          <a:p>
            <a:pPr algn="l"/>
            <a:endParaRPr lang="en-IN" sz="3200" dirty="0"/>
          </a:p>
          <a:p>
            <a:pPr algn="l"/>
            <a:r>
              <a:rPr lang="en-IN" sz="3200" b="1" dirty="0" smtClean="0"/>
              <a:t>alpha</a:t>
            </a:r>
            <a:r>
              <a:rPr lang="en-IN" sz="3200" dirty="0" smtClean="0"/>
              <a:t>: 	blending </a:t>
            </a:r>
            <a:r>
              <a:rPr lang="en-IN" sz="3200" dirty="0"/>
              <a:t>value, between 0 (transparent) and 1 </a:t>
            </a:r>
            <a:r>
              <a:rPr lang="en-IN" sz="3200" dirty="0" smtClean="0"/>
              <a:t>			(</a:t>
            </a:r>
            <a:r>
              <a:rPr lang="en-IN" sz="3200" dirty="0"/>
              <a:t>opaque)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522757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0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213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Adobe Fan Heiti Std B</vt:lpstr>
      <vt:lpstr>Arial Unicode MS</vt:lpstr>
      <vt:lpstr>Arial</vt:lpstr>
      <vt:lpstr>Calibri</vt:lpstr>
      <vt:lpstr>Gotham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373</cp:revision>
  <dcterms:created xsi:type="dcterms:W3CDTF">2018-04-24T17:14:44Z</dcterms:created>
  <dcterms:modified xsi:type="dcterms:W3CDTF">2020-10-11T05:12:25Z</dcterms:modified>
</cp:coreProperties>
</file>