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8"/>
  </p:handoutMasterIdLst>
  <p:sldIdLst>
    <p:sldId id="256" r:id="rId4"/>
    <p:sldId id="359" r:id="rId5"/>
    <p:sldId id="329" r:id="rId6"/>
    <p:sldId id="358" r:id="rId7"/>
    <p:sldId id="360" r:id="rId8"/>
    <p:sldId id="361" r:id="rId9"/>
    <p:sldId id="353" r:id="rId10"/>
    <p:sldId id="362" r:id="rId11"/>
    <p:sldId id="356" r:id="rId12"/>
    <p:sldId id="357" r:id="rId13"/>
    <p:sldId id="364" r:id="rId14"/>
    <p:sldId id="363" r:id="rId15"/>
    <p:sldId id="342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6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561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93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3" r:id="rId3"/>
    <p:sldLayoutId id="2147483754" r:id="rId4"/>
    <p:sldLayoutId id="2147483755" r:id="rId5"/>
    <p:sldLayoutId id="2147483756" r:id="rId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828386" y="203597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647701" y="5796838"/>
            <a:ext cx="520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http</a:t>
            </a:r>
            <a:r>
              <a:rPr lang="en-US" altLang="ko-KR" sz="1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://www.kharwal.com</a:t>
            </a:r>
            <a:endParaRPr lang="ko-KR" altLang="en-US" sz="1400" dirty="0"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8976" y="954828"/>
            <a:ext cx="77909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Numpy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47701" y="5314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1026" name="Picture 2" descr="Image result for python programmin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0" y="2170379"/>
            <a:ext cx="2304530" cy="269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54" y="2322623"/>
            <a:ext cx="3661614" cy="20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8454" y="708334"/>
            <a:ext cx="10651637" cy="537049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supports array operations like reading and writing data from disk, files and data repos.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supports C/C++ based APIs for extended Python for Numpy’s data structures and computations. 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All the following mathematical operations are supported – random number generation, Fourier transforms, linear algebra and matrix operations.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28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9681" y="73409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9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75056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cs typeface="Arial" pitchFamily="34" charset="0"/>
              </a:rPr>
              <a:t>How to Import Numpy?</a:t>
            </a:r>
            <a:endParaRPr lang="ko-KR" altLang="en-US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8454" y="708335"/>
            <a:ext cx="10651637" cy="850009"/>
          </a:xfrm>
        </p:spPr>
        <p:txBody>
          <a:bodyPr/>
          <a:lstStyle/>
          <a:p>
            <a:pPr algn="just"/>
            <a:r>
              <a:rPr lang="en-US" sz="2800" dirty="0" smtClean="0"/>
              <a:t>	Import numpy as np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8013" y="794788"/>
            <a:ext cx="643356" cy="454464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7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136611"/>
            <a:ext cx="63440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 smtClean="0"/>
              <a:t>while </a:t>
            </a:r>
            <a:r>
              <a:rPr lang="en-IN" sz="3200" b="1" dirty="0"/>
              <a:t>loop with </a:t>
            </a:r>
            <a:r>
              <a:rPr lang="en-IN" sz="3200" b="1" dirty="0" smtClean="0"/>
              <a:t>else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71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23529" y="1071182"/>
            <a:ext cx="40233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Numpy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70" y="339725"/>
            <a:ext cx="3812256" cy="37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0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18929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7">
            <a:extLst>
              <a:ext uri="{FF2B5EF4-FFF2-40B4-BE49-F238E27FC236}">
                <a16:creationId xmlns="" xmlns:a16="http://schemas.microsoft.com/office/drawing/2014/main" id="{5542084B-AAC5-47D2-B4BB-FE4BA888B5D2}"/>
              </a:ext>
            </a:extLst>
          </p:cNvPr>
          <p:cNvSpPr/>
          <p:nvPr/>
        </p:nvSpPr>
        <p:spPr>
          <a:xfrm>
            <a:off x="986688" y="4698484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ectangle 16">
            <a:extLst>
              <a:ext uri="{FF2B5EF4-FFF2-40B4-BE49-F238E27FC236}">
                <a16:creationId xmlns="" xmlns:a16="http://schemas.microsoft.com/office/drawing/2014/main" id="{61314CFC-4540-48EA-A26F-32AAD9EEBE26}"/>
              </a:ext>
            </a:extLst>
          </p:cNvPr>
          <p:cNvSpPr/>
          <p:nvPr/>
        </p:nvSpPr>
        <p:spPr>
          <a:xfrm rot="2700000">
            <a:off x="3658998" y="5531718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ectangle 9">
            <a:extLst>
              <a:ext uri="{FF2B5EF4-FFF2-40B4-BE49-F238E27FC236}">
                <a16:creationId xmlns="" xmlns:a16="http://schemas.microsoft.com/office/drawing/2014/main" id="{5EE167A2-96B5-4022-8471-190EFC9708B9}"/>
              </a:ext>
            </a:extLst>
          </p:cNvPr>
          <p:cNvSpPr/>
          <p:nvPr/>
        </p:nvSpPr>
        <p:spPr>
          <a:xfrm>
            <a:off x="3592172" y="4711446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1276492" y="1940117"/>
            <a:ext cx="30156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cs typeface="Arial" pitchFamily="34" charset="0"/>
              </a:rPr>
              <a:t>Numpy</a:t>
            </a:r>
            <a:endParaRPr lang="ko-KR" altLang="en-US" sz="5400" b="1" dirty="0">
              <a:cs typeface="Arial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BEDE1C-5492-49CF-B187-642B58C256A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37" name="Picture 2" descr="Image result for python programming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97" y="2135481"/>
            <a:ext cx="2304530" cy="269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3"/>
            <a:ext cx="10457645" cy="2047742"/>
          </a:xfrm>
        </p:spPr>
        <p:txBody>
          <a:bodyPr/>
          <a:lstStyle/>
          <a:p>
            <a:pPr algn="just"/>
            <a:r>
              <a:rPr lang="en-IN" sz="2800" dirty="0"/>
              <a:t>Numpy is the core library for scientific computing in Python. It provides a high performance multi dimensional array object and tool for working with these arrays. </a:t>
            </a:r>
            <a:endParaRPr lang="en-IN" sz="2800" dirty="0" smtClean="0"/>
          </a:p>
          <a:p>
            <a:pPr algn="just"/>
            <a:endParaRPr lang="en-IN" sz="28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54091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67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15884" y="2668754"/>
            <a:ext cx="443567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81" y="6365318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9033720" y="5766449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Introduction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2"/>
            <a:ext cx="10869769" cy="584700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Numpy </a:t>
            </a:r>
            <a:r>
              <a:rPr lang="en-US" sz="2800" dirty="0"/>
              <a:t>is a Python package, which stands for Numerical Python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Numpy was created by Travis Oliphant.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The elements in a Numpy array are all required to be of the same data type, and thus will be the same size in memory.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NumPy is licensed under the BSD license, enabling reuse with few restrictions.</a:t>
            </a:r>
          </a:p>
          <a:p>
            <a:pPr algn="just"/>
            <a:endParaRPr lang="en-IN" sz="2800" dirty="0" smtClean="0"/>
          </a:p>
          <a:p>
            <a:pPr algn="just"/>
            <a:endParaRPr lang="en-US" sz="28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63106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42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75058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Advantages of Numpy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430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8454" y="592426"/>
            <a:ext cx="10651637" cy="537049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is very fast and efficient as its engine is built using C code.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supports multi-dimensional arrays using </a:t>
            </a:r>
            <a:r>
              <a:rPr lang="en-US" sz="2800" dirty="0" err="1" smtClean="0"/>
              <a:t>ndarray</a:t>
            </a:r>
            <a:r>
              <a:rPr lang="en-US" sz="2800" dirty="0" smtClean="0"/>
              <a:t> object. 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has built-in functions to perform various mathematical operations and computations for arrays. 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All array based operations can be done very efficiently.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just"/>
            <a:endParaRPr lang="en-US" sz="28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8013" y="73409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4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218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244</cp:revision>
  <dcterms:created xsi:type="dcterms:W3CDTF">2018-04-24T17:14:44Z</dcterms:created>
  <dcterms:modified xsi:type="dcterms:W3CDTF">2020-06-01T15:23:38Z</dcterms:modified>
</cp:coreProperties>
</file>