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2"/>
  </p:handoutMasterIdLst>
  <p:sldIdLst>
    <p:sldId id="360" r:id="rId4"/>
    <p:sldId id="361" r:id="rId5"/>
    <p:sldId id="353" r:id="rId6"/>
    <p:sldId id="365" r:id="rId7"/>
    <p:sldId id="362" r:id="rId8"/>
    <p:sldId id="364" r:id="rId9"/>
    <p:sldId id="3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699974" y="1474906"/>
            <a:ext cx="443567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="" xmlns:a16="http://schemas.microsoft.com/office/drawing/2014/main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02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4856" y="425002"/>
            <a:ext cx="10869769" cy="3979573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Dimensions of the array</a:t>
            </a:r>
          </a:p>
          <a:p>
            <a:pPr algn="just"/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Byte size of each element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Data type of elements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40576" y="54091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42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4856" y="425002"/>
            <a:ext cx="10869769" cy="5589432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Dimensions of the array</a:t>
            </a:r>
          </a:p>
          <a:p>
            <a:pPr algn="just"/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Byte size of each element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Data type of elements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Size of array</a:t>
            </a:r>
          </a:p>
          <a:p>
            <a:pPr algn="just"/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Shape of an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40576" y="42500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3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4856" y="425002"/>
            <a:ext cx="10869769" cy="4340181"/>
          </a:xfrm>
        </p:spPr>
        <p:txBody>
          <a:bodyPr/>
          <a:lstStyle/>
          <a:p>
            <a:pPr algn="just"/>
            <a:r>
              <a:rPr lang="en-US" sz="3600" dirty="0" smtClean="0"/>
              <a:t>Dimensions of the array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IN" sz="3600" dirty="0"/>
              <a:t>In NumPy dimensions are called </a:t>
            </a:r>
            <a:r>
              <a:rPr lang="en-IN" sz="3600" i="1" dirty="0"/>
              <a:t>axes</a:t>
            </a:r>
            <a:r>
              <a:rPr lang="en-IN" sz="3600" dirty="0" smtClean="0"/>
              <a:t>.</a:t>
            </a:r>
          </a:p>
          <a:p>
            <a:pPr algn="just"/>
            <a:endParaRPr lang="en-US" sz="3600" dirty="0"/>
          </a:p>
          <a:p>
            <a:pPr algn="just"/>
            <a:r>
              <a:rPr lang="en-IN" sz="3600" dirty="0"/>
              <a:t>the number of axes (dimensions) of the array</a:t>
            </a:r>
            <a:r>
              <a:rPr lang="en-IN" sz="3600" dirty="0" smtClean="0"/>
              <a:t>.</a:t>
            </a:r>
          </a:p>
          <a:p>
            <a:pPr algn="just"/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66333" y="63106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425003"/>
            <a:ext cx="10947042" cy="4559122"/>
          </a:xfrm>
        </p:spPr>
        <p:txBody>
          <a:bodyPr/>
          <a:lstStyle/>
          <a:p>
            <a:pPr algn="just"/>
            <a:r>
              <a:rPr lang="en-IN" sz="3600" dirty="0" smtClean="0"/>
              <a:t>The </a:t>
            </a:r>
            <a:r>
              <a:rPr lang="en-IN" sz="3600" dirty="0"/>
              <a:t>size in bytes of each element of the array</a:t>
            </a:r>
            <a:r>
              <a:rPr lang="en-IN" sz="3600" dirty="0" smtClean="0"/>
              <a:t>.</a:t>
            </a:r>
          </a:p>
          <a:p>
            <a:pPr algn="just"/>
            <a:endParaRPr lang="en-US" sz="3600" dirty="0"/>
          </a:p>
          <a:p>
            <a:pPr algn="just"/>
            <a:r>
              <a:rPr lang="en-IN" sz="3600" dirty="0"/>
              <a:t>an object describing the type of the elements in the array</a:t>
            </a:r>
            <a:endParaRPr lang="en-IN" sz="3600" dirty="0" smtClean="0"/>
          </a:p>
          <a:p>
            <a:pPr algn="just"/>
            <a:endParaRPr lang="en-US" sz="3600" dirty="0"/>
          </a:p>
          <a:p>
            <a:pPr algn="just"/>
            <a:endParaRPr lang="en-IN" sz="3600" dirty="0"/>
          </a:p>
          <a:p>
            <a:pPr algn="just"/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66333" y="63106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2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22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74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262</cp:revision>
  <dcterms:created xsi:type="dcterms:W3CDTF">2018-04-24T17:14:44Z</dcterms:created>
  <dcterms:modified xsi:type="dcterms:W3CDTF">2020-05-11T19:27:50Z</dcterms:modified>
</cp:coreProperties>
</file>