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1"/>
  </p:handoutMasterIdLst>
  <p:sldIdLst>
    <p:sldId id="410" r:id="rId4"/>
    <p:sldId id="399" r:id="rId5"/>
    <p:sldId id="400" r:id="rId6"/>
    <p:sldId id="411" r:id="rId7"/>
    <p:sldId id="412" r:id="rId8"/>
    <p:sldId id="423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2157212"/>
          </a:xfrm>
        </p:spPr>
        <p:txBody>
          <a:bodyPr/>
          <a:lstStyle/>
          <a:p>
            <a:pPr algn="just"/>
            <a:r>
              <a:rPr lang="en-IN" sz="3200" dirty="0"/>
              <a:t>In this lecture we will </a:t>
            </a:r>
            <a:r>
              <a:rPr lang="en-IN" sz="3200" dirty="0" smtClean="0"/>
              <a:t>learn Vertical stacking and Horizontal </a:t>
            </a:r>
            <a:r>
              <a:rPr lang="en-IN" sz="3200" dirty="0"/>
              <a:t>stacking</a:t>
            </a:r>
            <a:r>
              <a:rPr lang="en-IN" sz="3200" dirty="0" smtClean="0"/>
              <a:t> in numpy. </a:t>
            </a:r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92091" y="37992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0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0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09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7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24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0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6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xmlns="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:a16="http://schemas.microsoft.com/office/drawing/2014/main" xmlns="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10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20040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 </a:t>
            </a:r>
            <a:r>
              <a:rPr lang="en-IN" sz="3200" dirty="0"/>
              <a:t>Vertical </a:t>
            </a:r>
            <a:r>
              <a:rPr lang="en-IN" sz="3200" dirty="0" smtClean="0"/>
              <a:t>Stacking using </a:t>
            </a:r>
            <a:r>
              <a:rPr lang="en-IN" sz="3200" dirty="0" err="1"/>
              <a:t>vstack</a:t>
            </a:r>
            <a:r>
              <a:rPr lang="en-IN" sz="3200" dirty="0" smtClean="0"/>
              <a:t>()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 </a:t>
            </a:r>
            <a:r>
              <a:rPr lang="en-IN" sz="3200" dirty="0"/>
              <a:t>Horizontal </a:t>
            </a:r>
            <a:r>
              <a:rPr lang="en-IN" sz="3200" dirty="0" smtClean="0"/>
              <a:t>Stacking using </a:t>
            </a:r>
            <a:r>
              <a:rPr lang="en-IN" sz="3200" dirty="0" err="1"/>
              <a:t>hstack</a:t>
            </a:r>
            <a:r>
              <a:rPr lang="en-IN" sz="3200" dirty="0" smtClean="0"/>
              <a:t>()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79212" y="585987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5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921618"/>
          </a:xfrm>
        </p:spPr>
        <p:txBody>
          <a:bodyPr/>
          <a:lstStyle/>
          <a:p>
            <a:pPr algn="just"/>
            <a:r>
              <a:rPr lang="en-IN" sz="3200" b="1" dirty="0"/>
              <a:t>Vertical </a:t>
            </a:r>
            <a:r>
              <a:rPr lang="en-IN" sz="3200" b="1" dirty="0" smtClean="0"/>
              <a:t>Stacking: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err="1"/>
              <a:t>numpy.vstack</a:t>
            </a:r>
            <a:r>
              <a:rPr lang="en-IN" sz="3200" dirty="0"/>
              <a:t>() function is used to stack the sequence of input arrays vertically to make a single array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/>
              <a:t>All the input </a:t>
            </a:r>
            <a:r>
              <a:rPr lang="en-IN" sz="3200" dirty="0" smtClean="0"/>
              <a:t>arrays </a:t>
            </a:r>
            <a:r>
              <a:rPr lang="en-IN" sz="3200" dirty="0"/>
              <a:t>must have the same dimensions.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27696" y="37992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78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3921618"/>
          </a:xfrm>
        </p:spPr>
        <p:txBody>
          <a:bodyPr/>
          <a:lstStyle/>
          <a:p>
            <a:pPr algn="just"/>
            <a:r>
              <a:rPr lang="en-IN" sz="3200" b="1" dirty="0"/>
              <a:t>Horizontal </a:t>
            </a:r>
            <a:r>
              <a:rPr lang="en-IN" sz="3200" b="1" dirty="0" smtClean="0"/>
              <a:t>Stacking: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err="1" smtClean="0"/>
              <a:t>numpy.hstack</a:t>
            </a:r>
            <a:r>
              <a:rPr lang="en-IN" sz="3200" dirty="0"/>
              <a:t>() function is used to stack the sequence of input arrays </a:t>
            </a:r>
            <a:r>
              <a:rPr lang="en-IN" sz="3200" dirty="0" smtClean="0"/>
              <a:t>horizontally </a:t>
            </a:r>
            <a:r>
              <a:rPr lang="en-IN" sz="3200" dirty="0"/>
              <a:t>to make a single array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/>
              <a:t>All the input </a:t>
            </a:r>
            <a:r>
              <a:rPr lang="en-IN" sz="3200" dirty="0" smtClean="0"/>
              <a:t>arrays </a:t>
            </a:r>
            <a:r>
              <a:rPr lang="en-IN" sz="3200" dirty="0"/>
              <a:t>must have the same dimensions.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92091" y="44432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17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2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76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2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6982</TotalTime>
  <Words>100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546</cp:revision>
  <dcterms:created xsi:type="dcterms:W3CDTF">2018-04-24T17:14:44Z</dcterms:created>
  <dcterms:modified xsi:type="dcterms:W3CDTF">2020-05-16T09:12:20Z</dcterms:modified>
</cp:coreProperties>
</file>