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2"/>
  </p:handoutMasterIdLst>
  <p:sldIdLst>
    <p:sldId id="410" r:id="rId4"/>
    <p:sldId id="399" r:id="rId5"/>
    <p:sldId id="400" r:id="rId6"/>
    <p:sldId id="411" r:id="rId7"/>
    <p:sldId id="413" r:id="rId8"/>
    <p:sldId id="423" r:id="rId9"/>
    <p:sldId id="424" r:id="rId10"/>
    <p:sldId id="414" r:id="rId11"/>
    <p:sldId id="417" r:id="rId12"/>
    <p:sldId id="415" r:id="rId13"/>
    <p:sldId id="416" r:id="rId14"/>
    <p:sldId id="425" r:id="rId15"/>
    <p:sldId id="418" r:id="rId16"/>
    <p:sldId id="419" r:id="rId17"/>
    <p:sldId id="420" r:id="rId18"/>
    <p:sldId id="421" r:id="rId19"/>
    <p:sldId id="422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2157212"/>
          </a:xfrm>
        </p:spPr>
        <p:txBody>
          <a:bodyPr/>
          <a:lstStyle/>
          <a:p>
            <a:pPr algn="just"/>
            <a:r>
              <a:rPr lang="en-IN" sz="3200" dirty="0"/>
              <a:t>In this lecture we will </a:t>
            </a:r>
            <a:r>
              <a:rPr lang="en-IN" sz="3200" dirty="0" smtClean="0"/>
              <a:t>learn exponential function in numpy. 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79212" y="622588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USE NUMPY.EXP WITH A SINGLE NUMBER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Here, instead of using the </a:t>
            </a:r>
            <a:r>
              <a:rPr lang="en-IN" sz="3200" dirty="0" err="1"/>
              <a:t>numpy.exp</a:t>
            </a:r>
            <a:r>
              <a:rPr lang="en-IN" sz="3200" dirty="0"/>
              <a:t> function on an array, we’ll just use it with a single number as an input.</a:t>
            </a:r>
          </a:p>
          <a:p>
            <a:pPr algn="just"/>
            <a:r>
              <a:rPr lang="en-IN" sz="3200" dirty="0" err="1"/>
              <a:t>np.exp</a:t>
            </a:r>
            <a:r>
              <a:rPr lang="en-IN" sz="3200" dirty="0"/>
              <a:t>(2)</a:t>
            </a:r>
          </a:p>
          <a:p>
            <a:pPr algn="just"/>
            <a:r>
              <a:rPr lang="en-IN" sz="3200" dirty="0" smtClean="0"/>
              <a:t>Output</a:t>
            </a:r>
            <a:r>
              <a:rPr lang="en-IN" sz="3200" dirty="0"/>
              <a:t>:</a:t>
            </a:r>
          </a:p>
          <a:p>
            <a:pPr algn="just"/>
            <a:r>
              <a:rPr lang="en-IN" sz="3200" dirty="0"/>
              <a:t>7.38905609893065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this </a:t>
            </a:r>
            <a:r>
              <a:rPr lang="en-IN" sz="3200" dirty="0"/>
              <a:t>just calculates the value </a:t>
            </a:r>
            <a:r>
              <a:rPr lang="en-IN" sz="3200" dirty="0" smtClean="0"/>
              <a:t>e</a:t>
            </a:r>
            <a:r>
              <a:rPr lang="en-IN" sz="3200" baseline="30000" dirty="0" smtClean="0"/>
              <a:t>2</a:t>
            </a:r>
            <a:endParaRPr lang="en-IN" sz="3200" baseline="30000" dirty="0"/>
          </a:p>
          <a:p>
            <a:pPr algn="just"/>
            <a:r>
              <a:rPr lang="en-IN" sz="3200" dirty="0" err="1" smtClean="0"/>
              <a:t>np.exp</a:t>
            </a:r>
            <a:r>
              <a:rPr lang="en-IN" sz="3200" dirty="0" smtClean="0"/>
              <a:t>(2</a:t>
            </a:r>
            <a:r>
              <a:rPr lang="en-IN" sz="3200" dirty="0"/>
              <a:t>) =  e</a:t>
            </a:r>
            <a:r>
              <a:rPr lang="en-IN" sz="3200" baseline="30000" dirty="0"/>
              <a:t>2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92091" y="16098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2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1281449"/>
          </a:xfrm>
        </p:spPr>
        <p:txBody>
          <a:bodyPr/>
          <a:lstStyle/>
          <a:p>
            <a:pPr algn="just"/>
            <a:r>
              <a:rPr lang="en-IN" sz="3200" dirty="0"/>
              <a:t>USE NUMPY.EXP WITH A 1-DIMENSIONAL ARRAY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53454" y="43144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0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71222" y="542093"/>
            <a:ext cx="10496282" cy="1375299"/>
          </a:xfrm>
        </p:spPr>
        <p:txBody>
          <a:bodyPr/>
          <a:lstStyle/>
          <a:p>
            <a:pPr algn="just"/>
            <a:r>
              <a:rPr lang="en-IN" sz="3200" dirty="0"/>
              <a:t>USE NUMPY.EXP WITH A </a:t>
            </a:r>
            <a:r>
              <a:rPr lang="en-IN" sz="3200" dirty="0" smtClean="0"/>
              <a:t>2-DIMENSIONAL </a:t>
            </a:r>
            <a:r>
              <a:rPr lang="en-IN" sz="3200" dirty="0"/>
              <a:t>ARRAY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66333" y="84356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74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7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4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0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6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11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20040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 Exponential function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120857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470857"/>
          </a:xfrm>
        </p:spPr>
        <p:txBody>
          <a:bodyPr/>
          <a:lstStyle/>
          <a:p>
            <a:pPr algn="just"/>
            <a:r>
              <a:rPr lang="en-IN" sz="3200" b="1" dirty="0"/>
              <a:t>Exponential </a:t>
            </a:r>
            <a:r>
              <a:rPr lang="en-IN" sz="3200" b="1" dirty="0" smtClean="0"/>
              <a:t>Function:</a:t>
            </a:r>
            <a:endParaRPr lang="en-US" sz="3200" b="1" dirty="0"/>
          </a:p>
          <a:p>
            <a:pPr algn="just"/>
            <a:endParaRPr lang="en-US" sz="3200" dirty="0" smtClean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exponential function calculate the exponential of all the elements in the input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79212" y="470078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2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951928"/>
          </a:xfrm>
        </p:spPr>
        <p:txBody>
          <a:bodyPr/>
          <a:lstStyle/>
          <a:p>
            <a:pPr algn="just"/>
            <a:r>
              <a:rPr lang="en-IN" sz="3200" dirty="0" smtClean="0"/>
              <a:t>The exponential </a:t>
            </a:r>
            <a:r>
              <a:rPr lang="en-IN" sz="3200" dirty="0"/>
              <a:t>function </a:t>
            </a:r>
            <a:r>
              <a:rPr lang="en-IN" sz="3200" dirty="0" err="1" smtClean="0"/>
              <a:t>numpy.exp</a:t>
            </a:r>
            <a:r>
              <a:rPr lang="en-IN" sz="3200" dirty="0" smtClean="0"/>
              <a:t>() </a:t>
            </a:r>
            <a:r>
              <a:rPr lang="en-IN" sz="3200" dirty="0"/>
              <a:t>is a function for calculating the following</a:t>
            </a:r>
            <a:r>
              <a:rPr lang="en-IN" sz="3200" dirty="0" smtClean="0"/>
              <a:t>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	</a:t>
            </a:r>
            <a:r>
              <a:rPr lang="en-IN" sz="4800" dirty="0" smtClean="0"/>
              <a:t>e</a:t>
            </a:r>
            <a:r>
              <a:rPr lang="en-IN" sz="4800" baseline="30000" dirty="0" smtClean="0"/>
              <a:t>x</a:t>
            </a:r>
          </a:p>
          <a:p>
            <a:pPr algn="just"/>
            <a:endParaRPr lang="en-IN" sz="4800" baseline="30000" dirty="0"/>
          </a:p>
          <a:p>
            <a:pPr algn="just"/>
            <a:r>
              <a:rPr lang="en-IN" sz="3200" dirty="0" smtClean="0"/>
              <a:t>where </a:t>
            </a:r>
            <a:r>
              <a:rPr lang="en-IN" sz="3200" dirty="0"/>
              <a:t>e is the mathematical constant </a:t>
            </a:r>
            <a:r>
              <a:rPr lang="en-IN" sz="3200" dirty="0" smtClean="0"/>
              <a:t>that’s approximately  equal </a:t>
            </a:r>
            <a:r>
              <a:rPr lang="en-IN" sz="3200" dirty="0"/>
              <a:t>to 2.71828 </a:t>
            </a:r>
            <a:r>
              <a:rPr lang="en-IN" sz="3200" dirty="0" smtClean="0"/>
              <a:t>(Euler’s </a:t>
            </a:r>
            <a:r>
              <a:rPr lang="en-IN" sz="3200" dirty="0"/>
              <a:t>number).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01938" y="65038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089043"/>
          </a:xfrm>
        </p:spPr>
        <p:txBody>
          <a:bodyPr/>
          <a:lstStyle/>
          <a:p>
            <a:pPr algn="just"/>
            <a:r>
              <a:rPr lang="en-IN" sz="3600" b="1" dirty="0"/>
              <a:t>Syntax: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</a:t>
            </a:r>
            <a:r>
              <a:rPr lang="en-IN" sz="3200" dirty="0" err="1" smtClean="0"/>
              <a:t>np.exp</a:t>
            </a:r>
            <a:r>
              <a:rPr lang="en-IN" sz="3200" dirty="0" smtClean="0"/>
              <a:t>(x</a:t>
            </a:r>
            <a:r>
              <a:rPr lang="en-IN" sz="3200" dirty="0"/>
              <a:t>)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55575" y="98523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AutoShape 2" descr="\[ \mbox{\Huge $ e^x$ }  \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53039" y="160338"/>
            <a:ext cx="11062950" cy="4295752"/>
          </a:xfrm>
        </p:spPr>
        <p:txBody>
          <a:bodyPr/>
          <a:lstStyle/>
          <a:p>
            <a:pPr algn="just"/>
            <a:r>
              <a:rPr lang="en-IN" sz="3200" dirty="0"/>
              <a:t>There are a few other parameters like out and </a:t>
            </a:r>
            <a:r>
              <a:rPr lang="en-IN" sz="3200" dirty="0" smtClean="0"/>
              <a:t>where, </a:t>
            </a:r>
            <a:r>
              <a:rPr lang="en-IN" sz="3200" dirty="0" err="1" smtClean="0"/>
              <a:t>dtype</a:t>
            </a:r>
            <a:r>
              <a:rPr lang="en-IN" sz="3200" dirty="0" smtClean="0"/>
              <a:t> </a:t>
            </a:r>
            <a:r>
              <a:rPr lang="en-IN" sz="3200" dirty="0" err="1" smtClean="0"/>
              <a:t>etc,but</a:t>
            </a:r>
            <a:r>
              <a:rPr lang="en-IN" sz="3200" dirty="0" smtClean="0"/>
              <a:t> </a:t>
            </a:r>
            <a:r>
              <a:rPr lang="en-IN" sz="3200" dirty="0"/>
              <a:t>they are less commonly used, so we won’t cover them here.</a:t>
            </a:r>
            <a:endParaRPr lang="en-US" sz="3200" dirty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There’s </a:t>
            </a:r>
            <a:r>
              <a:rPr lang="en-IN" sz="3200" dirty="0"/>
              <a:t>really only 1 parameter that we’re going to </a:t>
            </a:r>
            <a:r>
              <a:rPr lang="en-IN" sz="3200" dirty="0" smtClean="0"/>
              <a:t>discuss </a:t>
            </a:r>
            <a:r>
              <a:rPr lang="en-IN" sz="3200" dirty="0"/>
              <a:t>about, and that’s the x parameter.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36341" y="689018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AutoShape 2" descr="\[ \mbox{\Huge $ e^x$ }  \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239038"/>
          </a:xfrm>
        </p:spPr>
        <p:txBody>
          <a:bodyPr/>
          <a:lstStyle/>
          <a:p>
            <a:pPr algn="just"/>
            <a:r>
              <a:rPr lang="en-IN" sz="3200" b="1" dirty="0" smtClean="0"/>
              <a:t>Difference  between </a:t>
            </a:r>
            <a:r>
              <a:rPr lang="en-IN" sz="3200" b="1" dirty="0" err="1" smtClean="0"/>
              <a:t>math.exp</a:t>
            </a:r>
            <a:r>
              <a:rPr lang="en-IN" sz="3200" b="1" dirty="0" smtClean="0"/>
              <a:t>() &amp; </a:t>
            </a:r>
            <a:r>
              <a:rPr lang="en-IN" sz="3200" b="1" dirty="0" err="1" smtClean="0"/>
              <a:t>numpy.exp</a:t>
            </a:r>
            <a:r>
              <a:rPr lang="en-IN" sz="3200" b="1" dirty="0" smtClean="0"/>
              <a:t>()</a:t>
            </a:r>
            <a:endParaRPr lang="en-IN" sz="3200" b="1" dirty="0" smtClean="0"/>
          </a:p>
          <a:p>
            <a:pPr algn="just"/>
            <a:endParaRPr lang="en-IN" sz="3200" b="1" dirty="0" smtClean="0"/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Essentially, the </a:t>
            </a:r>
            <a:r>
              <a:rPr lang="en-IN" sz="3200" dirty="0" err="1"/>
              <a:t>math.exp</a:t>
            </a:r>
            <a:r>
              <a:rPr lang="en-IN" sz="3200" dirty="0"/>
              <a:t>() function only works on scalar values, whereas </a:t>
            </a:r>
            <a:r>
              <a:rPr lang="en-IN" sz="3200" dirty="0" err="1"/>
              <a:t>np.exp</a:t>
            </a:r>
            <a:r>
              <a:rPr lang="en-IN" sz="3200" dirty="0"/>
              <a:t>() can operate on arrays of values.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187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572</cp:revision>
  <dcterms:created xsi:type="dcterms:W3CDTF">2018-04-24T17:14:44Z</dcterms:created>
  <dcterms:modified xsi:type="dcterms:W3CDTF">2020-05-16T18:53:19Z</dcterms:modified>
</cp:coreProperties>
</file>