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5"/>
  </p:handoutMasterIdLst>
  <p:sldIdLst>
    <p:sldId id="410" r:id="rId4"/>
    <p:sldId id="399" r:id="rId5"/>
    <p:sldId id="400" r:id="rId6"/>
    <p:sldId id="411" r:id="rId7"/>
    <p:sldId id="413" r:id="rId8"/>
    <p:sldId id="423" r:id="rId9"/>
    <p:sldId id="418" r:id="rId10"/>
    <p:sldId id="426" r:id="rId11"/>
    <p:sldId id="424" r:id="rId12"/>
    <p:sldId id="425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=""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=""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622588"/>
            <a:ext cx="10831132" cy="1798640"/>
          </a:xfrm>
        </p:spPr>
        <p:txBody>
          <a:bodyPr/>
          <a:lstStyle/>
          <a:p>
            <a:pPr algn="just"/>
            <a:r>
              <a:rPr lang="en-IN" sz="3200" dirty="0"/>
              <a:t>In this lecture we will </a:t>
            </a:r>
            <a:r>
              <a:rPr lang="en-IN" sz="3200" dirty="0" smtClean="0"/>
              <a:t>learn </a:t>
            </a:r>
            <a:r>
              <a:rPr lang="en-IN" sz="3200" dirty="0"/>
              <a:t>numpy.ravel() function</a:t>
            </a:r>
            <a:endParaRPr lang="en-US" sz="3200" dirty="0"/>
          </a:p>
          <a:p>
            <a:pPr algn="just"/>
            <a:r>
              <a:rPr lang="en-IN" sz="3200" dirty="0" smtClean="0"/>
              <a:t>in </a:t>
            </a:r>
            <a:r>
              <a:rPr lang="en-IN" sz="3200" dirty="0" smtClean="0"/>
              <a:t>numpy. </a:t>
            </a:r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79212" y="71274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0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67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="" xmlns:a16="http://schemas.microsoft.com/office/drawing/2014/main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="" xmlns:a16="http://schemas.microsoft.com/office/drawing/2014/main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="" xmlns:a16="http://schemas.microsoft.com/office/drawing/2014/main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12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Numpy Operations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200401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 </a:t>
            </a:r>
            <a:r>
              <a:rPr lang="en-IN" sz="3200" dirty="0"/>
              <a:t>numpy.ravel() </a:t>
            </a:r>
            <a:r>
              <a:rPr lang="en-IN" sz="3200" dirty="0" smtClean="0"/>
              <a:t>function</a:t>
            </a: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01939" y="1105543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5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4604198"/>
          </a:xfrm>
        </p:spPr>
        <p:txBody>
          <a:bodyPr/>
          <a:lstStyle/>
          <a:p>
            <a:pPr algn="just"/>
            <a:r>
              <a:rPr lang="en-IN" sz="3200" b="1" dirty="0"/>
              <a:t>numpy.ravel() </a:t>
            </a:r>
            <a:r>
              <a:rPr lang="en-IN" sz="3200" b="1" dirty="0" smtClean="0"/>
              <a:t>function</a:t>
            </a:r>
            <a:r>
              <a:rPr lang="en-IN" sz="3200" b="1" dirty="0" smtClean="0"/>
              <a:t>:</a:t>
            </a:r>
            <a:endParaRPr lang="en-US" sz="3200" b="1" dirty="0"/>
          </a:p>
          <a:p>
            <a:pPr algn="just"/>
            <a:endParaRPr lang="en-US" sz="3200" dirty="0" smtClean="0"/>
          </a:p>
          <a:p>
            <a:pPr algn="just"/>
            <a:r>
              <a:rPr lang="en-IN" sz="3200" dirty="0" smtClean="0"/>
              <a:t>numpy.ravel() function is </a:t>
            </a:r>
            <a:r>
              <a:rPr lang="en-IN" sz="3200" dirty="0"/>
              <a:t>used to change a 2-dimensional array or a multi-dimensional array into a contiguous flattened array. </a:t>
            </a:r>
            <a:endParaRPr lang="en-IN" sz="3200" dirty="0" smtClean="0"/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The </a:t>
            </a:r>
            <a:r>
              <a:rPr lang="en-IN" sz="3200" dirty="0"/>
              <a:t>returned array has the same data type as the source array or input array. </a:t>
            </a: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79212" y="418563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2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496615"/>
          </a:xfrm>
        </p:spPr>
        <p:txBody>
          <a:bodyPr/>
          <a:lstStyle/>
          <a:p>
            <a:pPr algn="just"/>
            <a:r>
              <a:rPr lang="en-US" sz="3600" b="1" dirty="0"/>
              <a:t>Syntax</a:t>
            </a:r>
            <a:r>
              <a:rPr lang="en-US" sz="3600" b="1" dirty="0" smtClean="0"/>
              <a:t>: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			</a:t>
            </a:r>
            <a:r>
              <a:rPr lang="en-US" sz="3600" dirty="0" smtClean="0"/>
              <a:t>numpy.ravel(x</a:t>
            </a:r>
            <a:r>
              <a:rPr lang="en-US" sz="3600" dirty="0"/>
              <a:t>, order='C') </a:t>
            </a:r>
            <a:endParaRPr lang="en-US" sz="36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92090" y="985233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4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78039" y="160985"/>
            <a:ext cx="10560676" cy="4217831"/>
          </a:xfrm>
        </p:spPr>
        <p:txBody>
          <a:bodyPr/>
          <a:lstStyle/>
          <a:p>
            <a:pPr algn="just"/>
            <a:r>
              <a:rPr lang="en-IN" sz="4000" b="1" dirty="0" smtClean="0"/>
              <a:t>orders:  </a:t>
            </a:r>
          </a:p>
          <a:p>
            <a:pPr algn="just"/>
            <a:endParaRPr lang="en-IN" sz="4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{</a:t>
            </a:r>
            <a:r>
              <a:rPr lang="en-IN" sz="3200" dirty="0"/>
              <a:t>'C','F', </a:t>
            </a:r>
            <a:r>
              <a:rPr lang="en-IN" sz="3200" dirty="0" smtClean="0"/>
              <a:t>'K'}</a:t>
            </a:r>
          </a:p>
          <a:p>
            <a:pPr algn="just"/>
            <a:endParaRPr lang="en-IN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Optional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79213" y="50871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07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43190" y="160985"/>
            <a:ext cx="10998556" cy="5673145"/>
          </a:xfrm>
        </p:spPr>
        <p:txBody>
          <a:bodyPr/>
          <a:lstStyle/>
          <a:p>
            <a:pPr algn="just"/>
            <a:r>
              <a:rPr lang="en-IN" sz="3200" dirty="0" smtClean="0"/>
              <a:t>If </a:t>
            </a:r>
            <a:r>
              <a:rPr lang="en-IN" sz="3200" dirty="0"/>
              <a:t>we set the order parameter to 'C', it means that the array gets flattened in row-major order</a:t>
            </a:r>
            <a:r>
              <a:rPr lang="en-IN" sz="3200" dirty="0" smtClean="0"/>
              <a:t>. </a:t>
            </a:r>
            <a:r>
              <a:rPr lang="en-IN" sz="3200" dirty="0"/>
              <a:t>By default, </a:t>
            </a:r>
            <a:r>
              <a:rPr lang="en-IN" sz="3200" dirty="0" smtClean="0"/>
              <a:t>order </a:t>
            </a:r>
            <a:r>
              <a:rPr lang="en-IN" sz="3200" dirty="0"/>
              <a:t>parameter is </a:t>
            </a:r>
            <a:r>
              <a:rPr lang="en-IN" sz="3200" dirty="0" smtClean="0"/>
              <a:t>'C</a:t>
            </a:r>
            <a:r>
              <a:rPr lang="en-IN" sz="3200" dirty="0"/>
              <a:t>'.</a:t>
            </a:r>
            <a:endParaRPr lang="en-US" sz="3200" dirty="0"/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If </a:t>
            </a:r>
            <a:r>
              <a:rPr lang="en-IN" sz="3200" dirty="0"/>
              <a:t>'F' is set, the array gets flattened in column-major order. </a:t>
            </a:r>
            <a:endParaRPr lang="en-IN" sz="3200" dirty="0" smtClean="0"/>
          </a:p>
          <a:p>
            <a:pPr algn="just"/>
            <a:endParaRPr lang="en-IN" sz="3200" dirty="0" smtClean="0"/>
          </a:p>
          <a:p>
            <a:pPr algn="just"/>
            <a:r>
              <a:rPr lang="en-IN" sz="3200" dirty="0"/>
              <a:t>The last order is 'K', which </a:t>
            </a:r>
            <a:r>
              <a:rPr lang="en-IN" sz="3200" dirty="0" smtClean="0"/>
              <a:t>flattens </a:t>
            </a:r>
            <a:r>
              <a:rPr lang="en-IN" sz="3200" dirty="0"/>
              <a:t>the array in same order in which the elements occurred in the memory. </a:t>
            </a:r>
            <a:endParaRPr lang="en-IN" sz="3200" dirty="0" smtClean="0"/>
          </a:p>
          <a:p>
            <a:pPr algn="just"/>
            <a:endParaRPr lang="en-IN" sz="3200" dirty="0"/>
          </a:p>
          <a:p>
            <a:pPr algn="just"/>
            <a:endParaRPr lang="en-IN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27696" y="28977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6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5956480"/>
          </a:xfrm>
        </p:spPr>
        <p:txBody>
          <a:bodyPr/>
          <a:lstStyle/>
          <a:p>
            <a:pPr algn="just"/>
            <a:r>
              <a:rPr lang="en-IN" sz="3600" b="1" dirty="0"/>
              <a:t>Parameters: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x: array_like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This parameter defines the input array, which we want to change in a contiguous flattened array. The array elements are read in the order specified by the order parameter and packed as a 1-D array.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55575" y="77917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AutoShape 2" descr="\[ \mbox{\Huge $ e^x$ }  \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7386</TotalTime>
  <Words>185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596</cp:revision>
  <dcterms:created xsi:type="dcterms:W3CDTF">2018-04-24T17:14:44Z</dcterms:created>
  <dcterms:modified xsi:type="dcterms:W3CDTF">2020-05-17T14:00:30Z</dcterms:modified>
</cp:coreProperties>
</file>