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1"/>
  </p:handoutMasterIdLst>
  <p:sldIdLst>
    <p:sldId id="410" r:id="rId4"/>
    <p:sldId id="434" r:id="rId5"/>
    <p:sldId id="441" r:id="rId6"/>
    <p:sldId id="399" r:id="rId7"/>
    <p:sldId id="400" r:id="rId8"/>
    <p:sldId id="411" r:id="rId9"/>
    <p:sldId id="432" r:id="rId10"/>
    <p:sldId id="431" r:id="rId11"/>
    <p:sldId id="435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309093"/>
            <a:ext cx="10882648" cy="5357611"/>
          </a:xfrm>
        </p:spPr>
        <p:txBody>
          <a:bodyPr/>
          <a:lstStyle/>
          <a:p>
            <a:pPr algn="just"/>
            <a:r>
              <a:rPr lang="en-IN" sz="3200" dirty="0" smtClean="0"/>
              <a:t>In this lecture, </a:t>
            </a:r>
            <a:r>
              <a:rPr lang="en-IN" sz="3200" dirty="0"/>
              <a:t>I</a:t>
            </a:r>
            <a:r>
              <a:rPr lang="en-IN" sz="3200" dirty="0" smtClean="0"/>
              <a:t> </a:t>
            </a:r>
            <a:r>
              <a:rPr lang="en-IN" sz="3200" dirty="0"/>
              <a:t>will explain </a:t>
            </a:r>
            <a:r>
              <a:rPr lang="en-IN" sz="3200" dirty="0" smtClean="0"/>
              <a:t>you numpy </a:t>
            </a:r>
            <a:r>
              <a:rPr lang="en-IN" sz="3200" dirty="0"/>
              <a:t>empty function </a:t>
            </a:r>
            <a:r>
              <a:rPr lang="en-IN" sz="3200" dirty="0" smtClean="0"/>
              <a:t>(</a:t>
            </a:r>
            <a:r>
              <a:rPr lang="en-IN" sz="3200" dirty="0" err="1" smtClean="0"/>
              <a:t>np.empty</a:t>
            </a:r>
            <a:r>
              <a:rPr lang="en-IN" sz="3200" dirty="0"/>
              <a:t>) and will show you how to create an empty array in </a:t>
            </a:r>
            <a:r>
              <a:rPr lang="en-IN" sz="3200" dirty="0" smtClean="0"/>
              <a:t>numpy.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92091" y="5495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732987"/>
          </a:xfrm>
        </p:spPr>
        <p:txBody>
          <a:bodyPr/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argument to shape will be an </a:t>
            </a:r>
            <a:r>
              <a:rPr lang="en-IN" sz="3200" dirty="0" smtClean="0"/>
              <a:t>integer, or </a:t>
            </a:r>
            <a:r>
              <a:rPr lang="en-IN" sz="3200" dirty="0"/>
              <a:t>a tuple of </a:t>
            </a:r>
            <a:r>
              <a:rPr lang="en-IN" sz="3200" dirty="0" smtClean="0"/>
              <a:t>integers or </a:t>
            </a:r>
            <a:r>
              <a:rPr lang="en-IN" sz="3200" dirty="0"/>
              <a:t>a list of integers.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If </a:t>
            </a:r>
            <a:r>
              <a:rPr lang="en-IN" sz="3200" dirty="0"/>
              <a:t>you only provide an integer n, </a:t>
            </a:r>
            <a:r>
              <a:rPr lang="en-IN" sz="3200" dirty="0" smtClean="0"/>
              <a:t>then </a:t>
            </a:r>
            <a:r>
              <a:rPr lang="en-IN" sz="3200" dirty="0"/>
              <a:t>output will be a </a:t>
            </a:r>
            <a:r>
              <a:rPr lang="en-IN" sz="3200" dirty="0" smtClean="0"/>
              <a:t>numpy </a:t>
            </a:r>
            <a:r>
              <a:rPr lang="en-IN" sz="3200" dirty="0"/>
              <a:t>array with n values.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But if you provide a tuple or list of values, [n, m], NumPy empty will create an array with n rows and m columns.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8" y="44432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47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53037" y="160985"/>
            <a:ext cx="10985678" cy="4063285"/>
          </a:xfrm>
        </p:spPr>
        <p:txBody>
          <a:bodyPr/>
          <a:lstStyle/>
          <a:p>
            <a:pPr algn="just"/>
            <a:r>
              <a:rPr lang="en-US" sz="3200" b="1" dirty="0" err="1" smtClean="0"/>
              <a:t>dtype</a:t>
            </a:r>
            <a:r>
              <a:rPr lang="en-US" sz="3200" b="1" dirty="0" smtClean="0"/>
              <a:t>: 				</a:t>
            </a:r>
            <a:r>
              <a:rPr lang="en-IN" sz="3200" dirty="0" smtClean="0"/>
              <a:t>This </a:t>
            </a:r>
            <a:r>
              <a:rPr lang="en-IN" sz="3200" dirty="0"/>
              <a:t>parameter </a:t>
            </a:r>
            <a:r>
              <a:rPr lang="en-IN" sz="3200" dirty="0" smtClean="0"/>
              <a:t>specify </a:t>
            </a:r>
            <a:r>
              <a:rPr lang="en-IN" sz="3200" dirty="0"/>
              <a:t>the data </a:t>
            </a:r>
            <a:r>
              <a:rPr lang="en-IN" sz="3200" dirty="0" smtClean="0"/>
              <a:t>					type </a:t>
            </a:r>
            <a:r>
              <a:rPr lang="en-IN" sz="3200" dirty="0"/>
              <a:t>of the data in the new array.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	Optional</a:t>
            </a:r>
            <a:r>
              <a:rPr lang="en-IN" sz="3200" dirty="0"/>
              <a:t>.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					float64 </a:t>
            </a:r>
            <a:r>
              <a:rPr lang="en-IN" sz="3200" dirty="0"/>
              <a:t>as the default data type.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50423" y="53447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5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b="1" dirty="0" smtClean="0"/>
              <a:t>order: </a:t>
            </a:r>
            <a:r>
              <a:rPr lang="en-IN" sz="3200" dirty="0"/>
              <a:t>			</a:t>
            </a:r>
            <a:r>
              <a:rPr lang="en-IN" sz="3200" dirty="0" smtClean="0"/>
              <a:t>Optional</a:t>
            </a:r>
            <a:endParaRPr lang="en-IN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This </a:t>
            </a:r>
            <a:r>
              <a:rPr lang="en-IN" sz="3200" dirty="0"/>
              <a:t>parameter defines the order in </a:t>
            </a:r>
            <a:r>
              <a:rPr lang="en-IN" sz="3200" dirty="0" smtClean="0"/>
              <a:t>				which </a:t>
            </a:r>
            <a:r>
              <a:rPr lang="en-IN" sz="3200" dirty="0"/>
              <a:t>the multi-dimensional array is </a:t>
            </a:r>
            <a:r>
              <a:rPr lang="en-IN" sz="3200" dirty="0" smtClean="0"/>
              <a:t>				going </a:t>
            </a:r>
            <a:r>
              <a:rPr lang="en-IN" sz="3200" dirty="0"/>
              <a:t>to be stored either in row-major </a:t>
            </a:r>
            <a:r>
              <a:rPr lang="en-IN" sz="3200" dirty="0" smtClean="0"/>
              <a:t>				or </a:t>
            </a:r>
            <a:r>
              <a:rPr lang="en-IN" sz="3200" dirty="0"/>
              <a:t>column-major. </a:t>
            </a:r>
            <a:endParaRPr lang="en-IN" sz="3200" dirty="0" smtClean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By </a:t>
            </a:r>
            <a:r>
              <a:rPr lang="en-IN" sz="3200" dirty="0"/>
              <a:t>default, the order parameter is set </a:t>
            </a:r>
            <a:r>
              <a:rPr lang="en-IN" sz="3200" dirty="0" smtClean="0"/>
              <a:t>				to </a:t>
            </a:r>
            <a:r>
              <a:rPr lang="en-IN" sz="3200" dirty="0"/>
              <a:t>'C'.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14818" y="9723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2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51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097369"/>
          </a:xfrm>
        </p:spPr>
        <p:txBody>
          <a:bodyPr/>
          <a:lstStyle/>
          <a:p>
            <a:pPr algn="just"/>
            <a:r>
              <a:rPr lang="en-IN" sz="3200" dirty="0"/>
              <a:t>When you first run the </a:t>
            </a:r>
            <a:r>
              <a:rPr lang="en-IN" sz="3200" dirty="0" smtClean="0"/>
              <a:t>empty() </a:t>
            </a:r>
            <a:r>
              <a:rPr lang="en-IN" sz="3200" dirty="0"/>
              <a:t>function, you might expect it to be “</a:t>
            </a:r>
            <a:r>
              <a:rPr lang="en-IN" sz="3200" dirty="0" smtClean="0"/>
              <a:t>empty. But that’s </a:t>
            </a:r>
            <a:r>
              <a:rPr lang="en-IN" sz="3200" dirty="0"/>
              <a:t>not </a:t>
            </a:r>
            <a:r>
              <a:rPr lang="en-IN" sz="3200" dirty="0" smtClean="0"/>
              <a:t>right.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The empty() function actually fills the array with arbitrary values or you can say garbage values.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36704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7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325414"/>
          </a:xfrm>
        </p:spPr>
        <p:txBody>
          <a:bodyPr/>
          <a:lstStyle/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Let’s take a look at the syntax.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There </a:t>
            </a:r>
            <a:r>
              <a:rPr lang="en-IN" sz="3200" dirty="0"/>
              <a:t>are </a:t>
            </a:r>
            <a:r>
              <a:rPr lang="en-IN" sz="3200" dirty="0" smtClean="0"/>
              <a:t>three </a:t>
            </a:r>
            <a:r>
              <a:rPr lang="en-IN" sz="3200" dirty="0"/>
              <a:t>parameters </a:t>
            </a:r>
            <a:r>
              <a:rPr lang="en-IN" sz="3200" dirty="0" smtClean="0"/>
              <a:t>that specify </a:t>
            </a:r>
            <a:r>
              <a:rPr lang="en-IN" sz="3200" dirty="0"/>
              <a:t>the structure of the resulting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		1. shape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2. </a:t>
            </a:r>
            <a:r>
              <a:rPr lang="en-IN" sz="3200" dirty="0" err="1" smtClean="0"/>
              <a:t>dtype</a:t>
            </a:r>
            <a:endParaRPr lang="en-IN" sz="3200" dirty="0" smtClean="0"/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3. </a:t>
            </a:r>
            <a:r>
              <a:rPr lang="en-US" sz="3200" dirty="0" smtClean="0"/>
              <a:t>order</a:t>
            </a:r>
            <a:endParaRPr lang="en-IN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55057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04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14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algn="just"/>
            <a:r>
              <a:rPr lang="en-IN" sz="3200" b="1" dirty="0" smtClean="0"/>
              <a:t> </a:t>
            </a:r>
            <a:r>
              <a:rPr lang="en-IN" sz="3600" b="1" dirty="0" smtClean="0"/>
              <a:t>Empty</a:t>
            </a:r>
            <a:r>
              <a:rPr lang="en-IN" sz="3600" b="1" dirty="0" smtClean="0"/>
              <a:t> </a:t>
            </a:r>
            <a:r>
              <a:rPr lang="en-IN" sz="3600" b="1" dirty="0" smtClean="0"/>
              <a:t>Function</a:t>
            </a: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01939" y="110554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91673" y="160985"/>
            <a:ext cx="10947042" cy="4591319"/>
          </a:xfrm>
        </p:spPr>
        <p:txBody>
          <a:bodyPr/>
          <a:lstStyle/>
          <a:p>
            <a:pPr algn="just"/>
            <a:r>
              <a:rPr lang="en-IN" sz="3200" dirty="0"/>
              <a:t>The empty() function is used to create a new array of given shape and type, </a:t>
            </a:r>
            <a:r>
              <a:rPr lang="en-IN" sz="3200" dirty="0" smtClean="0"/>
              <a:t>with </a:t>
            </a:r>
            <a:r>
              <a:rPr lang="en-IN" sz="3200" dirty="0"/>
              <a:t>random values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The empty() function actually fills the array with arbitrary </a:t>
            </a:r>
            <a:r>
              <a:rPr lang="en-IN" sz="3200" dirty="0" smtClean="0"/>
              <a:t>values.</a:t>
            </a:r>
            <a:endParaRPr lang="en-IN" sz="3200" dirty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11787" y="85644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6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496615"/>
          </a:xfrm>
        </p:spPr>
        <p:txBody>
          <a:bodyPr/>
          <a:lstStyle/>
          <a:p>
            <a:pPr algn="just"/>
            <a:r>
              <a:rPr lang="en-IN" sz="4000" b="1" dirty="0" smtClean="0"/>
              <a:t>Syntax: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</a:t>
            </a:r>
            <a:r>
              <a:rPr lang="en-IN" sz="3200" dirty="0" err="1" smtClean="0"/>
              <a:t>numpy.empty</a:t>
            </a:r>
            <a:r>
              <a:rPr lang="en-IN" sz="3200" dirty="0" smtClean="0"/>
              <a:t>(shape</a:t>
            </a:r>
            <a:r>
              <a:rPr lang="en-IN" sz="3200" dirty="0"/>
              <a:t>, </a:t>
            </a:r>
            <a:r>
              <a:rPr lang="en-IN" sz="3200" dirty="0" err="1"/>
              <a:t>dtype</a:t>
            </a:r>
            <a:r>
              <a:rPr lang="en-IN" sz="3200" dirty="0"/>
              <a:t>=float, order='C') 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63302" y="9723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338293"/>
          </a:xfrm>
        </p:spPr>
        <p:txBody>
          <a:bodyPr/>
          <a:lstStyle/>
          <a:p>
            <a:pPr algn="just"/>
            <a:endParaRPr lang="en-IN" sz="3200" b="1" dirty="0" smtClean="0"/>
          </a:p>
          <a:p>
            <a:pPr algn="just"/>
            <a:r>
              <a:rPr lang="en-IN" sz="3200" b="1" dirty="0" smtClean="0"/>
              <a:t>Shape: 				</a:t>
            </a:r>
            <a:r>
              <a:rPr lang="en-IN" sz="3200" dirty="0" smtClean="0"/>
              <a:t>Required</a:t>
            </a:r>
            <a:endParaRPr lang="en-IN" sz="3200" dirty="0"/>
          </a:p>
          <a:p>
            <a:pPr algn="just"/>
            <a:endParaRPr lang="en-IN" sz="3200" b="1" dirty="0" smtClean="0"/>
          </a:p>
          <a:p>
            <a:pPr algn="just"/>
            <a:r>
              <a:rPr lang="en-IN" sz="3200" dirty="0" smtClean="0"/>
              <a:t>					The </a:t>
            </a:r>
            <a:r>
              <a:rPr lang="en-IN" sz="3200" dirty="0"/>
              <a:t>shape parameter specifies </a:t>
            </a:r>
            <a:r>
              <a:rPr lang="en-IN" sz="3200" dirty="0" smtClean="0"/>
              <a:t>					the </a:t>
            </a:r>
            <a:r>
              <a:rPr lang="en-IN" sz="3200" dirty="0"/>
              <a:t>“shape” of the array that </a:t>
            </a:r>
            <a:r>
              <a:rPr lang="en-IN" sz="3200" dirty="0" smtClean="0"/>
              <a:t>you 					want to create. The </a:t>
            </a:r>
            <a:r>
              <a:rPr lang="en-IN" sz="3200" dirty="0"/>
              <a:t>shape is </a:t>
            </a:r>
            <a:r>
              <a:rPr lang="en-IN" sz="3200" dirty="0" smtClean="0"/>
              <a:t>						essentially </a:t>
            </a:r>
            <a:r>
              <a:rPr lang="en-IN" sz="3200" dirty="0"/>
              <a:t>the number of rows </a:t>
            </a:r>
            <a:r>
              <a:rPr lang="en-IN" sz="3200" dirty="0" smtClean="0"/>
              <a:t>					and </a:t>
            </a:r>
            <a:r>
              <a:rPr lang="en-IN" sz="3200" dirty="0"/>
              <a:t>the number of columns (if </a:t>
            </a:r>
            <a:r>
              <a:rPr lang="en-IN" sz="3200" dirty="0" smtClean="0"/>
              <a:t>						you </a:t>
            </a:r>
            <a:r>
              <a:rPr lang="en-IN" sz="3200" dirty="0"/>
              <a:t>have a 2D array</a:t>
            </a:r>
            <a:r>
              <a:rPr lang="en-IN" sz="3200" dirty="0" smtClean="0"/>
              <a:t>).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					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63303" y="56023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211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689</cp:revision>
  <dcterms:created xsi:type="dcterms:W3CDTF">2018-04-24T17:14:44Z</dcterms:created>
  <dcterms:modified xsi:type="dcterms:W3CDTF">2020-05-18T10:36:25Z</dcterms:modified>
</cp:coreProperties>
</file>