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9"/>
  </p:handoutMasterIdLst>
  <p:sldIdLst>
    <p:sldId id="410" r:id="rId4"/>
    <p:sldId id="441" r:id="rId5"/>
    <p:sldId id="399" r:id="rId6"/>
    <p:sldId id="400" r:id="rId7"/>
    <p:sldId id="411" r:id="rId8"/>
    <p:sldId id="432" r:id="rId9"/>
    <p:sldId id="431" r:id="rId10"/>
    <p:sldId id="435" r:id="rId11"/>
    <p:sldId id="442" r:id="rId12"/>
    <p:sldId id="443" r:id="rId13"/>
    <p:sldId id="445" r:id="rId14"/>
    <p:sldId id="446" r:id="rId15"/>
    <p:sldId id="447" r:id="rId16"/>
    <p:sldId id="44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309094"/>
            <a:ext cx="10882648" cy="4250028"/>
          </a:xfrm>
        </p:spPr>
        <p:txBody>
          <a:bodyPr/>
          <a:lstStyle/>
          <a:p>
            <a:pPr algn="just"/>
            <a:r>
              <a:rPr lang="en-IN" sz="3200" dirty="0" smtClean="0"/>
              <a:t>In this lecture, </a:t>
            </a:r>
            <a:r>
              <a:rPr lang="en-IN" sz="3200" dirty="0"/>
              <a:t>I</a:t>
            </a:r>
            <a:r>
              <a:rPr lang="en-IN" sz="3200" dirty="0" smtClean="0"/>
              <a:t> </a:t>
            </a:r>
            <a:r>
              <a:rPr lang="en-IN" sz="3200" dirty="0"/>
              <a:t>will explain </a:t>
            </a:r>
            <a:r>
              <a:rPr lang="en-IN" sz="3200" dirty="0" smtClean="0"/>
              <a:t>you numpy </a:t>
            </a:r>
            <a:r>
              <a:rPr lang="en-IN" sz="3200" dirty="0" smtClean="0"/>
              <a:t>ones </a:t>
            </a:r>
            <a:r>
              <a:rPr lang="en-IN" sz="3200" dirty="0"/>
              <a:t>function </a:t>
            </a:r>
            <a:r>
              <a:rPr lang="en-IN" sz="3200" dirty="0" smtClean="0"/>
              <a:t>(</a:t>
            </a:r>
            <a:r>
              <a:rPr lang="en-IN" sz="3200" dirty="0" err="1" smtClean="0"/>
              <a:t>np.ones</a:t>
            </a:r>
            <a:r>
              <a:rPr lang="en-IN" sz="3200" dirty="0" smtClean="0"/>
              <a:t>) </a:t>
            </a:r>
            <a:r>
              <a:rPr lang="en-IN" sz="3200" dirty="0"/>
              <a:t>and will show you how to create </a:t>
            </a:r>
            <a:r>
              <a:rPr lang="en-IN" sz="3200" dirty="0" smtClean="0"/>
              <a:t>an array filled with ones </a:t>
            </a:r>
            <a:r>
              <a:rPr lang="en-IN" sz="3200" dirty="0"/>
              <a:t>in </a:t>
            </a:r>
            <a:r>
              <a:rPr lang="en-IN" sz="3200" dirty="0" smtClean="0"/>
              <a:t>numpy.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5495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53037" y="160985"/>
            <a:ext cx="10985678" cy="4063285"/>
          </a:xfrm>
        </p:spPr>
        <p:txBody>
          <a:bodyPr/>
          <a:lstStyle/>
          <a:p>
            <a:pPr algn="just"/>
            <a:r>
              <a:rPr lang="en-US" sz="3200" b="1" dirty="0" err="1" smtClean="0"/>
              <a:t>dtype</a:t>
            </a:r>
            <a:r>
              <a:rPr lang="en-US" sz="3200" b="1" dirty="0" smtClean="0"/>
              <a:t>: 				</a:t>
            </a:r>
            <a:r>
              <a:rPr lang="en-IN" sz="3200" dirty="0" smtClean="0"/>
              <a:t>This </a:t>
            </a:r>
            <a:r>
              <a:rPr lang="en-IN" sz="3200" dirty="0"/>
              <a:t>parameter </a:t>
            </a:r>
            <a:r>
              <a:rPr lang="en-IN" sz="3200" dirty="0" smtClean="0"/>
              <a:t>specify </a:t>
            </a:r>
            <a:r>
              <a:rPr lang="en-IN" sz="3200" dirty="0"/>
              <a:t>the data </a:t>
            </a:r>
            <a:r>
              <a:rPr lang="en-IN" sz="3200" dirty="0" smtClean="0"/>
              <a:t>					type </a:t>
            </a:r>
            <a:r>
              <a:rPr lang="en-IN" sz="3200" dirty="0"/>
              <a:t>of the data in the new array.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				Optional</a:t>
            </a:r>
            <a:r>
              <a:rPr lang="en-IN" sz="3200" dirty="0"/>
              <a:t>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					float64 </a:t>
            </a:r>
            <a:r>
              <a:rPr lang="en-IN" sz="3200" dirty="0"/>
              <a:t>as the default data type.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50423" y="53447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1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6304208"/>
          </a:xfrm>
        </p:spPr>
        <p:txBody>
          <a:bodyPr/>
          <a:lstStyle/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Let’s take a look at the syntax.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There </a:t>
            </a:r>
            <a:r>
              <a:rPr lang="en-IN" sz="3200" dirty="0"/>
              <a:t>are </a:t>
            </a:r>
            <a:r>
              <a:rPr lang="en-IN" sz="3200" dirty="0" smtClean="0"/>
              <a:t>three </a:t>
            </a:r>
            <a:r>
              <a:rPr lang="en-IN" sz="3200" dirty="0"/>
              <a:t>parameters </a:t>
            </a:r>
            <a:r>
              <a:rPr lang="en-IN" sz="3200" dirty="0" smtClean="0"/>
              <a:t>that specify </a:t>
            </a:r>
            <a:r>
              <a:rPr lang="en-IN" sz="3200" dirty="0"/>
              <a:t>the structure of the resulting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smtClean="0"/>
              <a:t>		1. shape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2. </a:t>
            </a:r>
            <a:r>
              <a:rPr lang="en-IN" sz="3200" dirty="0" err="1" smtClean="0"/>
              <a:t>dtype</a:t>
            </a:r>
            <a:endParaRPr lang="en-IN" sz="3200" dirty="0" smtClean="0"/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	3. </a:t>
            </a:r>
            <a:r>
              <a:rPr lang="en-US" sz="3200" dirty="0" smtClean="0"/>
              <a:t>order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/>
              <a:t>But </a:t>
            </a:r>
            <a:r>
              <a:rPr lang="en-IN" sz="3200" dirty="0" smtClean="0"/>
              <a:t>order parameter is  used less, </a:t>
            </a:r>
            <a:r>
              <a:rPr lang="en-IN" sz="3200" dirty="0"/>
              <a:t>so we’re not going to cover </a:t>
            </a:r>
            <a:r>
              <a:rPr lang="en-IN" sz="3200" dirty="0" smtClean="0"/>
              <a:t>it in </a:t>
            </a:r>
            <a:r>
              <a:rPr lang="en-IN" sz="3200" dirty="0"/>
              <a:t>this lecture.</a:t>
            </a:r>
            <a:endParaRPr lang="en-US" sz="3200" dirty="0"/>
          </a:p>
          <a:p>
            <a:pPr algn="just"/>
            <a:endParaRPr lang="en-IN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50424" y="7035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04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16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algn="just"/>
            <a:r>
              <a:rPr lang="en-IN" sz="3600" b="1" dirty="0" smtClean="0"/>
              <a:t> </a:t>
            </a:r>
            <a:r>
              <a:rPr lang="en-IN" sz="3600" b="1" dirty="0" smtClean="0"/>
              <a:t>Ones</a:t>
            </a:r>
            <a:r>
              <a:rPr lang="en-IN" sz="4000" b="1" dirty="0" smtClean="0"/>
              <a:t> </a:t>
            </a:r>
            <a:r>
              <a:rPr lang="en-IN" sz="4000" b="1" dirty="0" smtClean="0"/>
              <a:t>Function</a:t>
            </a:r>
            <a:endParaRPr lang="en-US" sz="4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01939" y="110554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1673" y="160985"/>
            <a:ext cx="10947042" cy="3406463"/>
          </a:xfrm>
        </p:spPr>
        <p:txBody>
          <a:bodyPr/>
          <a:lstStyle/>
          <a:p>
            <a:pPr algn="just"/>
            <a:r>
              <a:rPr lang="en-IN" sz="3200" dirty="0"/>
              <a:t>The </a:t>
            </a:r>
            <a:r>
              <a:rPr lang="en-IN" sz="3200" dirty="0" smtClean="0"/>
              <a:t>numpy </a:t>
            </a:r>
            <a:r>
              <a:rPr lang="en-IN" sz="3200" dirty="0" smtClean="0"/>
              <a:t>ones</a:t>
            </a:r>
            <a:r>
              <a:rPr lang="en-IN" sz="3200" dirty="0" smtClean="0"/>
              <a:t>() </a:t>
            </a:r>
            <a:r>
              <a:rPr lang="en-IN" sz="3200" dirty="0"/>
              <a:t>function is used to create a new array of given shape and type, </a:t>
            </a:r>
            <a:r>
              <a:rPr lang="en-IN" sz="3200" dirty="0" smtClean="0"/>
              <a:t>with </a:t>
            </a:r>
            <a:r>
              <a:rPr lang="en-IN" sz="3200" dirty="0" smtClean="0"/>
              <a:t>ones.</a:t>
            </a:r>
            <a:endParaRPr lang="en-IN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11787" y="85644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6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496615"/>
          </a:xfrm>
        </p:spPr>
        <p:txBody>
          <a:bodyPr/>
          <a:lstStyle/>
          <a:p>
            <a:pPr algn="just"/>
            <a:r>
              <a:rPr lang="en-IN" sz="4000" b="1" dirty="0" smtClean="0"/>
              <a:t>Syntax: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	</a:t>
            </a:r>
            <a:r>
              <a:rPr lang="en-IN" sz="3600" dirty="0" err="1" smtClean="0"/>
              <a:t>numpy.ones</a:t>
            </a:r>
            <a:r>
              <a:rPr lang="en-IN" sz="3600" dirty="0" smtClean="0"/>
              <a:t>(shape</a:t>
            </a:r>
            <a:r>
              <a:rPr lang="en-IN" sz="3600" dirty="0"/>
              <a:t>, </a:t>
            </a:r>
            <a:r>
              <a:rPr lang="en-IN" sz="3600" dirty="0" err="1" smtClean="0"/>
              <a:t>dtype</a:t>
            </a:r>
            <a:r>
              <a:rPr lang="en-IN" sz="3600" dirty="0" smtClean="0"/>
              <a:t>, order) </a:t>
            </a: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2" y="97235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7"/>
            <a:ext cx="10831132" cy="3612524"/>
          </a:xfrm>
        </p:spPr>
        <p:txBody>
          <a:bodyPr/>
          <a:lstStyle/>
          <a:p>
            <a:pPr algn="just"/>
            <a:endParaRPr lang="en-IN" sz="3200" b="1" dirty="0" smtClean="0"/>
          </a:p>
          <a:p>
            <a:pPr algn="just"/>
            <a:r>
              <a:rPr lang="en-IN" sz="3200" b="1" dirty="0" smtClean="0"/>
              <a:t>Shape: 				</a:t>
            </a:r>
            <a:r>
              <a:rPr lang="en-IN" sz="3200" dirty="0" smtClean="0"/>
              <a:t>Required</a:t>
            </a:r>
            <a:endParaRPr lang="en-IN" sz="3200" dirty="0"/>
          </a:p>
          <a:p>
            <a:pPr algn="just"/>
            <a:endParaRPr lang="en-IN" sz="3200" b="1" dirty="0" smtClean="0"/>
          </a:p>
          <a:p>
            <a:pPr algn="just"/>
            <a:r>
              <a:rPr lang="en-IN" sz="3200" dirty="0" smtClean="0"/>
              <a:t>					The </a:t>
            </a:r>
            <a:r>
              <a:rPr lang="en-IN" sz="3200" dirty="0"/>
              <a:t>shape parameter specifies </a:t>
            </a:r>
            <a:r>
              <a:rPr lang="en-IN" sz="3200" dirty="0" smtClean="0"/>
              <a:t>					the </a:t>
            </a:r>
            <a:r>
              <a:rPr lang="en-IN" sz="3200" dirty="0"/>
              <a:t>“shape” of the array that </a:t>
            </a:r>
            <a:r>
              <a:rPr lang="en-IN" sz="3200" dirty="0" smtClean="0"/>
              <a:t>you 					want to create. </a:t>
            </a:r>
            <a:endParaRPr lang="en-US" sz="3200" dirty="0"/>
          </a:p>
          <a:p>
            <a:pPr algn="just"/>
            <a:r>
              <a:rPr lang="en-IN" sz="3200" dirty="0" smtClean="0"/>
              <a:t>					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3" y="56023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6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732987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argument to shape will be an </a:t>
            </a:r>
            <a:r>
              <a:rPr lang="en-IN" sz="3200" dirty="0" smtClean="0"/>
              <a:t>integer, or </a:t>
            </a:r>
            <a:r>
              <a:rPr lang="en-IN" sz="3200" dirty="0"/>
              <a:t>a tuple of </a:t>
            </a:r>
            <a:r>
              <a:rPr lang="en-IN" sz="3200" dirty="0" smtClean="0"/>
              <a:t>integers or </a:t>
            </a:r>
            <a:r>
              <a:rPr lang="en-IN" sz="3200" dirty="0"/>
              <a:t>a list of integers.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If </a:t>
            </a:r>
            <a:r>
              <a:rPr lang="en-IN" sz="3200" dirty="0"/>
              <a:t>you only provide an integer n, </a:t>
            </a:r>
            <a:r>
              <a:rPr lang="en-IN" sz="3200" dirty="0" smtClean="0"/>
              <a:t>then </a:t>
            </a:r>
            <a:r>
              <a:rPr lang="en-IN" sz="3200" dirty="0"/>
              <a:t>output will be a </a:t>
            </a:r>
            <a:r>
              <a:rPr lang="en-IN" sz="3200" dirty="0" smtClean="0"/>
              <a:t>numpy </a:t>
            </a:r>
            <a:r>
              <a:rPr lang="en-IN" sz="3200" dirty="0" smtClean="0"/>
              <a:t>one dimensional array </a:t>
            </a:r>
            <a:r>
              <a:rPr lang="en-IN" sz="3200" dirty="0"/>
              <a:t>with n </a:t>
            </a:r>
            <a:r>
              <a:rPr lang="en-IN" sz="3200" dirty="0" smtClean="0"/>
              <a:t>ones.</a:t>
            </a:r>
            <a:endParaRPr lang="en-IN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But if you provide a tuple or list of values, [n, m], </a:t>
            </a:r>
            <a:r>
              <a:rPr lang="en-IN" sz="3200" dirty="0" smtClean="0"/>
              <a:t>ones</a:t>
            </a:r>
            <a:r>
              <a:rPr lang="en-IN" sz="3200" dirty="0" smtClean="0"/>
              <a:t>() function</a:t>
            </a:r>
            <a:r>
              <a:rPr lang="en-IN" sz="3200" dirty="0" smtClean="0"/>
              <a:t> </a:t>
            </a:r>
            <a:r>
              <a:rPr lang="en-IN" sz="3200" dirty="0"/>
              <a:t>will create an </a:t>
            </a:r>
            <a:r>
              <a:rPr lang="en-IN" sz="3200" dirty="0" smtClean="0"/>
              <a:t>array of ones </a:t>
            </a:r>
            <a:r>
              <a:rPr lang="en-IN" sz="3200" dirty="0"/>
              <a:t>with n rows and m columns.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98908" y="44432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7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163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716</cp:revision>
  <dcterms:created xsi:type="dcterms:W3CDTF">2018-04-24T17:14:44Z</dcterms:created>
  <dcterms:modified xsi:type="dcterms:W3CDTF">2020-05-18T19:25:03Z</dcterms:modified>
</cp:coreProperties>
</file>